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7" r:id="rId9"/>
    <p:sldId id="268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Tripathi" initials="ST" lastIdx="1" clrIdx="0">
    <p:extLst>
      <p:ext uri="{19B8F6BF-5375-455C-9EA6-DF929625EA0E}">
        <p15:presenceInfo xmlns:p15="http://schemas.microsoft.com/office/powerpoint/2012/main" userId="bb6d3c85e0775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Tripathi" userId="bb6d3c85e077527b" providerId="LiveId" clId="{704F200B-9936-459C-ABB5-0A8252A089D7}"/>
    <pc:docChg chg="undo custSel addSld delSld modSld sldOrd">
      <pc:chgData name="Shivam Tripathi" userId="bb6d3c85e077527b" providerId="LiveId" clId="{704F200B-9936-459C-ABB5-0A8252A089D7}" dt="2024-01-30T09:05:59.995" v="2067" actId="20577"/>
      <pc:docMkLst>
        <pc:docMk/>
      </pc:docMkLst>
      <pc:sldChg chg="addSp delSp modSp mod">
        <pc:chgData name="Shivam Tripathi" userId="bb6d3c85e077527b" providerId="LiveId" clId="{704F200B-9936-459C-ABB5-0A8252A089D7}" dt="2024-01-30T09:05:59.995" v="2067" actId="20577"/>
        <pc:sldMkLst>
          <pc:docMk/>
          <pc:sldMk cId="0" sldId="256"/>
        </pc:sldMkLst>
        <pc:spChg chg="mod">
          <ac:chgData name="Shivam Tripathi" userId="bb6d3c85e077527b" providerId="LiveId" clId="{704F200B-9936-459C-ABB5-0A8252A089D7}" dt="2024-01-29T07:51:07.789" v="1962" actId="2711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Shivam Tripathi" userId="bb6d3c85e077527b" providerId="LiveId" clId="{704F200B-9936-459C-ABB5-0A8252A089D7}" dt="2024-01-27T18:11:28.443" v="75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Shivam Tripathi" userId="bb6d3c85e077527b" providerId="LiveId" clId="{704F200B-9936-459C-ABB5-0A8252A089D7}" dt="2024-01-27T17:24:19.504" v="65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Shivam Tripathi" userId="bb6d3c85e077527b" providerId="LiveId" clId="{704F200B-9936-459C-ABB5-0A8252A089D7}" dt="2024-01-27T18:11:04.105" v="753" actId="767"/>
          <ac:spMkLst>
            <pc:docMk/>
            <pc:sldMk cId="0" sldId="256"/>
            <ac:spMk id="5" creationId="{06618CB5-C8C5-B04A-C462-847D5EE8E84F}"/>
          </ac:spMkLst>
        </pc:spChg>
        <pc:spChg chg="mod">
          <ac:chgData name="Shivam Tripathi" userId="bb6d3c85e077527b" providerId="LiveId" clId="{704F200B-9936-459C-ABB5-0A8252A089D7}" dt="2024-01-29T07:51:07.789" v="1962" actId="2711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Shivam Tripathi" userId="bb6d3c85e077527b" providerId="LiveId" clId="{704F200B-9936-459C-ABB5-0A8252A089D7}" dt="2024-01-27T18:14:45.070" v="940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Shivam Tripathi" userId="bb6d3c85e077527b" providerId="LiveId" clId="{704F200B-9936-459C-ABB5-0A8252A089D7}" dt="2024-01-27T18:13:11.387" v="862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Shivam Tripathi" userId="bb6d3c85e077527b" providerId="LiveId" clId="{704F200B-9936-459C-ABB5-0A8252A089D7}" dt="2024-01-29T07:51:07.789" v="1962" actId="2711"/>
          <ac:spMkLst>
            <pc:docMk/>
            <pc:sldMk cId="0" sldId="256"/>
            <ac:spMk id="9" creationId="{0401ABF3-DB8C-A22E-5F42-07ACEDAD3F63}"/>
          </ac:spMkLst>
        </pc:spChg>
        <pc:spChg chg="add mod">
          <ac:chgData name="Shivam Tripathi" userId="bb6d3c85e077527b" providerId="LiveId" clId="{704F200B-9936-459C-ABB5-0A8252A089D7}" dt="2024-01-30T09:05:59.995" v="2067" actId="20577"/>
          <ac:spMkLst>
            <pc:docMk/>
            <pc:sldMk cId="0" sldId="256"/>
            <ac:spMk id="10" creationId="{C34AF9BE-532E-BE9D-DD4D-EC2A9BA2DCB4}"/>
          </ac:spMkLst>
        </pc:spChg>
        <pc:spChg chg="add mod">
          <ac:chgData name="Shivam Tripathi" userId="bb6d3c85e077527b" providerId="LiveId" clId="{704F200B-9936-459C-ABB5-0A8252A089D7}" dt="2024-01-29T07:51:07.789" v="1962" actId="2711"/>
          <ac:spMkLst>
            <pc:docMk/>
            <pc:sldMk cId="0" sldId="256"/>
            <ac:spMk id="11" creationId="{750A5F41-F2E1-BA13-EAA0-7D0C06D2EAA5}"/>
          </ac:spMkLst>
        </pc:spChg>
        <pc:picChg chg="mod">
          <ac:chgData name="Shivam Tripathi" userId="bb6d3c85e077527b" providerId="LiveId" clId="{704F200B-9936-459C-ABB5-0A8252A089D7}" dt="2024-01-29T07:50:58.728" v="1961" actId="1076"/>
          <ac:picMkLst>
            <pc:docMk/>
            <pc:sldMk cId="0" sldId="256"/>
            <ac:picMk id="3" creationId="{00000000-0000-0000-0000-000000000000}"/>
          </ac:picMkLst>
        </pc:picChg>
      </pc:sldChg>
      <pc:sldChg chg="modSp mod">
        <pc:chgData name="Shivam Tripathi" userId="bb6d3c85e077527b" providerId="LiveId" clId="{704F200B-9936-459C-ABB5-0A8252A089D7}" dt="2024-01-27T17:25:52.996" v="89" actId="20577"/>
        <pc:sldMkLst>
          <pc:docMk/>
          <pc:sldMk cId="0" sldId="257"/>
        </pc:sldMkLst>
        <pc:spChg chg="mod">
          <ac:chgData name="Shivam Tripathi" userId="bb6d3c85e077527b" providerId="LiveId" clId="{704F200B-9936-459C-ABB5-0A8252A089D7}" dt="2024-01-27T17:25:52.996" v="8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hivam Tripathi" userId="bb6d3c85e077527b" providerId="LiveId" clId="{704F200B-9936-459C-ABB5-0A8252A089D7}" dt="2024-01-29T07:51:31.108" v="1964" actId="2711"/>
        <pc:sldMkLst>
          <pc:docMk/>
          <pc:sldMk cId="0" sldId="258"/>
        </pc:sldMkLst>
        <pc:spChg chg="mod">
          <ac:chgData name="Shivam Tripathi" userId="bb6d3c85e077527b" providerId="LiveId" clId="{704F200B-9936-459C-ABB5-0A8252A089D7}" dt="2024-01-28T12:54:02.492" v="1867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ivam Tripathi" userId="bb6d3c85e077527b" providerId="LiveId" clId="{704F200B-9936-459C-ABB5-0A8252A089D7}" dt="2024-01-29T07:51:31.108" v="1964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ivam Tripathi" userId="bb6d3c85e077527b" providerId="LiveId" clId="{704F200B-9936-459C-ABB5-0A8252A089D7}" dt="2024-01-29T07:51:18.578" v="1963" actId="2711"/>
        <pc:sldMkLst>
          <pc:docMk/>
          <pc:sldMk cId="0" sldId="259"/>
        </pc:sldMkLst>
        <pc:spChg chg="mod">
          <ac:chgData name="Shivam Tripathi" userId="bb6d3c85e077527b" providerId="LiveId" clId="{704F200B-9936-459C-ABB5-0A8252A089D7}" dt="2024-01-29T07:51:18.578" v="1963" actId="2711"/>
          <ac:spMkLst>
            <pc:docMk/>
            <pc:sldMk cId="0" sldId="259"/>
            <ac:spMk id="2" creationId="{00000000-0000-0000-0000-000000000000}"/>
          </ac:spMkLst>
        </pc:spChg>
      </pc:sldChg>
      <pc:sldChg chg="delSp del mod">
        <pc:chgData name="Shivam Tripathi" userId="bb6d3c85e077527b" providerId="LiveId" clId="{704F200B-9936-459C-ABB5-0A8252A089D7}" dt="2024-01-27T17:25:43.404" v="80" actId="2696"/>
        <pc:sldMkLst>
          <pc:docMk/>
          <pc:sldMk cId="0" sldId="261"/>
        </pc:sldMkLst>
        <pc:grpChg chg="del">
          <ac:chgData name="Shivam Tripathi" userId="bb6d3c85e077527b" providerId="LiveId" clId="{704F200B-9936-459C-ABB5-0A8252A089D7}" dt="2024-01-27T17:25:38.526" v="79" actId="21"/>
          <ac:grpSpMkLst>
            <pc:docMk/>
            <pc:sldMk cId="0" sldId="261"/>
            <ac:grpSpMk id="2" creationId="{00000000-0000-0000-0000-000000000000}"/>
          </ac:grpSpMkLst>
        </pc:grpChg>
      </pc:sldChg>
      <pc:sldChg chg="delSp modSp mod">
        <pc:chgData name="Shivam Tripathi" userId="bb6d3c85e077527b" providerId="LiveId" clId="{704F200B-9936-459C-ABB5-0A8252A089D7}" dt="2024-01-27T18:06:48.213" v="714" actId="1076"/>
        <pc:sldMkLst>
          <pc:docMk/>
          <pc:sldMk cId="0" sldId="262"/>
        </pc:sldMkLst>
        <pc:spChg chg="mod">
          <ac:chgData name="Shivam Tripathi" userId="bb6d3c85e077527b" providerId="LiveId" clId="{704F200B-9936-459C-ABB5-0A8252A089D7}" dt="2024-01-27T18:05:51.119" v="707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Shivam Tripathi" userId="bb6d3c85e077527b" providerId="LiveId" clId="{704F200B-9936-459C-ABB5-0A8252A089D7}" dt="2024-01-27T17:34:19.865" v="150" actId="21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ivam Tripathi" userId="bb6d3c85e077527b" providerId="LiveId" clId="{704F200B-9936-459C-ABB5-0A8252A089D7}" dt="2024-01-27T17:34:22.785" v="151" actId="21"/>
          <ac:spMkLst>
            <pc:docMk/>
            <pc:sldMk cId="0" sldId="262"/>
            <ac:spMk id="4" creationId="{00000000-0000-0000-0000-000000000000}"/>
          </ac:spMkLst>
        </pc:spChg>
        <pc:spChg chg="mod">
          <ac:chgData name="Shivam Tripathi" userId="bb6d3c85e077527b" providerId="LiveId" clId="{704F200B-9936-459C-ABB5-0A8252A089D7}" dt="2024-01-27T18:06:48.213" v="714" actId="1076"/>
          <ac:spMkLst>
            <pc:docMk/>
            <pc:sldMk cId="0" sldId="262"/>
            <ac:spMk id="5" creationId="{00000000-0000-0000-0000-000000000000}"/>
          </ac:spMkLst>
        </pc:spChg>
        <pc:spChg chg="del">
          <ac:chgData name="Shivam Tripathi" userId="bb6d3c85e077527b" providerId="LiveId" clId="{704F200B-9936-459C-ABB5-0A8252A089D7}" dt="2024-01-27T17:34:26.272" v="152" actId="21"/>
          <ac:spMkLst>
            <pc:docMk/>
            <pc:sldMk cId="0" sldId="262"/>
            <ac:spMk id="6" creationId="{00000000-0000-0000-0000-000000000000}"/>
          </ac:spMkLst>
        </pc:spChg>
        <pc:spChg chg="mod">
          <ac:chgData name="Shivam Tripathi" userId="bb6d3c85e077527b" providerId="LiveId" clId="{704F200B-9936-459C-ABB5-0A8252A089D7}" dt="2024-01-27T18:03:43.689" v="700" actId="20577"/>
          <ac:spMkLst>
            <pc:docMk/>
            <pc:sldMk cId="0" sldId="262"/>
            <ac:spMk id="7" creationId="{00000000-0000-0000-0000-000000000000}"/>
          </ac:spMkLst>
        </pc:spChg>
      </pc:sldChg>
      <pc:sldChg chg="modSp mod ord">
        <pc:chgData name="Shivam Tripathi" userId="bb6d3c85e077527b" providerId="LiveId" clId="{704F200B-9936-459C-ABB5-0A8252A089D7}" dt="2024-01-29T09:26:13.008" v="2001" actId="20577"/>
        <pc:sldMkLst>
          <pc:docMk/>
          <pc:sldMk cId="0" sldId="263"/>
        </pc:sldMkLst>
        <pc:spChg chg="mod">
          <ac:chgData name="Shivam Tripathi" userId="bb6d3c85e077527b" providerId="LiveId" clId="{704F200B-9936-459C-ABB5-0A8252A089D7}" dt="2024-01-29T09:26:13.008" v="2001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Shivam Tripathi" userId="bb6d3c85e077527b" providerId="LiveId" clId="{704F200B-9936-459C-ABB5-0A8252A089D7}" dt="2024-01-29T07:52:13.028" v="1968" actId="2711"/>
        <pc:sldMkLst>
          <pc:docMk/>
          <pc:sldMk cId="0" sldId="264"/>
        </pc:sldMkLst>
        <pc:spChg chg="mod">
          <ac:chgData name="Shivam Tripathi" userId="bb6d3c85e077527b" providerId="LiveId" clId="{704F200B-9936-459C-ABB5-0A8252A089D7}" dt="2024-01-29T07:52:13.028" v="1968" actId="2711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Shivam Tripathi" userId="bb6d3c85e077527b" providerId="LiveId" clId="{704F200B-9936-459C-ABB5-0A8252A089D7}" dt="2024-01-29T09:25:23.133" v="1972" actId="20577"/>
        <pc:sldMkLst>
          <pc:docMk/>
          <pc:sldMk cId="0" sldId="265"/>
        </pc:sldMkLst>
        <pc:spChg chg="mod">
          <ac:chgData name="Shivam Tripathi" userId="bb6d3c85e077527b" providerId="LiveId" clId="{704F200B-9936-459C-ABB5-0A8252A089D7}" dt="2024-01-29T09:25:23.133" v="1972" actId="20577"/>
          <ac:spMkLst>
            <pc:docMk/>
            <pc:sldMk cId="0" sldId="265"/>
            <ac:spMk id="2" creationId="{00000000-0000-0000-0000-000000000000}"/>
          </ac:spMkLst>
        </pc:spChg>
      </pc:sldChg>
      <pc:sldChg chg="new del">
        <pc:chgData name="Shivam Tripathi" userId="bb6d3c85e077527b" providerId="LiveId" clId="{704F200B-9936-459C-ABB5-0A8252A089D7}" dt="2024-01-27T17:33:58.243" v="148" actId="2696"/>
        <pc:sldMkLst>
          <pc:docMk/>
          <pc:sldMk cId="2410774947" sldId="266"/>
        </pc:sldMkLst>
      </pc:sldChg>
      <pc:sldChg chg="addSp delSp modSp new del mod">
        <pc:chgData name="Shivam Tripathi" userId="bb6d3c85e077527b" providerId="LiveId" clId="{704F200B-9936-459C-ABB5-0A8252A089D7}" dt="2024-01-27T17:28:50.911" v="138" actId="2696"/>
        <pc:sldMkLst>
          <pc:docMk/>
          <pc:sldMk cId="3253702808" sldId="266"/>
        </pc:sldMkLst>
        <pc:spChg chg="add del mod">
          <ac:chgData name="Shivam Tripathi" userId="bb6d3c85e077527b" providerId="LiveId" clId="{704F200B-9936-459C-ABB5-0A8252A089D7}" dt="2024-01-27T17:28:47.195" v="137" actId="21"/>
          <ac:spMkLst>
            <pc:docMk/>
            <pc:sldMk cId="3253702808" sldId="266"/>
            <ac:spMk id="2" creationId="{EDEE7C38-13F3-DB25-4CF2-55480575D446}"/>
          </ac:spMkLst>
        </pc:spChg>
      </pc:sldChg>
      <pc:sldChg chg="new del">
        <pc:chgData name="Shivam Tripathi" userId="bb6d3c85e077527b" providerId="LiveId" clId="{704F200B-9936-459C-ABB5-0A8252A089D7}" dt="2024-01-27T17:31:37.738" v="145" actId="2696"/>
        <pc:sldMkLst>
          <pc:docMk/>
          <pc:sldMk cId="1121713851" sldId="267"/>
        </pc:sldMkLst>
      </pc:sldChg>
      <pc:sldChg chg="addSp delSp modSp add mod ord modClrScheme addCm delCm chgLayout">
        <pc:chgData name="Shivam Tripathi" userId="bb6d3c85e077527b" providerId="LiveId" clId="{704F200B-9936-459C-ABB5-0A8252A089D7}" dt="2024-01-29T07:50:44.837" v="1959" actId="2711"/>
        <pc:sldMkLst>
          <pc:docMk/>
          <pc:sldMk cId="2892564290" sldId="267"/>
        </pc:sldMkLst>
        <pc:spChg chg="add mod">
          <ac:chgData name="Shivam Tripathi" userId="bb6d3c85e077527b" providerId="LiveId" clId="{704F200B-9936-459C-ABB5-0A8252A089D7}" dt="2024-01-29T07:50:37.154" v="1958" actId="2711"/>
          <ac:spMkLst>
            <pc:docMk/>
            <pc:sldMk cId="2892564290" sldId="267"/>
            <ac:spMk id="2" creationId="{1D483778-FDB3-71DE-D3B9-09C036EB272D}"/>
          </ac:spMkLst>
        </pc:spChg>
        <pc:spChg chg="add del mod ord">
          <ac:chgData name="Shivam Tripathi" userId="bb6d3c85e077527b" providerId="LiveId" clId="{704F200B-9936-459C-ABB5-0A8252A089D7}" dt="2024-01-27T17:39:44.215" v="274" actId="700"/>
          <ac:spMkLst>
            <pc:docMk/>
            <pc:sldMk cId="2892564290" sldId="267"/>
            <ac:spMk id="2" creationId="{823B29E7-56B3-ACE6-E966-BBEB0B3B4120}"/>
          </ac:spMkLst>
        </pc:spChg>
        <pc:spChg chg="add del mod">
          <ac:chgData name="Shivam Tripathi" userId="bb6d3c85e077527b" providerId="LiveId" clId="{704F200B-9936-459C-ABB5-0A8252A089D7}" dt="2024-01-27T17:39:44.215" v="274" actId="700"/>
          <ac:spMkLst>
            <pc:docMk/>
            <pc:sldMk cId="2892564290" sldId="267"/>
            <ac:spMk id="3" creationId="{3DCF2CC9-4BE7-4092-C187-5DEF1E574C3A}"/>
          </ac:spMkLst>
        </pc:spChg>
        <pc:spChg chg="add mod">
          <ac:chgData name="Shivam Tripathi" userId="bb6d3c85e077527b" providerId="LiveId" clId="{704F200B-9936-459C-ABB5-0A8252A089D7}" dt="2024-01-29T07:50:44.837" v="1959" actId="2711"/>
          <ac:spMkLst>
            <pc:docMk/>
            <pc:sldMk cId="2892564290" sldId="267"/>
            <ac:spMk id="3" creationId="{3F37B073-5F36-5106-7871-663D3655467A}"/>
          </ac:spMkLst>
        </pc:spChg>
        <pc:spChg chg="add del mod ord">
          <ac:chgData name="Shivam Tripathi" userId="bb6d3c85e077527b" providerId="LiveId" clId="{704F200B-9936-459C-ABB5-0A8252A089D7}" dt="2024-01-27T17:42:48.465" v="436" actId="700"/>
          <ac:spMkLst>
            <pc:docMk/>
            <pc:sldMk cId="2892564290" sldId="267"/>
            <ac:spMk id="4" creationId="{05165B6F-2BC8-AD63-0AAC-6EDCBFF27E5C}"/>
          </ac:spMkLst>
        </pc:spChg>
        <pc:spChg chg="add del mod">
          <ac:chgData name="Shivam Tripathi" userId="bb6d3c85e077527b" providerId="LiveId" clId="{704F200B-9936-459C-ABB5-0A8252A089D7}" dt="2024-01-27T17:44:30.289" v="456" actId="700"/>
          <ac:spMkLst>
            <pc:docMk/>
            <pc:sldMk cId="2892564290" sldId="267"/>
            <ac:spMk id="5" creationId="{0F8AC525-E10C-E1A0-7282-68394F3178EE}"/>
          </ac:spMkLst>
        </pc:spChg>
      </pc:sldChg>
      <pc:sldChg chg="add del">
        <pc:chgData name="Shivam Tripathi" userId="bb6d3c85e077527b" providerId="LiveId" clId="{704F200B-9936-459C-ABB5-0A8252A089D7}" dt="2024-01-27T17:34:03.396" v="149" actId="2696"/>
        <pc:sldMkLst>
          <pc:docMk/>
          <pc:sldMk cId="1207860880" sldId="268"/>
        </pc:sldMkLst>
      </pc:sldChg>
      <pc:sldChg chg="addSp modSp new mod ord">
        <pc:chgData name="Shivam Tripathi" userId="bb6d3c85e077527b" providerId="LiveId" clId="{704F200B-9936-459C-ABB5-0A8252A089D7}" dt="2024-01-29T07:51:58.108" v="1966" actId="2711"/>
        <pc:sldMkLst>
          <pc:docMk/>
          <pc:sldMk cId="1755614948" sldId="268"/>
        </pc:sldMkLst>
        <pc:spChg chg="add mod">
          <ac:chgData name="Shivam Tripathi" userId="bb6d3c85e077527b" providerId="LiveId" clId="{704F200B-9936-459C-ABB5-0A8252A089D7}" dt="2024-01-29T07:51:53.148" v="1965" actId="2711"/>
          <ac:spMkLst>
            <pc:docMk/>
            <pc:sldMk cId="1755614948" sldId="268"/>
            <ac:spMk id="2" creationId="{A56B6A43-DCF3-E2BD-A669-A2C0C4E4B364}"/>
          </ac:spMkLst>
        </pc:spChg>
        <pc:spChg chg="add mod">
          <ac:chgData name="Shivam Tripathi" userId="bb6d3c85e077527b" providerId="LiveId" clId="{704F200B-9936-459C-ABB5-0A8252A089D7}" dt="2024-01-29T07:51:58.108" v="1966" actId="2711"/>
          <ac:spMkLst>
            <pc:docMk/>
            <pc:sldMk cId="1755614948" sldId="268"/>
            <ac:spMk id="3" creationId="{DDA72CE3-4011-2A20-D177-7B82D0FA85B5}"/>
          </ac:spMkLst>
        </pc:spChg>
      </pc:sldChg>
      <pc:sldChg chg="new del">
        <pc:chgData name="Shivam Tripathi" userId="bb6d3c85e077527b" providerId="LiveId" clId="{704F200B-9936-459C-ABB5-0A8252A089D7}" dt="2024-01-27T17:39:03.432" v="254" actId="2696"/>
        <pc:sldMkLst>
          <pc:docMk/>
          <pc:sldMk cId="3996764896" sldId="268"/>
        </pc:sldMkLst>
      </pc:sldChg>
      <pc:sldChg chg="addSp delSp modSp new mod">
        <pc:chgData name="Shivam Tripathi" userId="bb6d3c85e077527b" providerId="LiveId" clId="{704F200B-9936-459C-ABB5-0A8252A089D7}" dt="2024-01-30T07:25:11.181" v="2036" actId="14100"/>
        <pc:sldMkLst>
          <pc:docMk/>
          <pc:sldMk cId="2620067670" sldId="269"/>
        </pc:sldMkLst>
        <pc:spChg chg="add del mod">
          <ac:chgData name="Shivam Tripathi" userId="bb6d3c85e077527b" providerId="LiveId" clId="{704F200B-9936-459C-ABB5-0A8252A089D7}" dt="2024-01-28T08:37:58.998" v="976"/>
          <ac:spMkLst>
            <pc:docMk/>
            <pc:sldMk cId="2620067670" sldId="269"/>
            <ac:spMk id="2" creationId="{1371FA34-8FD5-2C7C-129F-522E7904334A}"/>
          </ac:spMkLst>
        </pc:spChg>
        <pc:spChg chg="add del mod">
          <ac:chgData name="Shivam Tripathi" userId="bb6d3c85e077527b" providerId="LiveId" clId="{704F200B-9936-459C-ABB5-0A8252A089D7}" dt="2024-01-28T08:39:28.345" v="983" actId="21"/>
          <ac:spMkLst>
            <pc:docMk/>
            <pc:sldMk cId="2620067670" sldId="269"/>
            <ac:spMk id="3" creationId="{09D2AA29-061B-2A92-7DD2-5632B97C94DD}"/>
          </ac:spMkLst>
        </pc:spChg>
        <pc:spChg chg="add del">
          <ac:chgData name="Shivam Tripathi" userId="bb6d3c85e077527b" providerId="LiveId" clId="{704F200B-9936-459C-ABB5-0A8252A089D7}" dt="2024-01-28T08:38:47.465" v="980" actId="21"/>
          <ac:spMkLst>
            <pc:docMk/>
            <pc:sldMk cId="2620067670" sldId="269"/>
            <ac:spMk id="4" creationId="{B30E71A2-7F27-ADB7-36D2-C332936AA0EF}"/>
          </ac:spMkLst>
        </pc:spChg>
        <pc:spChg chg="add del">
          <ac:chgData name="Shivam Tripathi" userId="bb6d3c85e077527b" providerId="LiveId" clId="{704F200B-9936-459C-ABB5-0A8252A089D7}" dt="2024-01-28T08:39:25.251" v="982" actId="21"/>
          <ac:spMkLst>
            <pc:docMk/>
            <pc:sldMk cId="2620067670" sldId="269"/>
            <ac:spMk id="5" creationId="{9399137F-BE02-FE12-CA47-3838B611DE56}"/>
          </ac:spMkLst>
        </pc:spChg>
        <pc:spChg chg="add mod">
          <ac:chgData name="Shivam Tripathi" userId="bb6d3c85e077527b" providerId="LiveId" clId="{704F200B-9936-459C-ABB5-0A8252A089D7}" dt="2024-01-28T11:53:42.070" v="1619" actId="1076"/>
          <ac:spMkLst>
            <pc:docMk/>
            <pc:sldMk cId="2620067670" sldId="269"/>
            <ac:spMk id="6" creationId="{DCDE6DEC-045B-8043-EDC7-12BA62B45724}"/>
          </ac:spMkLst>
        </pc:spChg>
        <pc:spChg chg="add mod">
          <ac:chgData name="Shivam Tripathi" userId="bb6d3c85e077527b" providerId="LiveId" clId="{704F200B-9936-459C-ABB5-0A8252A089D7}" dt="2024-01-28T11:54:04.908" v="1622" actId="1076"/>
          <ac:spMkLst>
            <pc:docMk/>
            <pc:sldMk cId="2620067670" sldId="269"/>
            <ac:spMk id="7" creationId="{E8A951E6-2651-9E60-97EC-FA71B98D1A07}"/>
          </ac:spMkLst>
        </pc:spChg>
        <pc:spChg chg="add mod">
          <ac:chgData name="Shivam Tripathi" userId="bb6d3c85e077527b" providerId="LiveId" clId="{704F200B-9936-459C-ABB5-0A8252A089D7}" dt="2024-01-28T11:55:20.499" v="1632" actId="1076"/>
          <ac:spMkLst>
            <pc:docMk/>
            <pc:sldMk cId="2620067670" sldId="269"/>
            <ac:spMk id="11" creationId="{DEE1B574-87BB-8038-D86B-004FDB4DB0CD}"/>
          </ac:spMkLst>
        </pc:spChg>
        <pc:spChg chg="add mod">
          <ac:chgData name="Shivam Tripathi" userId="bb6d3c85e077527b" providerId="LiveId" clId="{704F200B-9936-459C-ABB5-0A8252A089D7}" dt="2024-01-28T11:55:37.565" v="1634" actId="1076"/>
          <ac:spMkLst>
            <pc:docMk/>
            <pc:sldMk cId="2620067670" sldId="269"/>
            <ac:spMk id="12" creationId="{36ED1929-0F70-BE0A-B4F7-A844B1417983}"/>
          </ac:spMkLst>
        </pc:spChg>
        <pc:spChg chg="add mod">
          <ac:chgData name="Shivam Tripathi" userId="bb6d3c85e077527b" providerId="LiveId" clId="{704F200B-9936-459C-ABB5-0A8252A089D7}" dt="2024-01-28T11:58:20.028" v="1657" actId="14100"/>
          <ac:spMkLst>
            <pc:docMk/>
            <pc:sldMk cId="2620067670" sldId="269"/>
            <ac:spMk id="13" creationId="{8A069DC2-09C7-2192-289F-9CC0D0CBFF8C}"/>
          </ac:spMkLst>
        </pc:spChg>
        <pc:spChg chg="add del mod">
          <ac:chgData name="Shivam Tripathi" userId="bb6d3c85e077527b" providerId="LiveId" clId="{704F200B-9936-459C-ABB5-0A8252A089D7}" dt="2024-01-28T08:46:54.262" v="1141"/>
          <ac:spMkLst>
            <pc:docMk/>
            <pc:sldMk cId="2620067670" sldId="269"/>
            <ac:spMk id="18" creationId="{6C2F169E-46B7-5A5D-450D-38E191F9A43E}"/>
          </ac:spMkLst>
        </pc:spChg>
        <pc:spChg chg="add mod">
          <ac:chgData name="Shivam Tripathi" userId="bb6d3c85e077527b" providerId="LiveId" clId="{704F200B-9936-459C-ABB5-0A8252A089D7}" dt="2024-01-28T11:57:54.625" v="1652" actId="1076"/>
          <ac:spMkLst>
            <pc:docMk/>
            <pc:sldMk cId="2620067670" sldId="269"/>
            <ac:spMk id="19" creationId="{4CEBCA1F-9815-4E63-634A-FEAA7DD6948E}"/>
          </ac:spMkLst>
        </pc:spChg>
        <pc:spChg chg="add mod">
          <ac:chgData name="Shivam Tripathi" userId="bb6d3c85e077527b" providerId="LiveId" clId="{704F200B-9936-459C-ABB5-0A8252A089D7}" dt="2024-01-28T12:19:43.483" v="1834" actId="1076"/>
          <ac:spMkLst>
            <pc:docMk/>
            <pc:sldMk cId="2620067670" sldId="269"/>
            <ac:spMk id="20" creationId="{EA4C5EA9-965C-1E2F-7BE3-65B0234C5522}"/>
          </ac:spMkLst>
        </pc:spChg>
        <pc:spChg chg="add mod">
          <ac:chgData name="Shivam Tripathi" userId="bb6d3c85e077527b" providerId="LiveId" clId="{704F200B-9936-459C-ABB5-0A8252A089D7}" dt="2024-01-28T11:58:46.005" v="1660" actId="1076"/>
          <ac:spMkLst>
            <pc:docMk/>
            <pc:sldMk cId="2620067670" sldId="269"/>
            <ac:spMk id="24" creationId="{90F706C7-F767-1B72-F4D1-92793E68FA1A}"/>
          </ac:spMkLst>
        </pc:spChg>
        <pc:spChg chg="add mod">
          <ac:chgData name="Shivam Tripathi" userId="bb6d3c85e077527b" providerId="LiveId" clId="{704F200B-9936-459C-ABB5-0A8252A089D7}" dt="2024-01-28T11:59:01.061" v="1664" actId="1076"/>
          <ac:spMkLst>
            <pc:docMk/>
            <pc:sldMk cId="2620067670" sldId="269"/>
            <ac:spMk id="37" creationId="{AAF1BD8E-616E-DDD6-D1F0-7141B588ADDA}"/>
          </ac:spMkLst>
        </pc:spChg>
        <pc:spChg chg="add mod">
          <ac:chgData name="Shivam Tripathi" userId="bb6d3c85e077527b" providerId="LiveId" clId="{704F200B-9936-459C-ABB5-0A8252A089D7}" dt="2024-01-28T12:20:49.370" v="1845" actId="1076"/>
          <ac:spMkLst>
            <pc:docMk/>
            <pc:sldMk cId="2620067670" sldId="269"/>
            <ac:spMk id="54" creationId="{2B5183F5-DE5D-3794-D83F-E1E9FA35FB07}"/>
          </ac:spMkLst>
        </pc:spChg>
        <pc:spChg chg="add mod">
          <ac:chgData name="Shivam Tripathi" userId="bb6d3c85e077527b" providerId="LiveId" clId="{704F200B-9936-459C-ABB5-0A8252A089D7}" dt="2024-01-28T12:00:19.589" v="1678" actId="1076"/>
          <ac:spMkLst>
            <pc:docMk/>
            <pc:sldMk cId="2620067670" sldId="269"/>
            <ac:spMk id="70" creationId="{F0F247F3-84AD-A7AD-8219-CE11CA43574E}"/>
          </ac:spMkLst>
        </pc:spChg>
        <pc:spChg chg="add mod">
          <ac:chgData name="Shivam Tripathi" userId="bb6d3c85e077527b" providerId="LiveId" clId="{704F200B-9936-459C-ABB5-0A8252A089D7}" dt="2024-01-28T12:00:01.990" v="1675" actId="1076"/>
          <ac:spMkLst>
            <pc:docMk/>
            <pc:sldMk cId="2620067670" sldId="269"/>
            <ac:spMk id="71" creationId="{3B3871FC-4CDA-FFCE-AC20-D23B1BD76C85}"/>
          </ac:spMkLst>
        </pc:spChg>
        <pc:spChg chg="add mod">
          <ac:chgData name="Shivam Tripathi" userId="bb6d3c85e077527b" providerId="LiveId" clId="{704F200B-9936-459C-ABB5-0A8252A089D7}" dt="2024-01-28T12:01:16.364" v="1686" actId="1076"/>
          <ac:spMkLst>
            <pc:docMk/>
            <pc:sldMk cId="2620067670" sldId="269"/>
            <ac:spMk id="78" creationId="{96870D45-19FB-E8F5-DD59-7A6583804D84}"/>
          </ac:spMkLst>
        </pc:spChg>
        <pc:spChg chg="add mod">
          <ac:chgData name="Shivam Tripathi" userId="bb6d3c85e077527b" providerId="LiveId" clId="{704F200B-9936-459C-ABB5-0A8252A089D7}" dt="2024-01-28T12:03:14.696" v="1705" actId="1076"/>
          <ac:spMkLst>
            <pc:docMk/>
            <pc:sldMk cId="2620067670" sldId="269"/>
            <ac:spMk id="83" creationId="{CF4054DD-89B5-02C4-7A25-830C81D889D6}"/>
          </ac:spMkLst>
        </pc:spChg>
        <pc:spChg chg="add mod">
          <ac:chgData name="Shivam Tripathi" userId="bb6d3c85e077527b" providerId="LiveId" clId="{704F200B-9936-459C-ABB5-0A8252A089D7}" dt="2024-01-28T12:03:32.853" v="1707" actId="14100"/>
          <ac:spMkLst>
            <pc:docMk/>
            <pc:sldMk cId="2620067670" sldId="269"/>
            <ac:spMk id="84" creationId="{C286B4BE-0366-0249-18DF-9A8FFE2A69DD}"/>
          </ac:spMkLst>
        </pc:spChg>
        <pc:spChg chg="add mod">
          <ac:chgData name="Shivam Tripathi" userId="bb6d3c85e077527b" providerId="LiveId" clId="{704F200B-9936-459C-ABB5-0A8252A089D7}" dt="2024-01-28T12:03:21.937" v="1706" actId="1076"/>
          <ac:spMkLst>
            <pc:docMk/>
            <pc:sldMk cId="2620067670" sldId="269"/>
            <ac:spMk id="85" creationId="{1A586E43-9E13-16F7-9EDC-69FCCC82C7AA}"/>
          </ac:spMkLst>
        </pc:spChg>
        <pc:spChg chg="add mod">
          <ac:chgData name="Shivam Tripathi" userId="bb6d3c85e077527b" providerId="LiveId" clId="{704F200B-9936-459C-ABB5-0A8252A089D7}" dt="2024-01-28T12:08:28.445" v="1761" actId="1076"/>
          <ac:spMkLst>
            <pc:docMk/>
            <pc:sldMk cId="2620067670" sldId="269"/>
            <ac:spMk id="92" creationId="{6793DF3B-267F-021A-746D-F43DC68C089D}"/>
          </ac:spMkLst>
        </pc:spChg>
        <pc:spChg chg="add mod">
          <ac:chgData name="Shivam Tripathi" userId="bb6d3c85e077527b" providerId="LiveId" clId="{704F200B-9936-459C-ABB5-0A8252A089D7}" dt="2024-01-28T12:10:09.786" v="1775" actId="1076"/>
          <ac:spMkLst>
            <pc:docMk/>
            <pc:sldMk cId="2620067670" sldId="269"/>
            <ac:spMk id="108" creationId="{5A68D840-39FA-CEB6-EB3F-74C2174194CE}"/>
          </ac:spMkLst>
        </pc:spChg>
        <pc:spChg chg="add mod">
          <ac:chgData name="Shivam Tripathi" userId="bb6d3c85e077527b" providerId="LiveId" clId="{704F200B-9936-459C-ABB5-0A8252A089D7}" dt="2024-01-28T12:08:35.497" v="1762" actId="1076"/>
          <ac:spMkLst>
            <pc:docMk/>
            <pc:sldMk cId="2620067670" sldId="269"/>
            <ac:spMk id="109" creationId="{5F9092C2-5425-98AF-9EC5-1C638B795314}"/>
          </ac:spMkLst>
        </pc:spChg>
        <pc:spChg chg="add mod">
          <ac:chgData name="Shivam Tripathi" userId="bb6d3c85e077527b" providerId="LiveId" clId="{704F200B-9936-459C-ABB5-0A8252A089D7}" dt="2024-01-28T12:12:41.826" v="1801" actId="1076"/>
          <ac:spMkLst>
            <pc:docMk/>
            <pc:sldMk cId="2620067670" sldId="269"/>
            <ac:spMk id="121" creationId="{44DCC846-158C-C5EA-3A02-D9070CD77262}"/>
          </ac:spMkLst>
        </pc:spChg>
        <pc:spChg chg="add mod">
          <ac:chgData name="Shivam Tripathi" userId="bb6d3c85e077527b" providerId="LiveId" clId="{704F200B-9936-459C-ABB5-0A8252A089D7}" dt="2024-01-28T12:12:49.002" v="1802" actId="1076"/>
          <ac:spMkLst>
            <pc:docMk/>
            <pc:sldMk cId="2620067670" sldId="269"/>
            <ac:spMk id="122" creationId="{E0F2B4B2-73D0-B000-D488-83FDDC7DEB2F}"/>
          </ac:spMkLst>
        </pc:spChg>
        <pc:spChg chg="add mod">
          <ac:chgData name="Shivam Tripathi" userId="bb6d3c85e077527b" providerId="LiveId" clId="{704F200B-9936-459C-ABB5-0A8252A089D7}" dt="2024-01-28T12:14:36.289" v="1819" actId="1076"/>
          <ac:spMkLst>
            <pc:docMk/>
            <pc:sldMk cId="2620067670" sldId="269"/>
            <ac:spMk id="127" creationId="{6A79B1D2-A75F-E39B-A317-657D68569CC3}"/>
          </ac:spMkLst>
        </pc:spChg>
        <pc:spChg chg="add mod">
          <ac:chgData name="Shivam Tripathi" userId="bb6d3c85e077527b" providerId="LiveId" clId="{704F200B-9936-459C-ABB5-0A8252A089D7}" dt="2024-01-28T12:53:49.294" v="1866" actId="1076"/>
          <ac:spMkLst>
            <pc:docMk/>
            <pc:sldMk cId="2620067670" sldId="269"/>
            <ac:spMk id="131" creationId="{6DDCE7B0-4063-4021-A1D5-468B465B7117}"/>
          </ac:spMkLst>
        </pc:spChg>
        <pc:cxnChg chg="add mod">
          <ac:chgData name="Shivam Tripathi" userId="bb6d3c85e077527b" providerId="LiveId" clId="{704F200B-9936-459C-ABB5-0A8252A089D7}" dt="2024-01-30T07:23:40.877" v="2025" actId="14100"/>
          <ac:cxnSpMkLst>
            <pc:docMk/>
            <pc:sldMk cId="2620067670" sldId="269"/>
            <ac:cxnSpMk id="5" creationId="{6BB8FE3F-C6E1-B6AE-DF69-17BA31325237}"/>
          </ac:cxnSpMkLst>
        </pc:cxnChg>
        <pc:cxnChg chg="add mod">
          <ac:chgData name="Shivam Tripathi" userId="bb6d3c85e077527b" providerId="LiveId" clId="{704F200B-9936-459C-ABB5-0A8252A089D7}" dt="2024-01-28T11:54:14.289" v="1623" actId="1076"/>
          <ac:cxnSpMkLst>
            <pc:docMk/>
            <pc:sldMk cId="2620067670" sldId="269"/>
            <ac:cxnSpMk id="9" creationId="{7A5A4CB8-331D-A3C4-0035-235F4FB6C660}"/>
          </ac:cxnSpMkLst>
        </pc:cxnChg>
        <pc:cxnChg chg="add del mod">
          <ac:chgData name="Shivam Tripathi" userId="bb6d3c85e077527b" providerId="LiveId" clId="{704F200B-9936-459C-ABB5-0A8252A089D7}" dt="2024-01-30T07:23:52.751" v="2028" actId="21"/>
          <ac:cxnSpMkLst>
            <pc:docMk/>
            <pc:sldMk cId="2620067670" sldId="269"/>
            <ac:cxnSpMk id="15" creationId="{CC2DB7C7-3E01-1E02-583C-E1D41A705EDA}"/>
          </ac:cxnSpMkLst>
        </pc:cxnChg>
        <pc:cxnChg chg="add del mod">
          <ac:chgData name="Shivam Tripathi" userId="bb6d3c85e077527b" providerId="LiveId" clId="{704F200B-9936-459C-ABB5-0A8252A089D7}" dt="2024-01-28T11:03:51.146" v="1334" actId="21"/>
          <ac:cxnSpMkLst>
            <pc:docMk/>
            <pc:sldMk cId="2620067670" sldId="269"/>
            <ac:cxnSpMk id="15" creationId="{E2FCB73F-3686-86F0-7188-93FAE47CCABE}"/>
          </ac:cxnSpMkLst>
        </pc:cxnChg>
        <pc:cxnChg chg="add mod">
          <ac:chgData name="Shivam Tripathi" userId="bb6d3c85e077527b" providerId="LiveId" clId="{704F200B-9936-459C-ABB5-0A8252A089D7}" dt="2024-01-30T07:24:19.194" v="2031" actId="14100"/>
          <ac:cxnSpMkLst>
            <pc:docMk/>
            <pc:sldMk cId="2620067670" sldId="269"/>
            <ac:cxnSpMk id="16" creationId="{DB193D16-67B9-F5DD-0B50-9A0EDC9056CB}"/>
          </ac:cxnSpMkLst>
        </pc:cxnChg>
        <pc:cxnChg chg="add mod">
          <ac:chgData name="Shivam Tripathi" userId="bb6d3c85e077527b" providerId="LiveId" clId="{704F200B-9936-459C-ABB5-0A8252A089D7}" dt="2024-01-30T07:25:11.181" v="2036" actId="14100"/>
          <ac:cxnSpMkLst>
            <pc:docMk/>
            <pc:sldMk cId="2620067670" sldId="269"/>
            <ac:cxnSpMk id="18" creationId="{62363D69-D8F1-5FF7-AE20-D7DC53B65F6E}"/>
          </ac:cxnSpMkLst>
        </pc:cxnChg>
        <pc:cxnChg chg="add del">
          <ac:chgData name="Shivam Tripathi" userId="bb6d3c85e077527b" providerId="LiveId" clId="{704F200B-9936-459C-ABB5-0A8252A089D7}" dt="2024-01-28T08:50:38.980" v="1207" actId="21"/>
          <ac:cxnSpMkLst>
            <pc:docMk/>
            <pc:sldMk cId="2620067670" sldId="269"/>
            <ac:cxnSpMk id="22" creationId="{1B9A8E7A-D1D0-3492-4947-18EB43FCBBAD}"/>
          </ac:cxnSpMkLst>
        </pc:cxnChg>
        <pc:cxnChg chg="add del mod">
          <ac:chgData name="Shivam Tripathi" userId="bb6d3c85e077527b" providerId="LiveId" clId="{704F200B-9936-459C-ABB5-0A8252A089D7}" dt="2024-01-28T11:05:30.240" v="1346" actId="21"/>
          <ac:cxnSpMkLst>
            <pc:docMk/>
            <pc:sldMk cId="2620067670" sldId="269"/>
            <ac:cxnSpMk id="23" creationId="{77D841D5-4E64-5002-6D96-D7056532FEA3}"/>
          </ac:cxnSpMkLst>
        </pc:cxnChg>
        <pc:cxnChg chg="add del mod">
          <ac:chgData name="Shivam Tripathi" userId="bb6d3c85e077527b" providerId="LiveId" clId="{704F200B-9936-459C-ABB5-0A8252A089D7}" dt="2024-01-30T07:23:04.091" v="2020" actId="21"/>
          <ac:cxnSpMkLst>
            <pc:docMk/>
            <pc:sldMk cId="2620067670" sldId="269"/>
            <ac:cxnSpMk id="26" creationId="{3638D0B5-020F-6AC4-E1BF-63EA6C3A6A63}"/>
          </ac:cxnSpMkLst>
        </pc:cxnChg>
        <pc:cxnChg chg="add mod">
          <ac:chgData name="Shivam Tripathi" userId="bb6d3c85e077527b" providerId="LiveId" clId="{704F200B-9936-459C-ABB5-0A8252A089D7}" dt="2024-01-30T07:22:57.438" v="2019" actId="14100"/>
          <ac:cxnSpMkLst>
            <pc:docMk/>
            <pc:sldMk cId="2620067670" sldId="269"/>
            <ac:cxnSpMk id="27" creationId="{006CC6D1-5605-3922-9C52-2E8071A5DA08}"/>
          </ac:cxnSpMkLst>
        </pc:cxnChg>
        <pc:cxnChg chg="add mod">
          <ac:chgData name="Shivam Tripathi" userId="bb6d3c85e077527b" providerId="LiveId" clId="{704F200B-9936-459C-ABB5-0A8252A089D7}" dt="2024-01-30T07:22:49.056" v="2018" actId="14100"/>
          <ac:cxnSpMkLst>
            <pc:docMk/>
            <pc:sldMk cId="2620067670" sldId="269"/>
            <ac:cxnSpMk id="30" creationId="{D1A28E61-B845-30D9-3284-2AF53CB2A6D2}"/>
          </ac:cxnSpMkLst>
        </pc:cxnChg>
        <pc:cxnChg chg="add mod">
          <ac:chgData name="Shivam Tripathi" userId="bb6d3c85e077527b" providerId="LiveId" clId="{704F200B-9936-459C-ABB5-0A8252A089D7}" dt="2024-01-28T12:20:42.195" v="1844" actId="1076"/>
          <ac:cxnSpMkLst>
            <pc:docMk/>
            <pc:sldMk cId="2620067670" sldId="269"/>
            <ac:cxnSpMk id="39" creationId="{2B64CC55-B3F1-7F1C-2546-D50557388BA2}"/>
          </ac:cxnSpMkLst>
        </pc:cxnChg>
        <pc:cxnChg chg="add mod">
          <ac:chgData name="Shivam Tripathi" userId="bb6d3c85e077527b" providerId="LiveId" clId="{704F200B-9936-459C-ABB5-0A8252A089D7}" dt="2024-01-28T12:20:13.884" v="1840" actId="1076"/>
          <ac:cxnSpMkLst>
            <pc:docMk/>
            <pc:sldMk cId="2620067670" sldId="269"/>
            <ac:cxnSpMk id="40" creationId="{70F742F1-04A3-ABC5-F926-4730F7E90A68}"/>
          </ac:cxnSpMkLst>
        </pc:cxnChg>
        <pc:cxnChg chg="add del mod">
          <ac:chgData name="Shivam Tripathi" userId="bb6d3c85e077527b" providerId="LiveId" clId="{704F200B-9936-459C-ABB5-0A8252A089D7}" dt="2024-01-28T11:08:44.659" v="1372" actId="21"/>
          <ac:cxnSpMkLst>
            <pc:docMk/>
            <pc:sldMk cId="2620067670" sldId="269"/>
            <ac:cxnSpMk id="44" creationId="{9BB36622-ED1A-8A97-ABA5-024320017D14}"/>
          </ac:cxnSpMkLst>
        </pc:cxnChg>
        <pc:cxnChg chg="add mod">
          <ac:chgData name="Shivam Tripathi" userId="bb6d3c85e077527b" providerId="LiveId" clId="{704F200B-9936-459C-ABB5-0A8252A089D7}" dt="2024-01-28T11:59:18.564" v="1667" actId="1076"/>
          <ac:cxnSpMkLst>
            <pc:docMk/>
            <pc:sldMk cId="2620067670" sldId="269"/>
            <ac:cxnSpMk id="49" creationId="{5C58010C-D74E-7DA6-9428-EBDC7A433D12}"/>
          </ac:cxnSpMkLst>
        </pc:cxnChg>
        <pc:cxnChg chg="add mod">
          <ac:chgData name="Shivam Tripathi" userId="bb6d3c85e077527b" providerId="LiveId" clId="{704F200B-9936-459C-ABB5-0A8252A089D7}" dt="2024-01-28T11:58:01.589" v="1654" actId="1076"/>
          <ac:cxnSpMkLst>
            <pc:docMk/>
            <pc:sldMk cId="2620067670" sldId="269"/>
            <ac:cxnSpMk id="56" creationId="{FD74DDE1-C7EC-D1FD-9047-40EEC0BD0EF1}"/>
          </ac:cxnSpMkLst>
        </pc:cxnChg>
        <pc:cxnChg chg="add del mod">
          <ac:chgData name="Shivam Tripathi" userId="bb6d3c85e077527b" providerId="LiveId" clId="{704F200B-9936-459C-ABB5-0A8252A089D7}" dt="2024-01-28T12:19:46.597" v="1835" actId="1076"/>
          <ac:cxnSpMkLst>
            <pc:docMk/>
            <pc:sldMk cId="2620067670" sldId="269"/>
            <ac:cxnSpMk id="57" creationId="{125E68F7-9007-3F93-17C7-498453230CBD}"/>
          </ac:cxnSpMkLst>
        </pc:cxnChg>
        <pc:cxnChg chg="add mod">
          <ac:chgData name="Shivam Tripathi" userId="bb6d3c85e077527b" providerId="LiveId" clId="{704F200B-9936-459C-ABB5-0A8252A089D7}" dt="2024-01-28T12:19:35.802" v="1833" actId="1076"/>
          <ac:cxnSpMkLst>
            <pc:docMk/>
            <pc:sldMk cId="2620067670" sldId="269"/>
            <ac:cxnSpMk id="66" creationId="{804C9979-5CE6-97D3-7965-6FFFF5D7D7FD}"/>
          </ac:cxnSpMkLst>
        </pc:cxnChg>
        <pc:cxnChg chg="add del">
          <ac:chgData name="Shivam Tripathi" userId="bb6d3c85e077527b" providerId="LiveId" clId="{704F200B-9936-459C-ABB5-0A8252A089D7}" dt="2024-01-28T11:19:15.707" v="1532" actId="21"/>
          <ac:cxnSpMkLst>
            <pc:docMk/>
            <pc:sldMk cId="2620067670" sldId="269"/>
            <ac:cxnSpMk id="73" creationId="{091F0662-3F88-EC46-8535-C3265211CF93}"/>
          </ac:cxnSpMkLst>
        </pc:cxnChg>
        <pc:cxnChg chg="add del mod">
          <ac:chgData name="Shivam Tripathi" userId="bb6d3c85e077527b" providerId="LiveId" clId="{704F200B-9936-459C-ABB5-0A8252A089D7}" dt="2024-01-30T07:23:48.047" v="2026" actId="21"/>
          <ac:cxnSpMkLst>
            <pc:docMk/>
            <pc:sldMk cId="2620067670" sldId="269"/>
            <ac:cxnSpMk id="74" creationId="{CC2DB7C7-3E01-1E02-583C-E1D41A705EDA}"/>
          </ac:cxnSpMkLst>
        </pc:cxnChg>
        <pc:cxnChg chg="add del mod">
          <ac:chgData name="Shivam Tripathi" userId="bb6d3c85e077527b" providerId="LiveId" clId="{704F200B-9936-459C-ABB5-0A8252A089D7}" dt="2024-01-28T12:00:41.777" v="1680" actId="21"/>
          <ac:cxnSpMkLst>
            <pc:docMk/>
            <pc:sldMk cId="2620067670" sldId="269"/>
            <ac:cxnSpMk id="76" creationId="{4E68BC80-DFE9-DA10-A9F3-8A4C337E41AA}"/>
          </ac:cxnSpMkLst>
        </pc:cxnChg>
        <pc:cxnChg chg="add mod">
          <ac:chgData name="Shivam Tripathi" userId="bb6d3c85e077527b" providerId="LiveId" clId="{704F200B-9936-459C-ABB5-0A8252A089D7}" dt="2024-01-28T12:02:59.581" v="1703" actId="1076"/>
          <ac:cxnSpMkLst>
            <pc:docMk/>
            <pc:sldMk cId="2620067670" sldId="269"/>
            <ac:cxnSpMk id="79" creationId="{E09CA034-AAA8-3655-C100-157FD6A13322}"/>
          </ac:cxnSpMkLst>
        </pc:cxnChg>
        <pc:cxnChg chg="add mod">
          <ac:chgData name="Shivam Tripathi" userId="bb6d3c85e077527b" providerId="LiveId" clId="{704F200B-9936-459C-ABB5-0A8252A089D7}" dt="2024-01-28T12:02:44.737" v="1700" actId="14100"/>
          <ac:cxnSpMkLst>
            <pc:docMk/>
            <pc:sldMk cId="2620067670" sldId="269"/>
            <ac:cxnSpMk id="81" creationId="{DC1592F5-3EC7-EEE4-9CCA-0AA5BFFEC5F9}"/>
          </ac:cxnSpMkLst>
        </pc:cxnChg>
        <pc:cxnChg chg="add del mod">
          <ac:chgData name="Shivam Tripathi" userId="bb6d3c85e077527b" providerId="LiveId" clId="{704F200B-9936-459C-ABB5-0A8252A089D7}" dt="2024-01-28T12:04:29.425" v="1716" actId="21"/>
          <ac:cxnSpMkLst>
            <pc:docMk/>
            <pc:sldMk cId="2620067670" sldId="269"/>
            <ac:cxnSpMk id="86" creationId="{60B67542-7918-7F9E-769B-5EC374AD15C3}"/>
          </ac:cxnSpMkLst>
        </pc:cxnChg>
        <pc:cxnChg chg="add mod">
          <ac:chgData name="Shivam Tripathi" userId="bb6d3c85e077527b" providerId="LiveId" clId="{704F200B-9936-459C-ABB5-0A8252A089D7}" dt="2024-01-28T12:04:49.715" v="1719" actId="1076"/>
          <ac:cxnSpMkLst>
            <pc:docMk/>
            <pc:sldMk cId="2620067670" sldId="269"/>
            <ac:cxnSpMk id="89" creationId="{99CCF3A0-C768-84D3-3E73-FEA2A86AB432}"/>
          </ac:cxnSpMkLst>
        </pc:cxnChg>
        <pc:cxnChg chg="add mod">
          <ac:chgData name="Shivam Tripathi" userId="bb6d3c85e077527b" providerId="LiveId" clId="{704F200B-9936-459C-ABB5-0A8252A089D7}" dt="2024-01-28T12:04:55.970" v="1720" actId="1076"/>
          <ac:cxnSpMkLst>
            <pc:docMk/>
            <pc:sldMk cId="2620067670" sldId="269"/>
            <ac:cxnSpMk id="91" creationId="{F64379D2-B9AE-BDE4-88BD-AB4E0CEFA447}"/>
          </ac:cxnSpMkLst>
        </pc:cxnChg>
        <pc:cxnChg chg="add mod">
          <ac:chgData name="Shivam Tripathi" userId="bb6d3c85e077527b" providerId="LiveId" clId="{704F200B-9936-459C-ABB5-0A8252A089D7}" dt="2024-01-28T12:04:43.949" v="1718" actId="1076"/>
          <ac:cxnSpMkLst>
            <pc:docMk/>
            <pc:sldMk cId="2620067670" sldId="269"/>
            <ac:cxnSpMk id="103" creationId="{02B7C447-C58C-C3C8-AF7C-71D2D0E9F51E}"/>
          </ac:cxnSpMkLst>
        </pc:cxnChg>
        <pc:cxnChg chg="add del mod">
          <ac:chgData name="Shivam Tripathi" userId="bb6d3c85e077527b" providerId="LiveId" clId="{704F200B-9936-459C-ABB5-0A8252A089D7}" dt="2024-01-30T07:24:49.854" v="2033" actId="21"/>
          <ac:cxnSpMkLst>
            <pc:docMk/>
            <pc:sldMk cId="2620067670" sldId="269"/>
            <ac:cxnSpMk id="105" creationId="{6A04B22D-7C52-064E-F307-6057D697A006}"/>
          </ac:cxnSpMkLst>
        </pc:cxnChg>
        <pc:cxnChg chg="add mod">
          <ac:chgData name="Shivam Tripathi" userId="bb6d3c85e077527b" providerId="LiveId" clId="{704F200B-9936-459C-ABB5-0A8252A089D7}" dt="2024-01-28T12:10:37.875" v="1778" actId="14100"/>
          <ac:cxnSpMkLst>
            <pc:docMk/>
            <pc:sldMk cId="2620067670" sldId="269"/>
            <ac:cxnSpMk id="114" creationId="{BBB398D9-7121-E28B-BF31-672C4784BBEA}"/>
          </ac:cxnSpMkLst>
        </pc:cxnChg>
        <pc:cxnChg chg="add mod">
          <ac:chgData name="Shivam Tripathi" userId="bb6d3c85e077527b" providerId="LiveId" clId="{704F200B-9936-459C-ABB5-0A8252A089D7}" dt="2024-01-28T12:13:43.186" v="1809" actId="1076"/>
          <ac:cxnSpMkLst>
            <pc:docMk/>
            <pc:sldMk cId="2620067670" sldId="269"/>
            <ac:cxnSpMk id="116" creationId="{DF6879F8-BFA5-91FD-2FBF-58B8C29633ED}"/>
          </ac:cxnSpMkLst>
        </pc:cxnChg>
        <pc:cxnChg chg="add mod">
          <ac:chgData name="Shivam Tripathi" userId="bb6d3c85e077527b" providerId="LiveId" clId="{704F200B-9936-459C-ABB5-0A8252A089D7}" dt="2024-01-28T12:14:10.945" v="1814" actId="14100"/>
          <ac:cxnSpMkLst>
            <pc:docMk/>
            <pc:sldMk cId="2620067670" sldId="269"/>
            <ac:cxnSpMk id="118" creationId="{9BEE5657-1417-38C5-75F5-70AD79A27107}"/>
          </ac:cxnSpMkLst>
        </pc:cxnChg>
        <pc:cxnChg chg="add mod">
          <ac:chgData name="Shivam Tripathi" userId="bb6d3c85e077527b" providerId="LiveId" clId="{704F200B-9936-459C-ABB5-0A8252A089D7}" dt="2024-01-28T12:12:58.109" v="1804" actId="1076"/>
          <ac:cxnSpMkLst>
            <pc:docMk/>
            <pc:sldMk cId="2620067670" sldId="269"/>
            <ac:cxnSpMk id="120" creationId="{52931564-168F-DA21-A0F8-3FDD51F8CC80}"/>
          </ac:cxnSpMkLst>
        </pc:cxnChg>
      </pc:sldChg>
      <pc:sldChg chg="add del">
        <pc:chgData name="Shivam Tripathi" userId="bb6d3c85e077527b" providerId="LiveId" clId="{704F200B-9936-459C-ABB5-0A8252A089D7}" dt="2024-01-28T12:58:37.137" v="1869"/>
        <pc:sldMkLst>
          <pc:docMk/>
          <pc:sldMk cId="1217974334" sldId="270"/>
        </pc:sldMkLst>
      </pc:sldChg>
      <pc:sldChg chg="addSp delSp modSp new del mod">
        <pc:chgData name="Shivam Tripathi" userId="bb6d3c85e077527b" providerId="LiveId" clId="{704F200B-9936-459C-ABB5-0A8252A089D7}" dt="2024-01-28T12:15:37.857" v="1826" actId="2696"/>
        <pc:sldMkLst>
          <pc:docMk/>
          <pc:sldMk cId="4137793562" sldId="270"/>
        </pc:sldMkLst>
        <pc:spChg chg="add del mod">
          <ac:chgData name="Shivam Tripathi" userId="bb6d3c85e077527b" providerId="LiveId" clId="{704F200B-9936-459C-ABB5-0A8252A089D7}" dt="2024-01-28T12:15:30.174" v="1825"/>
          <ac:spMkLst>
            <pc:docMk/>
            <pc:sldMk cId="4137793562" sldId="270"/>
            <ac:spMk id="2" creationId="{CE24E139-BA0A-E6F2-0746-EB697123828E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3" creationId="{91ED9ECD-D13C-C0AE-122F-F68E7ACF8A67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5" creationId="{CCAC29AB-8AE4-6063-D75B-EFD9FAC87128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6" creationId="{11B59A59-7314-8FA7-8713-438BFED9D098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7" creationId="{39164880-27AC-CF68-0EDA-6DB9FA314957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8" creationId="{BD61E47C-EC69-1F5F-2721-7D126F11AD8F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9" creationId="{269865D4-21C0-282A-DD37-2B80D020F005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10" creationId="{C55099BE-3BD1-45F8-6E5D-A628C7E8D2A3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14" creationId="{CD500DED-BB13-AC59-D1F9-2BB8437A5917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18" creationId="{FF50F6AC-4B8A-FC20-5467-69E9868566B6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22" creationId="{8154A588-C1D4-B525-FDA1-468B1FBDF974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23" creationId="{A526AB4B-674C-4601-7A91-F4A1CED5B208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25" creationId="{CEADB4B7-AFF1-BC11-C8F1-E9F7BF59828F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28" creationId="{6C612996-6E45-14CC-F65E-C3C747CD161A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29" creationId="{BEF0FC3E-AEFD-DF0E-F068-34DD1F6D1C12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30" creationId="{39C99C85-4446-604A-3A0B-A7C4EDCED2CF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33" creationId="{9D7EB3F9-387A-0E4F-0520-45D9FEEEDE50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36" creationId="{DC538531-555C-75C2-BE9D-0B859423BEF4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37" creationId="{0A7B3CA6-7440-C1CF-8454-EE9B987159FE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42" creationId="{8FC773AA-179F-A4FC-C5E2-53CDC01D78D5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43" creationId="{D05F8759-8BAE-7A30-B068-0FBDAE7131CB}"/>
          </ac:spMkLst>
        </pc:spChg>
        <pc:spChg chg="add mod">
          <ac:chgData name="Shivam Tripathi" userId="bb6d3c85e077527b" providerId="LiveId" clId="{704F200B-9936-459C-ABB5-0A8252A089D7}" dt="2024-01-28T12:15:14.301" v="1822"/>
          <ac:spMkLst>
            <pc:docMk/>
            <pc:sldMk cId="4137793562" sldId="270"/>
            <ac:spMk id="44" creationId="{39D6CC9D-C177-E7F1-468C-097CC0074048}"/>
          </ac:spMkLst>
        </pc:sp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4" creationId="{6408E34A-F63E-4719-959F-DE4608EF669B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11" creationId="{13839061-30F9-99C5-1E5B-232ED3860A26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12" creationId="{88B5CA89-714E-6B87-DDE5-EFCF199138EB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13" creationId="{2B915BFE-C0C1-B49F-4CB1-9AED11CA71F9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15" creationId="{B982FCF1-963C-E6FF-79CD-7F741B9D2577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16" creationId="{B37186DB-870D-DE86-A9FF-E7B09F42B3B9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17" creationId="{83B73288-2800-02A5-2972-CDFB287681D2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19" creationId="{E3D4E4AA-4A94-DEE2-298F-89B391916145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20" creationId="{4A4EF107-225E-926D-C1AE-81471955A53B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21" creationId="{C463C683-65EE-F395-EBD1-AF855EA9C48B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24" creationId="{BF3C4451-C58D-CB8B-7CA1-E698D1B812F5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26" creationId="{F3936189-902C-164B-5383-EA6B923B1BD7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27" creationId="{314EA1A3-DF1B-E5BD-4C8E-38033FE874CB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31" creationId="{546DBB98-F555-E209-23A8-285308258BFC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32" creationId="{9BA334BA-2F49-6044-A6A6-489B52C53AB5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34" creationId="{BC311967-B181-28ED-A224-B76E74EF7059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35" creationId="{6E66E20C-9B3D-4A66-5D3C-283BD07EC9BC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38" creationId="{01B28C41-7480-F065-E22C-2FD5F37AEB74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39" creationId="{E622ACD5-C5A0-11CF-E16A-126D4282890C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40" creationId="{6DBBE6D9-8A96-ACBC-804D-659CCA0737D9}"/>
          </ac:cxnSpMkLst>
        </pc:cxnChg>
        <pc:cxnChg chg="add mod">
          <ac:chgData name="Shivam Tripathi" userId="bb6d3c85e077527b" providerId="LiveId" clId="{704F200B-9936-459C-ABB5-0A8252A089D7}" dt="2024-01-28T12:15:14.301" v="1822"/>
          <ac:cxnSpMkLst>
            <pc:docMk/>
            <pc:sldMk cId="4137793562" sldId="270"/>
            <ac:cxnSpMk id="41" creationId="{6CF72AD5-4143-8F0C-09A6-91109BF9EAC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A4E68-E120-4300-8498-273F159E8D09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FD19-98F5-4F63-AF2A-CA9B125C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1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5FD19-98F5-4F63-AF2A-CA9B125C40C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C80E-D86A-65CE-7946-DF06B4A6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BB2E-28E5-3B17-696D-8E094E110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0DB7-BCD6-2AB9-B8A0-06F5406E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4F6E-1576-1181-4811-A10ADE7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6FE4-2CD9-D1B7-5FF8-99CD49C5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0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5F6-2D09-EEA2-FC70-387E203F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07E42-4F69-85DB-B882-605426D0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A1B8-F8C2-2169-C746-A9D5AE36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14C4-BBC5-6B4A-8E33-C271CF20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D344-5C96-3A5D-FDEF-D425F180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5553B-0C89-5A1E-B06D-E86FD8205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9D941-57F6-3953-88FF-B09BB9A6D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91E2-0A75-DCE1-FCCE-FBB7CA6B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BEE6-0ABD-FCF5-D1B3-AF346667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5032-8B21-03A7-FA44-62DC0B70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6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BA94-A93B-6471-48EC-18BA7DC1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C679-A577-12D2-0B62-265F56E7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4B112-B33E-AABD-BD13-3243482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DDE5-E16C-ED2D-F670-2CF24C64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A951B-791B-A600-D582-B6B0CDC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4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B72C-04C0-37DD-4E6C-9AEC4C44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2019-A58A-2719-5469-EBB0E9FC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8DCB-4FDE-2438-3920-54629833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4389-98B9-D336-B1D3-3A9DB59D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7322-60B9-CEE0-AD5E-736E69AF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8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23E-5DEF-038D-4A25-D7E1159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C4DB-74A7-BD59-D841-F5871A84C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85009-EF4D-12D1-D766-50E94B80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7AAE1-F175-FBC0-A9E5-EDF96677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BED0-C2EE-3BF4-58A7-FADB83B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40AF-A521-E8D6-0AE9-80A6C0F4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23F3-2AEE-2526-56D7-54C81CC1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24A1-62C3-0FAF-CB3D-A50C10A5E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56184-B1DC-224D-7B66-D3563E6C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D5749-AA28-9B57-30EB-DF522A08D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40074-A60D-1483-04B2-49F283CB7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A051D-686F-4531-046D-E170A004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247E0-1C8E-7DC6-2650-3B3494E6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D709D-F98E-4FA2-2422-55E8B0E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2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83FB-28BE-FC6E-B736-AD4AD6E8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456FF-D6AB-E4B4-2977-9DBAD1E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577F-471B-51D8-BC80-EB4B373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8875-46E2-768C-DA22-957AAE4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BCD6F-5E21-2BB5-8E00-8D2E16D2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D1FB-BA60-2CA7-2D60-DB7A7EEE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7B46C-CCA0-7AB8-8293-16942B6E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39D7-AB8E-1BAD-6DE5-A6BF1D65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8C8E-D54C-510E-B666-EA9244FA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D3EB-1DA6-A573-0EF6-3C826AFC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032E9-F6A2-0A82-DAC9-B90BC964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E25A-9EC7-80A2-F81A-E8491749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4C549-75D0-B37A-6D64-60CD77CF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C8F3-9A0D-4A3F-DF86-74115C68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6460-5EE2-AB56-E193-96445E9DD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31312-E863-9204-B933-E76B576C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98FC-085F-74FB-9395-02C52A49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C900F-AC6F-E603-B2AC-FF2214AF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E66D-014F-06ED-784B-178A7D2C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E642-BF93-0772-79FD-DD50DD2F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37D1-370A-4DDE-0B9F-790F7DBD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982A-08C9-85C0-64FE-E3A5F831F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C08D-3560-8835-A2F8-08E56CCF1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1F77-19E9-A066-5B69-E249B6B9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950" y="275031"/>
            <a:ext cx="79762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NITED</a:t>
            </a:r>
            <a:r>
              <a:rPr sz="28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NSTITUT</a:t>
            </a:r>
            <a:r>
              <a:rPr sz="2800" spc="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ECHNO</a:t>
            </a:r>
            <a:r>
              <a:rPr sz="2800" spc="-1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2800" spc="-2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sz="2800"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8896" y="727151"/>
            <a:ext cx="3414205" cy="28629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7292" y="4255666"/>
            <a:ext cx="471741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lang="en-IN"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training </a:t>
            </a:r>
            <a:r>
              <a:rPr sz="1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lang="en-IN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lang="en-IN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“Gu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Game”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1ABF3-DB8C-A22E-5F42-07ACEDAD3F63}"/>
              </a:ext>
            </a:extLst>
          </p:cNvPr>
          <p:cNvSpPr txBox="1"/>
          <p:nvPr/>
        </p:nvSpPr>
        <p:spPr>
          <a:xfrm>
            <a:off x="3124200" y="3320116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SESSON 2023-24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F9BE-532E-BE9D-DD4D-EC2A9BA2DCB4}"/>
              </a:ext>
            </a:extLst>
          </p:cNvPr>
          <p:cNvSpPr txBox="1"/>
          <p:nvPr/>
        </p:nvSpPr>
        <p:spPr>
          <a:xfrm>
            <a:off x="8799353" y="5804103"/>
            <a:ext cx="3316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Shivam Pati Tripathi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No:-2202840100203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A5F41-F2E1-BA13-EAA0-7D0C06D2EAA5}"/>
              </a:ext>
            </a:extLst>
          </p:cNvPr>
          <p:cNvSpPr txBox="1"/>
          <p:nvPr/>
        </p:nvSpPr>
        <p:spPr>
          <a:xfrm>
            <a:off x="0" y="5715000"/>
            <a:ext cx="4281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to:-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Mr. Gaurav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(Assistant Professor)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354" y="519430"/>
            <a:ext cx="5740400" cy="6230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spc="-4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11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2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4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6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QUIRME</a:t>
            </a:r>
            <a:r>
              <a:rPr sz="3200" b="1" spc="-3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sz="3200" b="1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2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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3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GB.</a:t>
            </a:r>
          </a:p>
          <a:p>
            <a:pPr>
              <a:lnSpc>
                <a:spcPct val="100000"/>
              </a:lnSpc>
              <a:spcBef>
                <a:spcPts val="55"/>
              </a:spcBef>
              <a:buChar char="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32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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32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3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har char=""/>
            </a:pPr>
            <a:endParaRPr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32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073" y="1022350"/>
            <a:ext cx="5510530" cy="40094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32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REQI</a:t>
            </a:r>
            <a:r>
              <a:rPr sz="3200" spc="-1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EMENT</a:t>
            </a:r>
            <a:r>
              <a:rPr sz="32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"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3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r>
              <a:rPr sz="32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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3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Pyhton.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"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32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401" y="2720445"/>
            <a:ext cx="77304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pc="-7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7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………….!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848" y="879805"/>
            <a:ext cx="5045710" cy="478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7916"/>
              <a:buFont typeface="Wingdings"/>
              <a:buChar char=""/>
              <a:tabLst>
                <a:tab pos="498475" algn="l"/>
              </a:tabLst>
            </a:pPr>
            <a:r>
              <a:rPr sz="4800" spc="-275" dirty="0">
                <a:solidFill>
                  <a:srgbClr val="FF0000"/>
                </a:solidFill>
                <a:latin typeface="Times New Roman"/>
                <a:cs typeface="Times New Roman"/>
              </a:rPr>
              <a:t>INDEX</a:t>
            </a:r>
            <a:endParaRPr sz="4800" dirty="0">
              <a:latin typeface="Times New Roman"/>
              <a:cs typeface="Times New Roman"/>
            </a:endParaRPr>
          </a:p>
          <a:p>
            <a:pPr marL="385445" indent="-373380">
              <a:lnSpc>
                <a:spcPct val="100000"/>
              </a:lnSpc>
              <a:spcBef>
                <a:spcPts val="4585"/>
              </a:spcBef>
              <a:buClr>
                <a:srgbClr val="83992A"/>
              </a:buClr>
              <a:buChar char="•"/>
              <a:tabLst>
                <a:tab pos="386080" algn="l"/>
              </a:tabLst>
            </a:pPr>
            <a:r>
              <a:rPr sz="3200" spc="-245" dirty="0">
                <a:solidFill>
                  <a:srgbClr val="252525"/>
                </a:solidFill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buClr>
                <a:srgbClr val="83992A"/>
              </a:buClr>
              <a:buChar char="•"/>
              <a:tabLst>
                <a:tab pos="285115" algn="l"/>
              </a:tabLst>
            </a:pP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OBEJECTIVE</a:t>
            </a:r>
            <a:endParaRPr sz="32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buClr>
                <a:srgbClr val="83992A"/>
              </a:buClr>
              <a:buChar char="•"/>
              <a:tabLst>
                <a:tab pos="285115" algn="l"/>
              </a:tabLst>
            </a:pPr>
            <a:r>
              <a:rPr sz="3200" spc="-150" dirty="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STATEMENT</a:t>
            </a:r>
            <a:endParaRPr sz="32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buClr>
                <a:srgbClr val="83992A"/>
              </a:buClr>
              <a:buChar char="•"/>
              <a:tabLst>
                <a:tab pos="285115" algn="l"/>
              </a:tabLst>
            </a:pPr>
            <a:r>
              <a:rPr sz="3200" spc="-195" dirty="0">
                <a:latin typeface="Times New Roman"/>
                <a:cs typeface="Times New Roman"/>
              </a:rPr>
              <a:t>OUTPUT</a:t>
            </a:r>
            <a:endParaRPr sz="32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buClr>
                <a:srgbClr val="83992A"/>
              </a:buClr>
              <a:buChar char="•"/>
              <a:tabLst>
                <a:tab pos="285115" algn="l"/>
              </a:tabLst>
            </a:pPr>
            <a:r>
              <a:rPr sz="3200" spc="-140" dirty="0">
                <a:solidFill>
                  <a:srgbClr val="252525"/>
                </a:solidFill>
                <a:latin typeface="Times New Roman"/>
                <a:cs typeface="Times New Roman"/>
              </a:rPr>
              <a:t>HARDWARE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solidFill>
                  <a:srgbClr val="252525"/>
                </a:solidFill>
                <a:latin typeface="Times New Roman"/>
                <a:cs typeface="Times New Roman"/>
              </a:rPr>
              <a:t>REQIREMENT</a:t>
            </a:r>
            <a:endParaRPr sz="32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5"/>
              </a:spcBef>
              <a:buClr>
                <a:srgbClr val="83992A"/>
              </a:buClr>
              <a:buChar char="•"/>
              <a:tabLst>
                <a:tab pos="285115" algn="l"/>
              </a:tabLst>
            </a:pP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REQI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3200" spc="-185" dirty="0">
                <a:solidFill>
                  <a:srgbClr val="252525"/>
                </a:solidFill>
                <a:latin typeface="Times New Roman"/>
                <a:cs typeface="Times New Roman"/>
              </a:rPr>
              <a:t>EMENT</a:t>
            </a:r>
            <a:endParaRPr sz="32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buClr>
                <a:srgbClr val="83992A"/>
              </a:buClr>
              <a:buChar char="•"/>
              <a:tabLst>
                <a:tab pos="285115" algn="l"/>
              </a:tabLst>
            </a:pP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BACK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50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816" y="248157"/>
            <a:ext cx="4187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97727"/>
              <a:buFont typeface="Wingdings"/>
              <a:buChar char=""/>
              <a:tabLst>
                <a:tab pos="458470" algn="l"/>
              </a:tabLst>
            </a:pPr>
            <a:r>
              <a:rPr sz="4400" spc="-254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4400" spc="-3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4400" spc="-335" dirty="0">
                <a:solidFill>
                  <a:srgbClr val="FF0000"/>
                </a:solidFill>
                <a:latin typeface="Times New Roman"/>
                <a:cs typeface="Times New Roman"/>
              </a:rPr>
              <a:t>RODUCTI</a:t>
            </a:r>
            <a:r>
              <a:rPr sz="4400" spc="-36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4400" spc="-53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4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244" y="1421638"/>
            <a:ext cx="1046607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 the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2400" spc="-5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withEssentiallythe</a:t>
            </a:r>
            <a:r>
              <a:rPr sz="2400" spc="-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24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is:-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48740">
              <a:lnSpc>
                <a:spcPct val="100000"/>
              </a:lnSpc>
              <a:buSzPct val="95833"/>
              <a:buAutoNum type="arabicPeriod"/>
              <a:tabLst>
                <a:tab pos="245110" algn="l"/>
              </a:tabLst>
            </a:pP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sz="2400" spc="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2400" spc="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4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2400" spc="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5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combination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ofnumbers.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Calibri"/>
              <a:buAutoNum type="arabicPeriod"/>
            </a:pP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785" indent="-299720">
              <a:lnSpc>
                <a:spcPct val="100000"/>
              </a:lnSpc>
              <a:spcBef>
                <a:spcPts val="5"/>
              </a:spcBef>
              <a:buSzPct val="95833"/>
              <a:buAutoNum type="arabicPeriod"/>
              <a:tabLst>
                <a:tab pos="312420" algn="l"/>
              </a:tabLst>
            </a:pP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-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ask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player to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Calibri"/>
              <a:buAutoNum type="arabicPeriod"/>
            </a:pP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buSzPct val="95833"/>
              <a:buAutoNum type="arabicPeriod"/>
              <a:tabLst>
                <a:tab pos="312420" algn="l"/>
              </a:tabLst>
            </a:pP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then check if this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by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2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so,the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12121"/>
              </a:buClr>
              <a:buFont typeface="Calibri"/>
              <a:buAutoNum type="arabicPeriod"/>
            </a:pP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785" indent="-299720">
              <a:lnSpc>
                <a:spcPct val="100000"/>
              </a:lnSpc>
              <a:buSzPct val="95833"/>
              <a:buAutoNum type="arabicPeriod"/>
              <a:tabLst>
                <a:tab pos="312420" algn="l"/>
              </a:tabLst>
            </a:pP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player’s</a:t>
            </a:r>
            <a:r>
              <a:rPr sz="2400" spc="-3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 is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same,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-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400" spc="-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higher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-2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theguess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889" y="2254122"/>
            <a:ext cx="81673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99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our number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 the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that </a:t>
            </a:r>
            <a:r>
              <a:rPr sz="2400" spc="-5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with.</a:t>
            </a:r>
            <a:r>
              <a:rPr sz="2400" spc="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2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between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then check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randomly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sz="2400" spc="-53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then the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</a:t>
            </a:r>
            <a:r>
              <a:rPr sz="2400" spc="-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15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43813"/>
            <a:ext cx="302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95"/>
              </a:spcBef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sz="4000" spc="-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4000" spc="-70" dirty="0">
                <a:solidFill>
                  <a:srgbClr val="FF0000"/>
                </a:solidFill>
                <a:latin typeface="Times New Roman"/>
                <a:cs typeface="Times New Roman"/>
              </a:rPr>
              <a:t>BJECTIVE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306069"/>
            <a:ext cx="5643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indent="-40449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spc="-185" dirty="0">
                <a:solidFill>
                  <a:srgbClr val="FF0000"/>
                </a:solidFill>
                <a:latin typeface="Times New Roman"/>
                <a:cs typeface="Times New Roman"/>
              </a:rPr>
              <a:t>PROBLE</a:t>
            </a:r>
            <a:r>
              <a:rPr sz="4000" spc="-25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4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70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z="4000" spc="-170" dirty="0">
                <a:solidFill>
                  <a:srgbClr val="FF0000"/>
                </a:solidFill>
                <a:latin typeface="Times New Roman"/>
                <a:cs typeface="Times New Roman"/>
              </a:rPr>
              <a:t>ATEMENT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531" y="2312035"/>
            <a:ext cx="915479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999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spc="-25" dirty="0">
                <a:solidFill>
                  <a:srgbClr val="252525"/>
                </a:solidFill>
                <a:latin typeface="Constantia"/>
                <a:cs typeface="Constantia"/>
              </a:rPr>
              <a:t>Make</a:t>
            </a:r>
            <a:r>
              <a:rPr sz="3200" spc="-165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a</a:t>
            </a:r>
            <a:r>
              <a:rPr sz="3200" spc="-114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Constantia"/>
                <a:cs typeface="Constantia"/>
              </a:rPr>
              <a:t>program</a:t>
            </a:r>
            <a:r>
              <a:rPr sz="3200" spc="-90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Constantia"/>
                <a:cs typeface="Constantia"/>
              </a:rPr>
              <a:t>that</a:t>
            </a:r>
            <a:r>
              <a:rPr sz="3200" spc="-160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will</a:t>
            </a:r>
            <a:r>
              <a:rPr sz="3200" spc="-50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Constantia"/>
                <a:cs typeface="Constantia"/>
              </a:rPr>
              <a:t>play</a:t>
            </a:r>
            <a:r>
              <a:rPr sz="3200" spc="-165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a</a:t>
            </a:r>
            <a:r>
              <a:rPr sz="3200" spc="-165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onstantia"/>
                <a:cs typeface="Constantia"/>
              </a:rPr>
              <a:t>“Number</a:t>
            </a:r>
            <a:r>
              <a:rPr sz="3200" spc="-110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Guessing </a:t>
            </a:r>
            <a:r>
              <a:rPr sz="3200" spc="-790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onstantia"/>
                <a:cs typeface="Constantia"/>
              </a:rPr>
              <a:t>Game”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with </a:t>
            </a:r>
            <a:r>
              <a:rPr sz="3200" spc="-5" dirty="0">
                <a:solidFill>
                  <a:srgbClr val="252525"/>
                </a:solidFill>
                <a:latin typeface="Constantia"/>
                <a:cs typeface="Constantia"/>
              </a:rPr>
              <a:t>the </a:t>
            </a:r>
            <a:r>
              <a:rPr sz="3200" spc="-60" dirty="0">
                <a:solidFill>
                  <a:srgbClr val="252525"/>
                </a:solidFill>
                <a:latin typeface="Constantia"/>
                <a:cs typeface="Constantia"/>
              </a:rPr>
              <a:t>user.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The </a:t>
            </a:r>
            <a:r>
              <a:rPr sz="3200" spc="-15" dirty="0">
                <a:solidFill>
                  <a:srgbClr val="252525"/>
                </a:solidFill>
                <a:latin typeface="Constantia"/>
                <a:cs typeface="Constantia"/>
              </a:rPr>
              <a:t>program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will select </a:t>
            </a:r>
            <a:r>
              <a:rPr sz="3200" spc="5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onstantia"/>
                <a:cs typeface="Constantia"/>
              </a:rPr>
              <a:t>between </a:t>
            </a:r>
            <a:r>
              <a:rPr sz="4000" spc="-5" dirty="0">
                <a:solidFill>
                  <a:srgbClr val="252525"/>
                </a:solidFill>
                <a:latin typeface="Constantia"/>
                <a:cs typeface="Constantia"/>
              </a:rPr>
              <a:t>1 </a:t>
            </a:r>
            <a:r>
              <a:rPr sz="3200" spc="-25" dirty="0">
                <a:solidFill>
                  <a:srgbClr val="252525"/>
                </a:solidFill>
                <a:latin typeface="Constantia"/>
                <a:cs typeface="Constantia"/>
              </a:rPr>
              <a:t>to </a:t>
            </a:r>
            <a:r>
              <a:rPr sz="4000" spc="-5" dirty="0">
                <a:solidFill>
                  <a:srgbClr val="252525"/>
                </a:solidFill>
                <a:latin typeface="Constantia"/>
                <a:cs typeface="Constantia"/>
              </a:rPr>
              <a:t>20 </a:t>
            </a:r>
            <a:r>
              <a:rPr sz="3200" spc="-5" dirty="0">
                <a:solidFill>
                  <a:srgbClr val="252525"/>
                </a:solidFill>
                <a:latin typeface="Constantia"/>
                <a:cs typeface="Constantia"/>
              </a:rPr>
              <a:t>then the user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will </a:t>
            </a:r>
            <a:r>
              <a:rPr sz="3200" spc="-20" dirty="0">
                <a:solidFill>
                  <a:srgbClr val="252525"/>
                </a:solidFill>
                <a:latin typeface="Constantia"/>
                <a:cs typeface="Constantia"/>
              </a:rPr>
              <a:t>keep </a:t>
            </a:r>
            <a:r>
              <a:rPr sz="3200" spc="-5" dirty="0">
                <a:solidFill>
                  <a:srgbClr val="252525"/>
                </a:solidFill>
                <a:latin typeface="Constantia"/>
                <a:cs typeface="Constantia"/>
              </a:rPr>
              <a:t>making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 guesses of </a:t>
            </a:r>
            <a:r>
              <a:rPr sz="3200" spc="-10" dirty="0">
                <a:solidFill>
                  <a:srgbClr val="252525"/>
                </a:solidFill>
                <a:latin typeface="Constantia"/>
                <a:cs typeface="Constantia"/>
              </a:rPr>
              <a:t>what </a:t>
            </a:r>
            <a:r>
              <a:rPr sz="3200" spc="-5" dirty="0">
                <a:solidFill>
                  <a:srgbClr val="252525"/>
                </a:solidFill>
                <a:latin typeface="Constantia"/>
                <a:cs typeface="Constantia"/>
              </a:rPr>
              <a:t>the number is until the number </a:t>
            </a:r>
            <a:r>
              <a:rPr sz="3200" dirty="0">
                <a:solidFill>
                  <a:srgbClr val="252525"/>
                </a:solidFill>
                <a:latin typeface="Constantia"/>
                <a:cs typeface="Constantia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Constantia"/>
                <a:cs typeface="Constantia"/>
              </a:rPr>
              <a:t>match.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CDE6DEC-045B-8043-EDC7-12BA62B45724}"/>
              </a:ext>
            </a:extLst>
          </p:cNvPr>
          <p:cNvSpPr/>
          <p:nvPr/>
        </p:nvSpPr>
        <p:spPr>
          <a:xfrm>
            <a:off x="5020564" y="31605"/>
            <a:ext cx="609598" cy="1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951E6-2651-9E60-97EC-FA71B98D1A07}"/>
              </a:ext>
            </a:extLst>
          </p:cNvPr>
          <p:cNvSpPr txBox="1"/>
          <p:nvPr/>
        </p:nvSpPr>
        <p:spPr>
          <a:xfrm>
            <a:off x="5016778" y="-66378"/>
            <a:ext cx="69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A4CB8-331D-A3C4-0035-235F4FB6C660}"/>
              </a:ext>
            </a:extLst>
          </p:cNvPr>
          <p:cNvCxnSpPr>
            <a:cxnSpLocks/>
          </p:cNvCxnSpPr>
          <p:nvPr/>
        </p:nvCxnSpPr>
        <p:spPr>
          <a:xfrm>
            <a:off x="5343569" y="225627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1B574-87BB-8038-D86B-004FDB4DB0CD}"/>
              </a:ext>
            </a:extLst>
          </p:cNvPr>
          <p:cNvSpPr/>
          <p:nvPr/>
        </p:nvSpPr>
        <p:spPr>
          <a:xfrm>
            <a:off x="3291518" y="472848"/>
            <a:ext cx="4199550" cy="525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D1929-0F70-BE0A-B4F7-A844B1417983}"/>
              </a:ext>
            </a:extLst>
          </p:cNvPr>
          <p:cNvSpPr txBox="1"/>
          <p:nvPr/>
        </p:nvSpPr>
        <p:spPr>
          <a:xfrm>
            <a:off x="3291518" y="383061"/>
            <a:ext cx="426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Declare </a:t>
            </a:r>
          </a:p>
          <a:p>
            <a:r>
              <a:rPr lang="en-US" dirty="0" err="1"/>
              <a:t>random_number,user_input</a:t>
            </a:r>
            <a:r>
              <a:rPr lang="en-US" dirty="0"/>
              <a:t> and </a:t>
            </a:r>
            <a:r>
              <a:rPr lang="en-US" dirty="0" err="1"/>
              <a:t>totalguess</a:t>
            </a:r>
            <a:endParaRPr lang="en-IN" dirty="0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8A069DC2-09C7-2192-289F-9CC0D0CBFF8C}"/>
              </a:ext>
            </a:extLst>
          </p:cNvPr>
          <p:cNvSpPr/>
          <p:nvPr/>
        </p:nvSpPr>
        <p:spPr>
          <a:xfrm>
            <a:off x="3210924" y="1238315"/>
            <a:ext cx="4261303" cy="51332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BCA1F-9815-4E63-634A-FEAA7DD6948E}"/>
              </a:ext>
            </a:extLst>
          </p:cNvPr>
          <p:cNvSpPr txBox="1"/>
          <p:nvPr/>
        </p:nvSpPr>
        <p:spPr>
          <a:xfrm>
            <a:off x="3958253" y="1160557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user_input</a:t>
            </a:r>
            <a:r>
              <a:rPr lang="en-US" dirty="0"/>
              <a:t>=Enter the number between 0 to 20</a:t>
            </a:r>
            <a:endParaRPr lang="en-IN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EA4C5EA9-965C-1E2F-7BE3-65B0234C5522}"/>
              </a:ext>
            </a:extLst>
          </p:cNvPr>
          <p:cNvSpPr/>
          <p:nvPr/>
        </p:nvSpPr>
        <p:spPr>
          <a:xfrm>
            <a:off x="3844155" y="1988746"/>
            <a:ext cx="2919309" cy="115895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706C7-F767-1B72-F4D1-92793E68FA1A}"/>
              </a:ext>
            </a:extLst>
          </p:cNvPr>
          <p:cNvSpPr txBox="1"/>
          <p:nvPr/>
        </p:nvSpPr>
        <p:spPr>
          <a:xfrm>
            <a:off x="4228639" y="2339363"/>
            <a:ext cx="232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User_input</a:t>
            </a:r>
            <a:r>
              <a:rPr lang="en-US" dirty="0"/>
              <a:t> is valid or</a:t>
            </a:r>
          </a:p>
          <a:p>
            <a:r>
              <a:rPr lang="en-US" dirty="0"/>
              <a:t>                not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6CC6D1-5605-3922-9C52-2E8071A5DA08}"/>
              </a:ext>
            </a:extLst>
          </p:cNvPr>
          <p:cNvCxnSpPr>
            <a:cxnSpLocks/>
          </p:cNvCxnSpPr>
          <p:nvPr/>
        </p:nvCxnSpPr>
        <p:spPr>
          <a:xfrm flipV="1">
            <a:off x="9472267" y="1600200"/>
            <a:ext cx="0" cy="41327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A28E61-B845-30D9-3284-2AF53CB2A6D2}"/>
              </a:ext>
            </a:extLst>
          </p:cNvPr>
          <p:cNvCxnSpPr>
            <a:cxnSpLocks/>
          </p:cNvCxnSpPr>
          <p:nvPr/>
        </p:nvCxnSpPr>
        <p:spPr>
          <a:xfrm flipH="1">
            <a:off x="6858000" y="1600200"/>
            <a:ext cx="2595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F1BD8E-616E-DDD6-D1F0-7141B588ADDA}"/>
              </a:ext>
            </a:extLst>
          </p:cNvPr>
          <p:cNvSpPr txBox="1"/>
          <p:nvPr/>
        </p:nvSpPr>
        <p:spPr>
          <a:xfrm>
            <a:off x="7715046" y="2204711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64CC55-B3F1-7F1C-2546-D50557388BA2}"/>
              </a:ext>
            </a:extLst>
          </p:cNvPr>
          <p:cNvCxnSpPr>
            <a:cxnSpLocks/>
          </p:cNvCxnSpPr>
          <p:nvPr/>
        </p:nvCxnSpPr>
        <p:spPr>
          <a:xfrm flipH="1">
            <a:off x="3037810" y="2577028"/>
            <a:ext cx="796155" cy="20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F742F1-04A3-ABC5-F926-4730F7E90A68}"/>
              </a:ext>
            </a:extLst>
          </p:cNvPr>
          <p:cNvCxnSpPr>
            <a:cxnSpLocks/>
          </p:cNvCxnSpPr>
          <p:nvPr/>
        </p:nvCxnSpPr>
        <p:spPr>
          <a:xfrm flipV="1">
            <a:off x="3048000" y="2584246"/>
            <a:ext cx="0" cy="879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58010C-D74E-7DA6-9428-EBDC7A433D12}"/>
              </a:ext>
            </a:extLst>
          </p:cNvPr>
          <p:cNvCxnSpPr>
            <a:cxnSpLocks/>
          </p:cNvCxnSpPr>
          <p:nvPr/>
        </p:nvCxnSpPr>
        <p:spPr>
          <a:xfrm flipH="1">
            <a:off x="3048000" y="3463831"/>
            <a:ext cx="2268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B5183F5-DE5D-3794-D83F-E1E9FA35FB07}"/>
              </a:ext>
            </a:extLst>
          </p:cNvPr>
          <p:cNvSpPr txBox="1"/>
          <p:nvPr/>
        </p:nvSpPr>
        <p:spPr>
          <a:xfrm>
            <a:off x="3074218" y="2167226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74DDE1-C7EC-D1FD-9047-40EEC0BD0EF1}"/>
              </a:ext>
            </a:extLst>
          </p:cNvPr>
          <p:cNvCxnSpPr>
            <a:cxnSpLocks/>
          </p:cNvCxnSpPr>
          <p:nvPr/>
        </p:nvCxnSpPr>
        <p:spPr>
          <a:xfrm>
            <a:off x="5342929" y="100971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5E68F7-9007-3F93-17C7-498453230CBD}"/>
              </a:ext>
            </a:extLst>
          </p:cNvPr>
          <p:cNvCxnSpPr>
            <a:cxnSpLocks/>
          </p:cNvCxnSpPr>
          <p:nvPr/>
        </p:nvCxnSpPr>
        <p:spPr>
          <a:xfrm>
            <a:off x="5316079" y="176014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4C9979-5CE6-97D3-7965-6FFFF5D7D7FD}"/>
              </a:ext>
            </a:extLst>
          </p:cNvPr>
          <p:cNvCxnSpPr>
            <a:cxnSpLocks/>
          </p:cNvCxnSpPr>
          <p:nvPr/>
        </p:nvCxnSpPr>
        <p:spPr>
          <a:xfrm>
            <a:off x="5295563" y="3447317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F0F247F3-84AD-A7AD-8219-CE11CA43574E}"/>
              </a:ext>
            </a:extLst>
          </p:cNvPr>
          <p:cNvSpPr/>
          <p:nvPr/>
        </p:nvSpPr>
        <p:spPr>
          <a:xfrm>
            <a:off x="3319351" y="3675917"/>
            <a:ext cx="3948782" cy="107698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3871FC-4CDA-FFCE-AC20-D23B1BD76C85}"/>
              </a:ext>
            </a:extLst>
          </p:cNvPr>
          <p:cNvSpPr txBox="1"/>
          <p:nvPr/>
        </p:nvSpPr>
        <p:spPr>
          <a:xfrm>
            <a:off x="3641987" y="4029332"/>
            <a:ext cx="38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If(</a:t>
            </a:r>
            <a:r>
              <a:rPr lang="en-IN" dirty="0" err="1"/>
              <a:t>user_input</a:t>
            </a:r>
            <a:r>
              <a:rPr lang="en-IN" dirty="0"/>
              <a:t>==</a:t>
            </a:r>
            <a:r>
              <a:rPr lang="en-IN" dirty="0" err="1"/>
              <a:t>random_number</a:t>
            </a:r>
            <a:r>
              <a:rPr lang="en-IN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870D45-19FB-E8F5-DD59-7A6583804D84}"/>
              </a:ext>
            </a:extLst>
          </p:cNvPr>
          <p:cNvSpPr txBox="1"/>
          <p:nvPr/>
        </p:nvSpPr>
        <p:spPr>
          <a:xfrm>
            <a:off x="7785230" y="3886200"/>
            <a:ext cx="189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9CA034-AAA8-3655-C100-157FD6A13322}"/>
              </a:ext>
            </a:extLst>
          </p:cNvPr>
          <p:cNvCxnSpPr>
            <a:cxnSpLocks/>
          </p:cNvCxnSpPr>
          <p:nvPr/>
        </p:nvCxnSpPr>
        <p:spPr>
          <a:xfrm flipV="1">
            <a:off x="2488538" y="4215333"/>
            <a:ext cx="851801" cy="22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1592F5-3EC7-EEE4-9CCA-0AA5BFFEC5F9}"/>
              </a:ext>
            </a:extLst>
          </p:cNvPr>
          <p:cNvCxnSpPr>
            <a:cxnSpLocks/>
          </p:cNvCxnSpPr>
          <p:nvPr/>
        </p:nvCxnSpPr>
        <p:spPr>
          <a:xfrm flipV="1">
            <a:off x="2509524" y="4213998"/>
            <a:ext cx="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F4054DD-89B5-02C4-7A25-830C81D889D6}"/>
              </a:ext>
            </a:extLst>
          </p:cNvPr>
          <p:cNvSpPr txBox="1"/>
          <p:nvPr/>
        </p:nvSpPr>
        <p:spPr>
          <a:xfrm>
            <a:off x="2635477" y="3849105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C286B4BE-0366-0249-18DF-9A8FFE2A69DD}"/>
              </a:ext>
            </a:extLst>
          </p:cNvPr>
          <p:cNvSpPr/>
          <p:nvPr/>
        </p:nvSpPr>
        <p:spPr>
          <a:xfrm>
            <a:off x="1449579" y="4398664"/>
            <a:ext cx="2131821" cy="5394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586E43-9E13-16F7-9EDC-69FCCC82C7AA}"/>
              </a:ext>
            </a:extLst>
          </p:cNvPr>
          <p:cNvSpPr txBox="1"/>
          <p:nvPr/>
        </p:nvSpPr>
        <p:spPr>
          <a:xfrm>
            <a:off x="1453999" y="4322748"/>
            <a:ext cx="219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Congrats!! </a:t>
            </a:r>
          </a:p>
          <a:p>
            <a:r>
              <a:rPr lang="en-US" dirty="0"/>
              <a:t>You Guessed it RIGHT</a:t>
            </a:r>
            <a:endParaRPr lang="en-IN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9CCF3A0-C768-84D3-3E73-FEA2A86AB432}"/>
              </a:ext>
            </a:extLst>
          </p:cNvPr>
          <p:cNvCxnSpPr>
            <a:cxnSpLocks/>
          </p:cNvCxnSpPr>
          <p:nvPr/>
        </p:nvCxnSpPr>
        <p:spPr>
          <a:xfrm flipH="1">
            <a:off x="2479369" y="5122746"/>
            <a:ext cx="26806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4379D2-B9AE-BDE4-88BD-AB4E0CEFA447}"/>
              </a:ext>
            </a:extLst>
          </p:cNvPr>
          <p:cNvCxnSpPr>
            <a:cxnSpLocks/>
          </p:cNvCxnSpPr>
          <p:nvPr/>
        </p:nvCxnSpPr>
        <p:spPr>
          <a:xfrm>
            <a:off x="5159970" y="512274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6793DF3B-267F-021A-746D-F43DC68C089D}"/>
              </a:ext>
            </a:extLst>
          </p:cNvPr>
          <p:cNvSpPr/>
          <p:nvPr/>
        </p:nvSpPr>
        <p:spPr>
          <a:xfrm>
            <a:off x="4036493" y="5351346"/>
            <a:ext cx="2246953" cy="7631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B7C447-C58C-C3C8-AF7C-71D2D0E9F51E}"/>
              </a:ext>
            </a:extLst>
          </p:cNvPr>
          <p:cNvCxnSpPr>
            <a:cxnSpLocks/>
          </p:cNvCxnSpPr>
          <p:nvPr/>
        </p:nvCxnSpPr>
        <p:spPr>
          <a:xfrm flipV="1">
            <a:off x="2479369" y="4938080"/>
            <a:ext cx="0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A68D840-39FA-CEB6-EB3F-74C2174194CE}"/>
              </a:ext>
            </a:extLst>
          </p:cNvPr>
          <p:cNvSpPr txBox="1"/>
          <p:nvPr/>
        </p:nvSpPr>
        <p:spPr>
          <a:xfrm>
            <a:off x="7850416" y="5412205"/>
            <a:ext cx="20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9092C2-5425-98AF-9EC5-1C638B795314}"/>
              </a:ext>
            </a:extLst>
          </p:cNvPr>
          <p:cNvSpPr txBox="1"/>
          <p:nvPr/>
        </p:nvSpPr>
        <p:spPr>
          <a:xfrm>
            <a:off x="4518058" y="5561460"/>
            <a:ext cx="209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Play Again?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BB398D9-7121-E28B-BF31-672C4784BBEA}"/>
              </a:ext>
            </a:extLst>
          </p:cNvPr>
          <p:cNvCxnSpPr>
            <a:cxnSpLocks/>
          </p:cNvCxnSpPr>
          <p:nvPr/>
        </p:nvCxnSpPr>
        <p:spPr>
          <a:xfrm flipH="1" flipV="1">
            <a:off x="2552498" y="5732348"/>
            <a:ext cx="1528651" cy="10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6879F8-BFA5-91FD-2FBF-58B8C29633ED}"/>
              </a:ext>
            </a:extLst>
          </p:cNvPr>
          <p:cNvCxnSpPr>
            <a:cxnSpLocks/>
          </p:cNvCxnSpPr>
          <p:nvPr/>
        </p:nvCxnSpPr>
        <p:spPr>
          <a:xfrm>
            <a:off x="2552498" y="5732348"/>
            <a:ext cx="0" cy="5059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BEE5657-1417-38C5-75F5-70AD79A27107}"/>
              </a:ext>
            </a:extLst>
          </p:cNvPr>
          <p:cNvCxnSpPr>
            <a:cxnSpLocks/>
          </p:cNvCxnSpPr>
          <p:nvPr/>
        </p:nvCxnSpPr>
        <p:spPr>
          <a:xfrm flipH="1" flipV="1">
            <a:off x="2552498" y="6219341"/>
            <a:ext cx="2624594" cy="67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2931564-168F-DA21-A0F8-3FDD51F8CC80}"/>
              </a:ext>
            </a:extLst>
          </p:cNvPr>
          <p:cNvCxnSpPr>
            <a:cxnSpLocks/>
          </p:cNvCxnSpPr>
          <p:nvPr/>
        </p:nvCxnSpPr>
        <p:spPr>
          <a:xfrm>
            <a:off x="5155620" y="628648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44DCC846-158C-C5EA-3A02-D9070CD77262}"/>
              </a:ext>
            </a:extLst>
          </p:cNvPr>
          <p:cNvSpPr/>
          <p:nvPr/>
        </p:nvSpPr>
        <p:spPr>
          <a:xfrm>
            <a:off x="4763892" y="6515081"/>
            <a:ext cx="783457" cy="2842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F2B4B2-73D0-B000-D488-83FDDC7DEB2F}"/>
              </a:ext>
            </a:extLst>
          </p:cNvPr>
          <p:cNvSpPr txBox="1"/>
          <p:nvPr/>
        </p:nvSpPr>
        <p:spPr>
          <a:xfrm>
            <a:off x="4835392" y="6488668"/>
            <a:ext cx="61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79B1D2-A75F-E39B-A317-657D68569CC3}"/>
              </a:ext>
            </a:extLst>
          </p:cNvPr>
          <p:cNvSpPr txBox="1"/>
          <p:nvPr/>
        </p:nvSpPr>
        <p:spPr>
          <a:xfrm>
            <a:off x="2983556" y="5399737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DCE7B0-4063-4021-A1D5-468B465B7117}"/>
              </a:ext>
            </a:extLst>
          </p:cNvPr>
          <p:cNvSpPr txBox="1"/>
          <p:nvPr/>
        </p:nvSpPr>
        <p:spPr>
          <a:xfrm>
            <a:off x="153042" y="-22086"/>
            <a:ext cx="2654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B8FE3F-C6E1-B6AE-DF69-17BA31325237}"/>
              </a:ext>
            </a:extLst>
          </p:cNvPr>
          <p:cNvCxnSpPr>
            <a:cxnSpLocks/>
          </p:cNvCxnSpPr>
          <p:nvPr/>
        </p:nvCxnSpPr>
        <p:spPr>
          <a:xfrm>
            <a:off x="6763464" y="2579643"/>
            <a:ext cx="2727646" cy="7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193D16-67B9-F5DD-0B50-9A0EDC9056CB}"/>
              </a:ext>
            </a:extLst>
          </p:cNvPr>
          <p:cNvCxnSpPr>
            <a:cxnSpLocks/>
          </p:cNvCxnSpPr>
          <p:nvPr/>
        </p:nvCxnSpPr>
        <p:spPr>
          <a:xfrm>
            <a:off x="7268133" y="4222781"/>
            <a:ext cx="2204134" cy="47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63D69-D8F1-5FF7-AE20-D7DC53B65F6E}"/>
              </a:ext>
            </a:extLst>
          </p:cNvPr>
          <p:cNvCxnSpPr>
            <a:cxnSpLocks/>
          </p:cNvCxnSpPr>
          <p:nvPr/>
        </p:nvCxnSpPr>
        <p:spPr>
          <a:xfrm flipV="1">
            <a:off x="6284898" y="5732348"/>
            <a:ext cx="3168527" cy="13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277" y="228600"/>
            <a:ext cx="2417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584200" algn="l"/>
              </a:tabLst>
            </a:pPr>
            <a:r>
              <a:rPr sz="4000" spc="-250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106" y="1447800"/>
            <a:ext cx="4419601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----------------------------</a:t>
            </a: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   GUESS THE NUMBER      </a:t>
            </a: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----------------------------</a:t>
            </a: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Enter a Number between 0 to 20: 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5007" y="5105400"/>
            <a:ext cx="11353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IN" sz="2400" dirty="0">
                <a:latin typeface="Verdana"/>
                <a:cs typeface="Verdana"/>
              </a:rPr>
              <a:t>It is the 1</a:t>
            </a:r>
            <a:r>
              <a:rPr lang="en-IN" sz="2400" baseline="30000" dirty="0">
                <a:latin typeface="Verdana"/>
                <a:cs typeface="Verdana"/>
              </a:rPr>
              <a:t>st</a:t>
            </a:r>
            <a:r>
              <a:rPr lang="en-IN" sz="2400" dirty="0">
                <a:latin typeface="Verdana"/>
                <a:cs typeface="Verdana"/>
              </a:rPr>
              <a:t> output window where enter any number between 0 to 20. 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83778-FDB3-71DE-D3B9-09C036EB272D}"/>
              </a:ext>
            </a:extLst>
          </p:cNvPr>
          <p:cNvSpPr txBox="1"/>
          <p:nvPr/>
        </p:nvSpPr>
        <p:spPr>
          <a:xfrm>
            <a:off x="4152900" y="8382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NUMBER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between 0 to 20: 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7B073-5F36-5106-7871-663D3655467A}"/>
              </a:ext>
            </a:extLst>
          </p:cNvPr>
          <p:cNvSpPr txBox="1"/>
          <p:nvPr/>
        </p:nvSpPr>
        <p:spPr>
          <a:xfrm>
            <a:off x="1790700" y="5105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 2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output window here I enter 8 but it is the too Low.</a:t>
            </a:r>
          </a:p>
        </p:txBody>
      </p:sp>
    </p:spTree>
    <p:extLst>
      <p:ext uri="{BB962C8B-B14F-4D97-AF65-F5344CB8AC3E}">
        <p14:creationId xmlns:p14="http://schemas.microsoft.com/office/powerpoint/2010/main" val="289256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B6A43-DCF3-E2BD-A669-A2C0C4E4B364}"/>
              </a:ext>
            </a:extLst>
          </p:cNvPr>
          <p:cNvSpPr txBox="1"/>
          <p:nvPr/>
        </p:nvSpPr>
        <p:spPr>
          <a:xfrm>
            <a:off x="4114800" y="533400"/>
            <a:ext cx="396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NUMBER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between 0 to 20: 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between 0 to 20: 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Congrats!! You Guessed it RIGHT.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Score: 2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72CE3-4011-2A20-D177-7B82D0FA85B5}"/>
              </a:ext>
            </a:extLst>
          </p:cNvPr>
          <p:cNvSpPr txBox="1"/>
          <p:nvPr/>
        </p:nvSpPr>
        <p:spPr>
          <a:xfrm>
            <a:off x="1905000" y="4495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 3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here I enter 10 and it matched the randomly generated system number and I score 2.</a:t>
            </a:r>
          </a:p>
        </p:txBody>
      </p:sp>
    </p:spTree>
    <p:extLst>
      <p:ext uri="{BB962C8B-B14F-4D97-AF65-F5344CB8AC3E}">
        <p14:creationId xmlns:p14="http://schemas.microsoft.com/office/powerpoint/2010/main" val="175561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501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Constantia</vt:lpstr>
      <vt:lpstr>Times New Roman</vt:lpstr>
      <vt:lpstr>Verdana</vt:lpstr>
      <vt:lpstr>Wingdings</vt:lpstr>
      <vt:lpstr>Office Theme</vt:lpstr>
      <vt:lpstr>UNITED INSTITUTE OF TECHNOLOGY ALLAHABAD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YOU………….!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INSTITUTE OF TECHNOLOGY ALLAHABAD</dc:title>
  <dc:creator>sachin singh</dc:creator>
  <cp:lastModifiedBy>Shivam Tripathi</cp:lastModifiedBy>
  <cp:revision>2</cp:revision>
  <dcterms:created xsi:type="dcterms:W3CDTF">2024-01-27T17:23:00Z</dcterms:created>
  <dcterms:modified xsi:type="dcterms:W3CDTF">2024-06-20T15:36:45Z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2024-01-27T00:00:00Z</vt:filetime>
  </property>
</Properties>
</file>