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7" r:id="rId2"/>
    <p:sldId id="258" r:id="rId3"/>
    <p:sldId id="271" r:id="rId4"/>
    <p:sldId id="259" r:id="rId5"/>
    <p:sldId id="270" r:id="rId6"/>
    <p:sldId id="262" r:id="rId7"/>
    <p:sldId id="260" r:id="rId8"/>
    <p:sldId id="264" r:id="rId9"/>
    <p:sldId id="267" r:id="rId10"/>
    <p:sldId id="268" r:id="rId11"/>
    <p:sldId id="269" r:id="rId12"/>
    <p:sldId id="274" r:id="rId13"/>
    <p:sldId id="261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2322B-A61F-4DB1-8901-888012B5A596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104866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6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EA038-EAE2-4561-B706-F3A42EFBC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087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3641B6-7F4C-4F59-803A-E3325FA8CD78}" type="datetimeFigureOut">
              <a:rPr lang="en-IN" smtClean="0"/>
              <a:pPr/>
              <a:t>21-12-2020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A6A3EB-BA8C-431F-981D-8AC5F8437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aily.com/" TargetMode="External"/><Relationship Id="rId2" Type="http://schemas.openxmlformats.org/officeDocument/2006/relationships/hyperlink" Target="http://www.accuweath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ather-forecast.com/locations/Lucknow/forecasts/latest" TargetMode="External"/><Relationship Id="rId4" Type="http://schemas.openxmlformats.org/officeDocument/2006/relationships/hyperlink" Target="http://www.nationalgeographic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erature" TargetMode="External"/><Relationship Id="rId2" Type="http://schemas.openxmlformats.org/officeDocument/2006/relationships/hyperlink" Target="https://en.wikipedia.org/wiki/Weather_w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nd_chill" TargetMode="External"/><Relationship Id="rId5" Type="http://schemas.openxmlformats.org/officeDocument/2006/relationships/hyperlink" Target="https://en.wikipedia.org/wiki/Agriculture" TargetMode="External"/><Relationship Id="rId4" Type="http://schemas.openxmlformats.org/officeDocument/2006/relationships/hyperlink" Target="https://en.wikipedia.org/wiki/Precipitation_(meteorology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2520280" cy="1512168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                             </a:t>
            </a: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-1358552" y="3618225"/>
            <a:ext cx="4752528" cy="1086013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 :</a:t>
            </a:r>
          </a:p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SHIVAM AGARWAL                       </a:t>
            </a:r>
          </a:p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1900290110102</a:t>
            </a:r>
          </a:p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CSI-B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676400" cy="163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5736" y="40466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KIET GROUP OF INSTITUTIONS GHAZIABAD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1196752"/>
            <a:ext cx="48965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 OF COMPUTER SCIENCE &amp; INFORMATION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249289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 – WEATHER PORTAL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93F04C-AEEF-437F-B8EC-E6BB79018A9D}"/>
              </a:ext>
            </a:extLst>
          </p:cNvPr>
          <p:cNvSpPr txBox="1"/>
          <p:nvPr/>
        </p:nvSpPr>
        <p:spPr>
          <a:xfrm>
            <a:off x="5436096" y="3618225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SUBMITTED TO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IN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Prof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Om </a:t>
            </a:r>
            <a:r>
              <a:rPr lang="en-IN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Prakash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Kushwaha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u="sng" dirty="0"/>
              <a:t>CLEAR SKY</a:t>
            </a:r>
            <a:r>
              <a:rPr lang="en-IN" dirty="0"/>
              <a:t>:</a:t>
            </a:r>
          </a:p>
        </p:txBody>
      </p:sp>
      <p:pic>
        <p:nvPicPr>
          <p:cNvPr id="4" name="Picture 2" descr="C:\Users\this pc\Downloads\Screenshot (10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91" y="1481138"/>
            <a:ext cx="8059217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RAIN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5122" name="Picture 2" descr="C:\Users\this pc\Downloads\Screenshot (103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1138"/>
            <a:ext cx="7773626" cy="4366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SNOW</a:t>
            </a:r>
            <a:r>
              <a:rPr lang="en-IN" dirty="0"/>
              <a:t>:</a:t>
            </a:r>
          </a:p>
        </p:txBody>
      </p:sp>
      <p:pic>
        <p:nvPicPr>
          <p:cNvPr id="6147" name="Picture 3" descr="C:\Users\this pc\Downloads\Screenshot (104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1138"/>
            <a:ext cx="7767493" cy="4369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4594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/>
              <a:t>HTML: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HTML stands for Hypertext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It allows the user to create and structure sections, paragraphs, headings, links, and blockquotes for web pages and applications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pPr>
              <a:buNone/>
            </a:pPr>
            <a:r>
              <a:rPr lang="en-IN" sz="2400" b="1" u="sng" dirty="0"/>
              <a:t>CSS: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CSS stands for Cascading Style Sheets.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describes how HTML elements are to be displayed on screen, paper, or in other media.</a:t>
            </a:r>
          </a:p>
          <a:p>
            <a:endParaRPr lang="en-IN" sz="2400" b="1" u="sng" dirty="0"/>
          </a:p>
          <a:p>
            <a:pPr>
              <a:buNone/>
            </a:pPr>
            <a:r>
              <a:rPr lang="en-IN" sz="2400" b="1" u="sng" dirty="0"/>
              <a:t>JAVA SCRIPT: </a:t>
            </a:r>
          </a:p>
          <a:p>
            <a:r>
              <a:rPr lang="en-IN" sz="2400" b="1" dirty="0"/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JavaScript is a text-based programming language used both on the client-side and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-side that allows you to make web pages interactive</a:t>
            </a:r>
            <a:r>
              <a:rPr lang="en-IN" sz="2000" dirty="0"/>
              <a:t>.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38138"/>
          </a:xfrm>
        </p:spPr>
        <p:txBody>
          <a:bodyPr/>
          <a:lstStyle/>
          <a:p>
            <a:r>
              <a:rPr lang="en-IN" b="0" dirty="0"/>
              <a:t>        </a:t>
            </a:r>
            <a:r>
              <a:rPr lang="en-IN" b="0" u="sng" dirty="0"/>
              <a:t>LANGUAGES USED: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Climate change is expected to affect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through changes in rainfall, temperature, sea level and river processes.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Climate change will exacerbate the existing effects of flooding on infrastructure and community services, including roads,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stormwater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wastewater systems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drainage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river flood mitigation works, and private and public assets including houses, businesses and schools.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we know about the present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weather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then we can avoid travelling to unfavourable conditions.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Weather forecast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helps the farmers to know when to apply the pests and chemicals to avoid the crop wastage.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www.accuweather.com</a:t>
            </a:r>
            <a:endParaRPr lang="en-US" u="sng" dirty="0"/>
          </a:p>
          <a:p>
            <a:endParaRPr lang="en-US" u="sng" dirty="0"/>
          </a:p>
          <a:p>
            <a:r>
              <a:rPr lang="en-US" u="sng" dirty="0">
                <a:hlinkClick r:id="rId3"/>
              </a:rPr>
              <a:t>www.sciencedaily.com</a:t>
            </a:r>
            <a:r>
              <a:rPr lang="en-US" u="sng" dirty="0"/>
              <a:t> </a:t>
            </a:r>
          </a:p>
          <a:p>
            <a:endParaRPr lang="en-US" u="sng" dirty="0"/>
          </a:p>
          <a:p>
            <a:r>
              <a:rPr lang="en-US" u="sng" dirty="0">
                <a:hlinkClick r:id="rId4"/>
              </a:rPr>
              <a:t>www.nationalgeographic.com</a:t>
            </a:r>
            <a:endParaRPr lang="en-US" u="sng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www.weather-forecast.com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3"/>
          <p:cNvSpPr>
            <a:spLocks noGrp="1"/>
          </p:cNvSpPr>
          <p:nvPr>
            <p:ph type="title"/>
          </p:nvPr>
        </p:nvSpPr>
        <p:spPr>
          <a:xfrm>
            <a:off x="323528" y="1844824"/>
            <a:ext cx="8229600" cy="2016224"/>
          </a:xfrm>
        </p:spPr>
        <p:txBody>
          <a:bodyPr>
            <a:normAutofit/>
          </a:bodyPr>
          <a:lstStyle/>
          <a:p>
            <a:r>
              <a:rPr lang="en-IN" dirty="0"/>
              <a:t>         </a:t>
            </a:r>
            <a:r>
              <a:rPr lang="en-IN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468052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sz="2000" dirty="0"/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Weather forecasting is the application of science and technology to predict the conditions of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atmosphere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a given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Human beings have attempted to predict the weather informally for millennia and formally since the 19th century. 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Weather forecasts are made by collecting quantitative data about the current state of the atmosphere at a given place and using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meteorology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 project how the atmosphere will change</a:t>
            </a:r>
            <a:r>
              <a:rPr lang="en-IN" sz="2000" dirty="0"/>
              <a:t>.</a:t>
            </a:r>
          </a:p>
          <a:p>
            <a:pPr algn="just"/>
            <a:endParaRPr lang="en-IN" sz="2000" dirty="0"/>
          </a:p>
        </p:txBody>
      </p:sp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u="sng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Climatology and Weather Forecasting is important since it helps determine future climate expectations. Through the use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latitude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one can determine the likelihood of snow and hail reaching the surface.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Climatology is the scientific study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climates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which is defined as the mean weather conditions over a period of time.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branch of study within atmospheric sciences, it also takes into account the variables and averages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short-term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long-term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weather conditions.</a:t>
            </a:r>
          </a:p>
          <a:p>
            <a:r>
              <a:rPr lang="en-IN" sz="2000" dirty="0"/>
              <a:t>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Meteorology focuses more on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current weather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conditions such as humidity, air pressure, and temperatures and forecasting the short-term weather conditions to come</a:t>
            </a:r>
            <a:r>
              <a:rPr lang="en-IN" sz="2000" dirty="0"/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u="sng" dirty="0"/>
              <a:t>WEATHER FORECASTING IMPORTANCE</a:t>
            </a:r>
            <a:r>
              <a:rPr lang="en-IN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 purpose of developing weather is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data in the need of taking information about weather worldwide.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Another purpose for developing this software is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report automatically at the end of the session or in the between of the session.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Observing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 daily weather is part of a regular routine for many of us, helping us decide what to wear and which activities we will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each day.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Similar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of atmospheric conditions are also required by meteorologists to develop those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weather forecasts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with which we are all familiar</a:t>
            </a:r>
            <a:r>
              <a:rPr lang="en-IN" sz="2000" dirty="0"/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r>
              <a:rPr lang="en-IN" u="sng" dirty="0"/>
              <a:t>PURPOSE OF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  <a:hlinkClick r:id="rId2" tooltip="Weather warning"/>
              </a:rPr>
              <a:t>Weather warnings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are important forecasts because they are used to protect life and property.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Forecasts based on 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3" tooltip="Temperature"/>
              </a:rPr>
              <a:t>temperature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4" tooltip="Precipitation (meteorology)"/>
              </a:rPr>
              <a:t>precipitation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are important to 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5" tooltip="Agriculture"/>
              </a:rPr>
              <a:t>agriculture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therefore to traders within commodity markets.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Temperature forecasts are used by utility companies to estimate demand over coming days.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Since outdoor activities are severely curtailed by heavy rain, snow and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6" tooltip="Wind chill"/>
              </a:rPr>
              <a:t> wind chill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forecasts can be used to plan activities around these events, and to plan ahead and survive them.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itchFamily="18" charset="0"/>
                <a:cs typeface="Times New Roman" pitchFamily="18" charset="0"/>
              </a:rPr>
              <a:t>AIMS &amp;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>
          <a:xfrm>
            <a:off x="611560" y="1556792"/>
            <a:ext cx="8532440" cy="5102027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Find a weather API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Find weather icons.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Define the page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Specify some basic styles.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Set the main styles.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Add java script.</a:t>
            </a: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u="sng" dirty="0"/>
              <a:t>STEPS INVOLVED: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/>
          <a:lstStyle/>
          <a:p>
            <a:pPr algn="ctr"/>
            <a:r>
              <a:rPr lang="en-US" u="sng" dirty="0"/>
              <a:t>H</a:t>
            </a:r>
            <a:r>
              <a:rPr lang="en-IN" u="sng" dirty="0" err="1"/>
              <a:t>ome</a:t>
            </a:r>
            <a:r>
              <a:rPr lang="en-IN" u="sng" dirty="0"/>
              <a:t> Page –</a:t>
            </a:r>
          </a:p>
        </p:txBody>
      </p:sp>
      <p:pic>
        <p:nvPicPr>
          <p:cNvPr id="1027" name="Picture 3" descr="C:\Users\this pc\Downloads\Screenshot (9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88" y="1481138"/>
            <a:ext cx="8047623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6102D8-CF6F-4890-89E8-6DA18107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Weather Details –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2050" name="Picture 2" descr="C:\Users\this pc\Downloads\Screenshot (10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97" y="1481138"/>
            <a:ext cx="8060206" cy="4525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73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HAZE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4" name="Picture 2" descr="C:\Users\this pc\Downloads\Screenshot (10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456" y="1481138"/>
            <a:ext cx="8049087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8049</TotalTime>
  <Words>339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                                                           </vt:lpstr>
      <vt:lpstr>            INTRODUCTION</vt:lpstr>
      <vt:lpstr>WEATHER FORECASTING IMPORTANCE:</vt:lpstr>
      <vt:lpstr>      PURPOSE OF PROJECT</vt:lpstr>
      <vt:lpstr>AIMS &amp; OBJECTIVES</vt:lpstr>
      <vt:lpstr>       STEPS INVOLVED:</vt:lpstr>
      <vt:lpstr>Home Page –</vt:lpstr>
      <vt:lpstr>Weather Details – </vt:lpstr>
      <vt:lpstr>HAZE:</vt:lpstr>
      <vt:lpstr>CLEAR SKY:</vt:lpstr>
      <vt:lpstr>RAIN:</vt:lpstr>
      <vt:lpstr>SNOW:</vt:lpstr>
      <vt:lpstr>        LANGUAGES USED:</vt:lpstr>
      <vt:lpstr>CONCLUSION</vt:lpstr>
      <vt:lpstr>REFERENCES</vt:lpstr>
      <vt:lpstr>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 APP</dc:title>
  <dc:creator>this pc</dc:creator>
  <cp:lastModifiedBy>this pc</cp:lastModifiedBy>
  <cp:revision>26</cp:revision>
  <dcterms:created xsi:type="dcterms:W3CDTF">2020-08-23T03:25:56Z</dcterms:created>
  <dcterms:modified xsi:type="dcterms:W3CDTF">2020-12-21T07:16:02Z</dcterms:modified>
</cp:coreProperties>
</file>