
<file path=[Content_Types].xml><?xml version="1.0" encoding="utf-8"?>
<Types xmlns="http://schemas.openxmlformats.org/package/2006/content-types">
  <Default ContentType="application/vnd.openxmlformats-officedocument.oleObject" Extension="bin"/>
  <Default ContentType="image/png" Extension="PNG"/>
  <Default ContentType="image/jpeg" Extension="2DDF8C70"/>
  <Default ContentType="image/x-emf" Extension="emf"/>
  <Default ContentType="image/jpeg" Extension="jpeg"/>
  <Default ContentType="application/vnd.openxmlformats-package.relationships+xml" Extension="rels"/>
  <Default ContentType="application/xml" Extension="xml"/>
  <Default ContentType="application/vnd.openxmlformats-officedocument.vmlDrawing" Extension="vml"/>
  <Default ContentType="video/mp4" Extension="mp4"/>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themeOverride+xml" PartName="/ppt/theme/themeOverrid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7" r:id="rId2"/>
    <p:sldId id="261" r:id="rId3"/>
    <p:sldId id="263" r:id="rId4"/>
    <p:sldId id="271" r:id="rId5"/>
    <p:sldId id="273" r:id="rId6"/>
    <p:sldId id="272" r:id="rId7"/>
    <p:sldId id="269" r:id="rId8"/>
    <p:sldId id="265" r:id="rId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80497" autoAdjust="0"/>
  </p:normalViewPr>
  <p:slideViewPr>
    <p:cSldViewPr snapToGrid="0">
      <p:cViewPr varScale="1">
        <p:scale>
          <a:sx n="120" d="100"/>
          <a:sy n="120" d="100"/>
        </p:scale>
        <p:origin x="35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A0256-A233-49AF-B295-BA2A6CE7E471}"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513EEB-08C1-426D-AEAF-DAAC02171D87}" type="slidenum">
              <a:rPr lang="en-US" smtClean="0"/>
              <a:t>‹#›</a:t>
            </a:fld>
            <a:endParaRPr lang="en-US"/>
          </a:p>
        </p:txBody>
      </p:sp>
    </p:spTree>
    <p:extLst>
      <p:ext uri="{BB962C8B-B14F-4D97-AF65-F5344CB8AC3E}">
        <p14:creationId xmlns:p14="http://schemas.microsoft.com/office/powerpoint/2010/main" val="13967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117166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513EEB-08C1-426D-AEAF-DAAC02171D87}" type="slidenum">
              <a:rPr lang="en-US" smtClean="0"/>
              <a:t>3</a:t>
            </a:fld>
            <a:endParaRPr lang="en-US"/>
          </a:p>
        </p:txBody>
      </p:sp>
    </p:spTree>
    <p:extLst>
      <p:ext uri="{BB962C8B-B14F-4D97-AF65-F5344CB8AC3E}">
        <p14:creationId xmlns:p14="http://schemas.microsoft.com/office/powerpoint/2010/main" val="293382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dirty="0" smtClean="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7</a:t>
            </a:fld>
            <a:endParaRPr lang="en-US" smtClean="0"/>
          </a:p>
        </p:txBody>
      </p:sp>
    </p:spTree>
    <p:extLst>
      <p:ext uri="{BB962C8B-B14F-4D97-AF65-F5344CB8AC3E}">
        <p14:creationId xmlns:p14="http://schemas.microsoft.com/office/powerpoint/2010/main" val="3750721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6" name="Group 5"/>
          <p:cNvGrpSpPr/>
          <p:nvPr userDrawn="1"/>
        </p:nvGrpSpPr>
        <p:grpSpPr>
          <a:xfrm>
            <a:off x="503988" y="378000"/>
            <a:ext cx="2160000" cy="307976"/>
            <a:chOff x="398463" y="404813"/>
            <a:chExt cx="1627187" cy="307976"/>
          </a:xfrm>
          <a:solidFill>
            <a:schemeClr val="bg1"/>
          </a:solidFill>
        </p:grpSpPr>
        <p:sp>
          <p:nvSpPr>
            <p:cNvPr id="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grpSp>
      <p:sp>
        <p:nvSpPr>
          <p:cNvPr id="9" name="Picture Placeholder 8"/>
          <p:cNvSpPr>
            <a:spLocks noGrp="1" noChangeAspect="1"/>
          </p:cNvSpPr>
          <p:nvPr>
            <p:ph type="pic" sz="quarter" idx="11"/>
          </p:nvPr>
        </p:nvSpPr>
        <p:spPr>
          <a:xfrm>
            <a:off x="2505856" y="727200"/>
            <a:ext cx="7200000" cy="5400000"/>
          </a:xfrm>
          <a:prstGeom prst="rect">
            <a:avLst/>
          </a:prstGeom>
        </p:spPr>
        <p:txBody>
          <a:bodyPr rtlCol="0">
            <a:noAutofit/>
          </a:bodyPr>
          <a:lstStyle>
            <a:lvl1pPr>
              <a:defRPr>
                <a:solidFill>
                  <a:schemeClr val="bg1"/>
                </a:solidFill>
              </a:defRPr>
            </a:lvl1pPr>
          </a:lstStyle>
          <a:p>
            <a:pPr lvl="0"/>
            <a:r>
              <a:rPr lang="en-US" noProof="0" smtClean="0"/>
              <a:t>Click icon to add picture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anchor="b">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28810547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21006721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3"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732C9356-9CEB-489B-A547-736210641852}"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4" name="Text Placeholder 3"/>
          <p:cNvSpPr>
            <a:spLocks noGrp="1"/>
          </p:cNvSpPr>
          <p:nvPr>
            <p:ph type="body" sz="quarter" idx="10"/>
          </p:nvPr>
        </p:nvSpPr>
        <p:spPr>
          <a:xfrm>
            <a:off x="501652" y="1628775"/>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301061731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rgbClr val="012169"/>
        </a:solidFill>
        <a:effectLst/>
      </p:bgPr>
    </p:bg>
    <p:spTree>
      <p:nvGrpSpPr>
        <p:cNvPr id="1" name=""/>
        <p:cNvGrpSpPr/>
        <p:nvPr/>
      </p:nvGrpSpPr>
      <p:grpSpPr>
        <a:xfrm>
          <a:off x="0" y="0"/>
          <a:ext cx="0" cy="0"/>
          <a:chOff x="0" y="0"/>
          <a:chExt cx="0" cy="0"/>
        </a:xfrm>
      </p:grpSpPr>
      <p:sp>
        <p:nvSpPr>
          <p:cNvPr id="3"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47FA8880-05D0-4594-98AA-F311902F1074}"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4" name="Text Placeholder 3"/>
          <p:cNvSpPr>
            <a:spLocks noGrp="1"/>
          </p:cNvSpPr>
          <p:nvPr>
            <p:ph type="body" sz="quarter" idx="10"/>
          </p:nvPr>
        </p:nvSpPr>
        <p:spPr>
          <a:xfrm>
            <a:off x="501651"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13311495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rgbClr val="0097A9"/>
        </a:solidFill>
        <a:effectLst/>
      </p:bgPr>
    </p:bg>
    <p:spTree>
      <p:nvGrpSpPr>
        <p:cNvPr id="1" name=""/>
        <p:cNvGrpSpPr/>
        <p:nvPr/>
      </p:nvGrpSpPr>
      <p:grpSpPr>
        <a:xfrm>
          <a:off x="0" y="0"/>
          <a:ext cx="0" cy="0"/>
          <a:chOff x="0" y="0"/>
          <a:chExt cx="0" cy="0"/>
        </a:xfrm>
      </p:grpSpPr>
      <p:sp>
        <p:nvSpPr>
          <p:cNvPr id="3"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A32BAFC6-9B53-49D1-A0CA-F0D73A4F29A0}"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8984243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3"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1ED0CD03-069C-462E-A7BD-8F8AB9291A28}"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20912207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10603711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p:nvPr>
        </p:nvSpPr>
        <p:spPr>
          <a:xfrm>
            <a:off x="501652" y="317500"/>
            <a:ext cx="11180232" cy="698501"/>
          </a:xfrm>
          <a:prstGeom prst="rect">
            <a:avLst/>
          </a:prstGeom>
        </p:spPr>
        <p:txBody>
          <a:bodyPr rtlCol="0">
            <a:noAutofit/>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0847949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01651" y="317501"/>
            <a:ext cx="11188700" cy="698500"/>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5" name="Picture Placeholder 9"/>
          <p:cNvSpPr>
            <a:spLocks noGrp="1"/>
          </p:cNvSpPr>
          <p:nvPr>
            <p:ph type="pic" sz="quarter" idx="15"/>
          </p:nvPr>
        </p:nvSpPr>
        <p:spPr>
          <a:xfrm>
            <a:off x="5450351" y="1701801"/>
            <a:ext cx="6240000" cy="4679950"/>
          </a:xfrm>
        </p:spPr>
        <p:txBody>
          <a:bodyPr rtlCol="0">
            <a:noAutofit/>
          </a:bodyPr>
          <a:lstStyle/>
          <a:p>
            <a:pPr lvl="0"/>
            <a:r>
              <a:rPr lang="en-US" noProof="0" smtClean="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9160362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smtClean="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6550205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501651" y="651600"/>
            <a:ext cx="1116234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4" name="Title Placeholder 1"/>
          <p:cNvSpPr>
            <a:spLocks noGrp="1"/>
          </p:cNvSpPr>
          <p:nvPr>
            <p:ph type="title"/>
          </p:nvPr>
        </p:nvSpPr>
        <p:spPr>
          <a:xfrm>
            <a:off x="501651" y="317500"/>
            <a:ext cx="11162349"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4639052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503988" y="378000"/>
            <a:ext cx="2160000" cy="307976"/>
            <a:chOff x="398463" y="404813"/>
            <a:chExt cx="1627187" cy="307976"/>
          </a:xfrm>
          <a:solidFill>
            <a:schemeClr val="tx1"/>
          </a:solidFill>
        </p:grpSpPr>
        <p:sp>
          <p:nvSpPr>
            <p:cNvPr id="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grpSp>
      <p:sp>
        <p:nvSpPr>
          <p:cNvPr id="9" name="Picture Placeholder 8"/>
          <p:cNvSpPr>
            <a:spLocks noGrp="1" noChangeAspect="1"/>
          </p:cNvSpPr>
          <p:nvPr>
            <p:ph type="pic" sz="quarter" idx="11"/>
          </p:nvPr>
        </p:nvSpPr>
        <p:spPr>
          <a:xfrm>
            <a:off x="2489813" y="727200"/>
            <a:ext cx="7200000" cy="5400000"/>
          </a:xfrm>
          <a:prstGeom prst="rect">
            <a:avLst/>
          </a:prstGeom>
        </p:spPr>
        <p:txBody>
          <a:bodyPr rtlCol="0">
            <a:noAutofit/>
          </a:bodyPr>
          <a:lstStyle/>
          <a:p>
            <a:pPr lvl="0"/>
            <a:r>
              <a:rPr lang="en-US" noProof="0" smtClean="0"/>
              <a:t>Click icon to add picture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anchor="b">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336825484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501651" y="651600"/>
            <a:ext cx="1116234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4" name="Title Placeholder 1"/>
          <p:cNvSpPr>
            <a:spLocks noGrp="1"/>
          </p:cNvSpPr>
          <p:nvPr>
            <p:ph type="title"/>
          </p:nvPr>
        </p:nvSpPr>
        <p:spPr>
          <a:xfrm>
            <a:off x="501651" y="317500"/>
            <a:ext cx="11162349"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6519203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6"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17" name="Chart Placeholder 3"/>
          <p:cNvSpPr>
            <a:spLocks noGrp="1"/>
          </p:cNvSpPr>
          <p:nvPr>
            <p:ph type="chart" sz="quarter" idx="15"/>
          </p:nvPr>
        </p:nvSpPr>
        <p:spPr>
          <a:xfrm>
            <a:off x="501652" y="2052000"/>
            <a:ext cx="11188699" cy="4069013"/>
          </a:xfrm>
          <a:prstGeom prst="rect">
            <a:avLst/>
          </a:prstGeom>
        </p:spPr>
        <p:txBody>
          <a:bodyPr rtlCol="0">
            <a:noAutofit/>
          </a:bodyPr>
          <a:lstStyle/>
          <a:p>
            <a:pPr lvl="0"/>
            <a:r>
              <a:rPr lang="en-US" noProof="0" smtClean="0"/>
              <a:t>Click icon to add chart</a:t>
            </a:r>
            <a:endParaRPr lang="en-US" noProof="0" dirty="0"/>
          </a:p>
        </p:txBody>
      </p:sp>
      <p:sp>
        <p:nvSpPr>
          <p:cNvPr id="18" name="Text Placeholder 8"/>
          <p:cNvSpPr>
            <a:spLocks noGrp="1"/>
          </p:cNvSpPr>
          <p:nvPr>
            <p:ph type="body" sz="quarter" idx="18"/>
          </p:nvPr>
        </p:nvSpPr>
        <p:spPr>
          <a:xfrm>
            <a:off x="501652" y="1665289"/>
            <a:ext cx="11188699" cy="392112"/>
          </a:xfrm>
        </p:spPr>
        <p:txBody>
          <a:bodyPr/>
          <a:lstStyle/>
          <a:p>
            <a:pPr lvl="0"/>
            <a:r>
              <a:rPr lang="en-US" noProof="0" smtClean="0"/>
              <a:t>Click to edit Master text styles</a:t>
            </a:r>
          </a:p>
        </p:txBody>
      </p:sp>
    </p:spTree>
    <p:extLst>
      <p:ext uri="{BB962C8B-B14F-4D97-AF65-F5344CB8AC3E}">
        <p14:creationId xmlns:p14="http://schemas.microsoft.com/office/powerpoint/2010/main" val="126656952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p:nvPr>
        </p:nvSpPr>
        <p:spPr>
          <a:xfrm>
            <a:off x="501651"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6"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17" name="Chart Placeholder 3"/>
          <p:cNvSpPr>
            <a:spLocks noGrp="1"/>
          </p:cNvSpPr>
          <p:nvPr>
            <p:ph type="chart" sz="quarter" idx="15"/>
          </p:nvPr>
        </p:nvSpPr>
        <p:spPr>
          <a:xfrm>
            <a:off x="504000" y="2051999"/>
            <a:ext cx="3549549" cy="4069014"/>
          </a:xfrm>
          <a:prstGeom prst="rect">
            <a:avLst/>
          </a:prstGeom>
        </p:spPr>
        <p:txBody>
          <a:bodyPr rtlCol="0">
            <a:noAutofit/>
          </a:bodyPr>
          <a:lstStyle/>
          <a:p>
            <a:pPr lvl="0"/>
            <a:r>
              <a:rPr lang="en-US" noProof="0" smtClean="0"/>
              <a:t>Click icon to add chart</a:t>
            </a:r>
            <a:endParaRPr lang="en-US" noProof="0" dirty="0"/>
          </a:p>
        </p:txBody>
      </p:sp>
      <p:sp>
        <p:nvSpPr>
          <p:cNvPr id="18" name="Text Placeholder 8"/>
          <p:cNvSpPr>
            <a:spLocks noGrp="1"/>
          </p:cNvSpPr>
          <p:nvPr>
            <p:ph type="body" sz="quarter" idx="18"/>
          </p:nvPr>
        </p:nvSpPr>
        <p:spPr>
          <a:xfrm>
            <a:off x="501650" y="1665289"/>
            <a:ext cx="3562351" cy="392112"/>
          </a:xfrm>
        </p:spPr>
        <p:txBody>
          <a:bodyPr/>
          <a:lstStyle/>
          <a:p>
            <a:pPr lvl="0"/>
            <a:r>
              <a:rPr lang="en-US" noProof="0" smtClean="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rtlCol="0">
            <a:noAutofit/>
          </a:bodyPr>
          <a:lstStyle/>
          <a:p>
            <a:pPr lvl="0"/>
            <a:r>
              <a:rPr lang="en-US" noProof="0" smtClean="0"/>
              <a:t>Click icon to add chart</a:t>
            </a:r>
            <a:endParaRPr lang="en-US" noProof="0" dirty="0"/>
          </a:p>
        </p:txBody>
      </p:sp>
      <p:sp>
        <p:nvSpPr>
          <p:cNvPr id="8" name="Text Placeholder 8"/>
          <p:cNvSpPr>
            <a:spLocks noGrp="1"/>
          </p:cNvSpPr>
          <p:nvPr>
            <p:ph type="body" sz="quarter" idx="20"/>
          </p:nvPr>
        </p:nvSpPr>
        <p:spPr>
          <a:xfrm>
            <a:off x="4303185" y="1665289"/>
            <a:ext cx="3561615" cy="392112"/>
          </a:xfrm>
        </p:spPr>
        <p:txBody>
          <a:bodyPr/>
          <a:lstStyle/>
          <a:p>
            <a:pPr lvl="0"/>
            <a:r>
              <a:rPr lang="en-US" noProof="0" smtClean="0"/>
              <a:t>Click to edit Master text styles</a:t>
            </a:r>
          </a:p>
        </p:txBody>
      </p:sp>
      <p:sp>
        <p:nvSpPr>
          <p:cNvPr id="9" name="Chart Placeholder 3"/>
          <p:cNvSpPr>
            <a:spLocks noGrp="1"/>
          </p:cNvSpPr>
          <p:nvPr>
            <p:ph type="chart" sz="quarter" idx="21"/>
          </p:nvPr>
        </p:nvSpPr>
        <p:spPr>
          <a:xfrm>
            <a:off x="8126397" y="2051999"/>
            <a:ext cx="3563953" cy="4069014"/>
          </a:xfrm>
          <a:prstGeom prst="rect">
            <a:avLst/>
          </a:prstGeom>
        </p:spPr>
        <p:txBody>
          <a:bodyPr rtlCol="0">
            <a:noAutofit/>
          </a:bodyPr>
          <a:lstStyle/>
          <a:p>
            <a:pPr lvl="0"/>
            <a:r>
              <a:rPr lang="en-US" noProof="0" smtClean="0"/>
              <a:t>Click icon to add chart</a:t>
            </a:r>
            <a:endParaRPr lang="en-US" noProof="0" dirty="0"/>
          </a:p>
        </p:txBody>
      </p:sp>
      <p:sp>
        <p:nvSpPr>
          <p:cNvPr id="10" name="Text Placeholder 8"/>
          <p:cNvSpPr>
            <a:spLocks noGrp="1"/>
          </p:cNvSpPr>
          <p:nvPr>
            <p:ph type="body" sz="quarter" idx="22"/>
          </p:nvPr>
        </p:nvSpPr>
        <p:spPr>
          <a:xfrm>
            <a:off x="8126396" y="1659145"/>
            <a:ext cx="3563955" cy="398256"/>
          </a:xfrm>
        </p:spPr>
        <p:txBody>
          <a:bodyPr/>
          <a:lstStyle/>
          <a:p>
            <a:pPr lvl="0"/>
            <a:r>
              <a:rPr lang="en-US" noProof="0" smtClean="0"/>
              <a:t>Click to edit Master text styles</a:t>
            </a:r>
          </a:p>
        </p:txBody>
      </p:sp>
    </p:spTree>
    <p:extLst>
      <p:ext uri="{BB962C8B-B14F-4D97-AF65-F5344CB8AC3E}">
        <p14:creationId xmlns:p14="http://schemas.microsoft.com/office/powerpoint/2010/main" val="272243222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501651" y="317500"/>
            <a:ext cx="11202669"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9" name="Text Placeholder 8"/>
          <p:cNvSpPr>
            <a:spLocks noGrp="1"/>
          </p:cNvSpPr>
          <p:nvPr>
            <p:ph type="body" sz="quarter" idx="13"/>
          </p:nvPr>
        </p:nvSpPr>
        <p:spPr>
          <a:xfrm>
            <a:off x="501651" y="651600"/>
            <a:ext cx="1120266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3" name="Content Placeholder 3"/>
          <p:cNvSpPr>
            <a:spLocks noGrp="1"/>
          </p:cNvSpPr>
          <p:nvPr>
            <p:ph sz="quarter" idx="10"/>
          </p:nvPr>
        </p:nvSpPr>
        <p:spPr>
          <a:xfrm>
            <a:off x="501651" y="1665289"/>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664987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8" name="Title Placeholder 1"/>
          <p:cNvSpPr>
            <a:spLocks noGrp="1"/>
          </p:cNvSpPr>
          <p:nvPr>
            <p:ph type="title"/>
          </p:nvPr>
        </p:nvSpPr>
        <p:spPr>
          <a:xfrm>
            <a:off x="501650" y="317500"/>
            <a:ext cx="11188700" cy="334100"/>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11" name="Content Placeholder 3"/>
          <p:cNvSpPr>
            <a:spLocks noGrp="1"/>
          </p:cNvSpPr>
          <p:nvPr>
            <p:ph sz="quarter" idx="10"/>
          </p:nvPr>
        </p:nvSpPr>
        <p:spPr>
          <a:xfrm>
            <a:off x="501650" y="1665289"/>
            <a:ext cx="5305580"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6383999" y="1665289"/>
            <a:ext cx="5306351"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5310401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7" name="Object 7" hidden="1"/>
          <p:cNvGraphicFramePr>
            <a:graphicFrameLocks noChangeAspect="1"/>
          </p:cNvGraphicFramePr>
          <p:nvPr userDrawn="1">
            <p:custDataLst>
              <p:tags r:id="rId2"/>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32790" name="think-cell Slide" r:id="rId4" imgW="360" imgH="360" progId="TCLayout.ActiveDocument.1">
                  <p:embed/>
                </p:oleObj>
              </mc:Choice>
              <mc:Fallback>
                <p:oleObj name="think-cell Slide" r:id="rId4" imgW="360" imgH="360" progId="TCLayout.ActiveDocument.1">
                  <p:embed/>
                  <p:pic>
                    <p:nvPicPr>
                      <p:cNvPr id="17414" name="Object 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Content Placeholder 3"/>
          <p:cNvSpPr>
            <a:spLocks noGrp="1"/>
          </p:cNvSpPr>
          <p:nvPr>
            <p:ph sz="quarter" idx="10"/>
          </p:nvPr>
        </p:nvSpPr>
        <p:spPr>
          <a:xfrm>
            <a:off x="501652" y="1665289"/>
            <a:ext cx="5355165" cy="4455725"/>
          </a:xfrm>
          <a:prstGeom prst="rect">
            <a:avLst/>
          </a:prstGeom>
        </p:spPr>
        <p:txBody>
          <a:bodyPr/>
          <a:lstStyle>
            <a:lvl1pPr marL="0" indent="0" algn="l">
              <a:buFontTx/>
              <a:buNone/>
              <a:tabLst>
                <a:tab pos="5029200" algn="r"/>
              </a:tabLst>
              <a:defRPr sz="1200"/>
            </a:lvl1pPr>
            <a:lvl2pPr marL="127000" indent="-127000" algn="l">
              <a:buClrTx/>
              <a:buSzPct val="100000"/>
              <a:buFont typeface="Arial" panose="020B0604020202020204" pitchFamily="34" charset="0"/>
              <a:buChar char="•"/>
              <a:tabLst>
                <a:tab pos="5029200" algn="r"/>
              </a:tabLst>
              <a:defRPr sz="1200"/>
            </a:lvl2pPr>
            <a:lvl3pPr marL="279400" indent="-127000" algn="l">
              <a:buClrTx/>
              <a:buSzPct val="100000"/>
              <a:buFont typeface="Arial" panose="020B0604020202020204" pitchFamily="34" charset="0"/>
              <a:buChar char="−"/>
              <a:tabLst>
                <a:tab pos="5029200" algn="r"/>
              </a:tabLst>
              <a:defRPr sz="1200"/>
            </a:lvl3pPr>
            <a:lvl4pPr marL="431800" indent="-127000" algn="l">
              <a:buClrTx/>
              <a:buSzPct val="100000"/>
              <a:buFont typeface="Arial" panose="020B0604020202020204" pitchFamily="34" charset="0"/>
              <a:buChar char="◦"/>
              <a:tabLst>
                <a:tab pos="5029200" algn="r"/>
              </a:tabLst>
              <a:defRPr sz="1200"/>
            </a:lvl4pPr>
            <a:lvl5pPr marL="584200" indent="-127000" algn="l">
              <a:buClrTx/>
              <a:buSzPct val="100000"/>
              <a:buFont typeface="Arial" panose="020B0604020202020204" pitchFamily="34" charset="0"/>
              <a:buChar char="−"/>
              <a:tabLst>
                <a:tab pos="5029200" algn="r"/>
              </a:tabLst>
              <a:defRPr sz="1200"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6341221" y="2125013"/>
            <a:ext cx="5349129" cy="3996000"/>
          </a:xfrm>
        </p:spPr>
        <p:txBody>
          <a:bodyPr rtlCol="0">
            <a:noAutofit/>
          </a:bodyPr>
          <a:lstStyle/>
          <a:p>
            <a:pPr lvl="0"/>
            <a:r>
              <a:rPr lang="en-US" noProof="0" smtClean="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smtClean="0"/>
              <a:t>Click to edit Master text styles</a:t>
            </a:r>
          </a:p>
        </p:txBody>
      </p:sp>
      <p:sp>
        <p:nvSpPr>
          <p:cNvPr id="11"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3"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23234704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25099" y="2125013"/>
            <a:ext cx="5608320" cy="3996000"/>
          </a:xfrm>
        </p:spPr>
        <p:txBody>
          <a:bodyPr rtlCol="0">
            <a:noAutofit/>
          </a:bodyPr>
          <a:lstStyle/>
          <a:p>
            <a:pPr lvl="0"/>
            <a:r>
              <a:rPr lang="en-US" noProof="0" smtClean="0"/>
              <a:t>Click icon to add chart</a:t>
            </a:r>
            <a:endParaRPr lang="en-US" noProof="0" dirty="0"/>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smtClean="0"/>
              <a:t>Click to edit Master text styles</a:t>
            </a:r>
          </a:p>
        </p:txBody>
      </p:sp>
      <p:sp>
        <p:nvSpPr>
          <p:cNvPr id="11"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3"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9" name="Chart Placeholder 2"/>
          <p:cNvSpPr>
            <a:spLocks noGrp="1"/>
          </p:cNvSpPr>
          <p:nvPr>
            <p:ph type="chart" sz="quarter" idx="24"/>
          </p:nvPr>
        </p:nvSpPr>
        <p:spPr>
          <a:xfrm>
            <a:off x="354313" y="2125013"/>
            <a:ext cx="5608320" cy="3996000"/>
          </a:xfrm>
        </p:spPr>
        <p:txBody>
          <a:bodyPr rtlCol="0">
            <a:noAutofit/>
          </a:bodyPr>
          <a:lstStyle/>
          <a:p>
            <a:pPr lvl="0"/>
            <a:r>
              <a:rPr lang="en-US" noProof="0" smtClean="0"/>
              <a:t>Click icon to add chart</a:t>
            </a:r>
            <a:endParaRPr lang="en-US" noProof="0" dirty="0"/>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smtClean="0"/>
              <a:t>Click to edit Master text styles</a:t>
            </a:r>
          </a:p>
        </p:txBody>
      </p:sp>
    </p:spTree>
    <p:extLst>
      <p:ext uri="{BB962C8B-B14F-4D97-AF65-F5344CB8AC3E}">
        <p14:creationId xmlns:p14="http://schemas.microsoft.com/office/powerpoint/2010/main" val="316937714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01652" y="317500"/>
            <a:ext cx="11188699"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6" name="Content Placeholder 3"/>
          <p:cNvSpPr>
            <a:spLocks noGrp="1"/>
          </p:cNvSpPr>
          <p:nvPr>
            <p:ph sz="quarter" idx="10"/>
          </p:nvPr>
        </p:nvSpPr>
        <p:spPr>
          <a:xfrm>
            <a:off x="501650"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5450349" y="1700214"/>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42431941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01651" y="317500"/>
            <a:ext cx="11188700" cy="334100"/>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p:nvPr>
        </p:nvSpPr>
        <p:spPr>
          <a:xfrm>
            <a:off x="501652" y="651600"/>
            <a:ext cx="1118869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113582078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smtClean="0"/>
              <a:t>Click to edit Master title style</a:t>
            </a:r>
            <a:endParaRPr lang="en-US" noProof="0" dirty="0"/>
          </a:p>
        </p:txBody>
      </p:sp>
      <p:sp>
        <p:nvSpPr>
          <p:cNvPr id="4" name="Picture Placeholder 6"/>
          <p:cNvSpPr>
            <a:spLocks noGrp="1"/>
          </p:cNvSpPr>
          <p:nvPr>
            <p:ph type="pic" sz="quarter" idx="13"/>
          </p:nvPr>
        </p:nvSpPr>
        <p:spPr>
          <a:xfrm>
            <a:off x="501649" y="1700213"/>
            <a:ext cx="2706624" cy="1260000"/>
          </a:xfrm>
        </p:spPr>
        <p:txBody>
          <a:bodyPr rtlCol="0">
            <a:noAutofit/>
          </a:bodyPr>
          <a:lstStyle/>
          <a:p>
            <a:pPr lvl="0"/>
            <a:r>
              <a:rPr lang="en-US" noProof="0" smtClean="0"/>
              <a:t>Click icon to add picture</a:t>
            </a:r>
            <a:endParaRPr lang="en-US" noProof="0" dirty="0"/>
          </a:p>
        </p:txBody>
      </p:sp>
      <p:sp>
        <p:nvSpPr>
          <p:cNvPr id="5" name="Picture Placeholder 6"/>
          <p:cNvSpPr>
            <a:spLocks noGrp="1"/>
          </p:cNvSpPr>
          <p:nvPr>
            <p:ph type="pic" sz="quarter" idx="14"/>
          </p:nvPr>
        </p:nvSpPr>
        <p:spPr>
          <a:xfrm>
            <a:off x="3327216" y="1700213"/>
            <a:ext cx="2706624" cy="1260000"/>
          </a:xfrm>
        </p:spPr>
        <p:txBody>
          <a:bodyPr rtlCol="0">
            <a:noAutofit/>
          </a:bodyPr>
          <a:lstStyle/>
          <a:p>
            <a:pPr lvl="0"/>
            <a:r>
              <a:rPr lang="en-US" noProof="0" smtClean="0"/>
              <a:t>Click icon to add picture</a:t>
            </a:r>
            <a:endParaRPr lang="en-US" noProof="0" dirty="0"/>
          </a:p>
        </p:txBody>
      </p:sp>
      <p:sp>
        <p:nvSpPr>
          <p:cNvPr id="6" name="Picture Placeholder 6"/>
          <p:cNvSpPr>
            <a:spLocks noGrp="1"/>
          </p:cNvSpPr>
          <p:nvPr>
            <p:ph type="pic" sz="quarter" idx="15"/>
          </p:nvPr>
        </p:nvSpPr>
        <p:spPr>
          <a:xfrm>
            <a:off x="6152783" y="1700213"/>
            <a:ext cx="2706624" cy="1260000"/>
          </a:xfrm>
        </p:spPr>
        <p:txBody>
          <a:bodyPr rtlCol="0">
            <a:noAutofit/>
          </a:bodyPr>
          <a:lstStyle/>
          <a:p>
            <a:pPr lvl="0"/>
            <a:r>
              <a:rPr lang="en-US" noProof="0" smtClean="0"/>
              <a:t>Click icon to add picture</a:t>
            </a:r>
            <a:endParaRPr lang="en-US" noProof="0" dirty="0"/>
          </a:p>
        </p:txBody>
      </p:sp>
      <p:sp>
        <p:nvSpPr>
          <p:cNvPr id="7" name="Picture Placeholder 6"/>
          <p:cNvSpPr>
            <a:spLocks noGrp="1"/>
          </p:cNvSpPr>
          <p:nvPr>
            <p:ph type="pic" sz="quarter" idx="16"/>
          </p:nvPr>
        </p:nvSpPr>
        <p:spPr>
          <a:xfrm>
            <a:off x="8978351" y="1700213"/>
            <a:ext cx="2706624" cy="1260000"/>
          </a:xfrm>
        </p:spPr>
        <p:txBody>
          <a:bodyPr rtlCol="0">
            <a:noAutofit/>
          </a:bodyPr>
          <a:lstStyle/>
          <a:p>
            <a:pPr lvl="0"/>
            <a:r>
              <a:rPr lang="en-US" noProof="0" smtClean="0"/>
              <a:t>Click icon to add picture</a:t>
            </a:r>
            <a:endParaRPr lang="en-US" noProof="0" dirty="0"/>
          </a:p>
        </p:txBody>
      </p:sp>
      <p:sp>
        <p:nvSpPr>
          <p:cNvPr id="9" name="Text Placeholder 8"/>
          <p:cNvSpPr>
            <a:spLocks noGrp="1"/>
          </p:cNvSpPr>
          <p:nvPr>
            <p:ph type="body" sz="quarter" idx="17"/>
          </p:nvPr>
        </p:nvSpPr>
        <p:spPr>
          <a:xfrm>
            <a:off x="501649" y="3108509"/>
            <a:ext cx="2706624"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6162660" y="3108509"/>
            <a:ext cx="2706624" cy="3264408"/>
          </a:xfrm>
        </p:spPr>
        <p:txBody>
          <a:bodyPr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19"/>
          </p:nvPr>
        </p:nvSpPr>
        <p:spPr>
          <a:xfrm>
            <a:off x="3332155" y="3108509"/>
            <a:ext cx="2706624" cy="3264408"/>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2" name="Text Placeholder 8"/>
          <p:cNvSpPr>
            <a:spLocks noGrp="1"/>
          </p:cNvSpPr>
          <p:nvPr>
            <p:ph type="body" sz="quarter" idx="20"/>
          </p:nvPr>
        </p:nvSpPr>
        <p:spPr>
          <a:xfrm>
            <a:off x="8993167" y="3108509"/>
            <a:ext cx="2706624" cy="3264408"/>
          </a:xfrm>
        </p:spPr>
        <p:txBody>
          <a:bodyPr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8"/>
          <p:cNvSpPr>
            <a:spLocks noGrp="1"/>
          </p:cNvSpPr>
          <p:nvPr>
            <p:ph type="body" sz="quarter" idx="21"/>
          </p:nvPr>
        </p:nvSpPr>
        <p:spPr>
          <a:xfrm>
            <a:off x="501650" y="651600"/>
            <a:ext cx="11188701" cy="757255"/>
          </a:xfrm>
          <a:prstGeom prst="rect">
            <a:avLst/>
          </a:prstGeom>
        </p:spPr>
        <p:txBody>
          <a:bodyPr>
            <a:noAutofit/>
          </a:bodyPr>
          <a:lstStyle>
            <a:lvl1pPr marL="0" indent="0">
              <a:buNone/>
              <a:defRPr sz="2000" b="0">
                <a:solidFill>
                  <a:srgbClr val="575757"/>
                </a:solidFill>
              </a:defRPr>
            </a:lvl1pPr>
          </a:lstStyle>
          <a:p>
            <a:pPr lvl="0"/>
            <a:r>
              <a:rPr lang="en-US" noProof="0" smtClean="0"/>
              <a:t>Edit Master text styles</a:t>
            </a:r>
          </a:p>
        </p:txBody>
      </p:sp>
    </p:spTree>
    <p:extLst>
      <p:ext uri="{BB962C8B-B14F-4D97-AF65-F5344CB8AC3E}">
        <p14:creationId xmlns:p14="http://schemas.microsoft.com/office/powerpoint/2010/main" val="1238796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6" name="Group 5"/>
          <p:cNvGrpSpPr/>
          <p:nvPr userDrawn="1"/>
        </p:nvGrpSpPr>
        <p:grpSpPr>
          <a:xfrm>
            <a:off x="503988" y="378000"/>
            <a:ext cx="2160000" cy="307976"/>
            <a:chOff x="398463" y="404813"/>
            <a:chExt cx="1627187" cy="307976"/>
          </a:xfrm>
          <a:solidFill>
            <a:schemeClr val="bg1"/>
          </a:solidFill>
        </p:grpSpPr>
        <p:sp>
          <p:nvSpPr>
            <p:cNvPr id="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9"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0"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1"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2"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3"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4"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5"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6"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grpSp>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anchor="b">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33921340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12" name="Rectangle 11"/>
          <p:cNvSpPr/>
          <p:nvPr userDrawn="1"/>
        </p:nvSpPr>
        <p:spPr>
          <a:xfrm>
            <a:off x="503238" y="1706563"/>
            <a:ext cx="5497512"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18" name="Rectangle 17"/>
          <p:cNvSpPr/>
          <p:nvPr userDrawn="1"/>
        </p:nvSpPr>
        <p:spPr>
          <a:xfrm>
            <a:off x="6224588" y="1700213"/>
            <a:ext cx="5475287"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19" name="Rectangle 18"/>
          <p:cNvSpPr/>
          <p:nvPr userDrawn="1"/>
        </p:nvSpPr>
        <p:spPr>
          <a:xfrm>
            <a:off x="503238" y="4065588"/>
            <a:ext cx="5497512"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20" name="Rectangle 19"/>
          <p:cNvSpPr/>
          <p:nvPr userDrawn="1"/>
        </p:nvSpPr>
        <p:spPr>
          <a:xfrm>
            <a:off x="6224588" y="4065588"/>
            <a:ext cx="5475287"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2" name="Title 1"/>
          <p:cNvSpPr>
            <a:spLocks noGrp="1"/>
          </p:cNvSpPr>
          <p:nvPr>
            <p:ph type="title"/>
          </p:nvPr>
        </p:nvSpPr>
        <p:spPr>
          <a:xfrm>
            <a:off x="501651" y="317500"/>
            <a:ext cx="11188700" cy="334100"/>
          </a:xfrm>
        </p:spPr>
        <p:txBody>
          <a:bodyPr/>
          <a:lstStyle/>
          <a:p>
            <a:r>
              <a:rPr lang="en-US" noProof="0" smtClean="0"/>
              <a:t>Click to edit Master title style</a:t>
            </a:r>
            <a:endParaRPr lang="en-US" noProof="0" dirty="0"/>
          </a:p>
        </p:txBody>
      </p:sp>
      <p:sp>
        <p:nvSpPr>
          <p:cNvPr id="8" name="Picture Placeholder 11"/>
          <p:cNvSpPr>
            <a:spLocks noGrp="1"/>
          </p:cNvSpPr>
          <p:nvPr>
            <p:ph type="pic" sz="quarter" idx="25"/>
          </p:nvPr>
        </p:nvSpPr>
        <p:spPr>
          <a:xfrm>
            <a:off x="504000" y="1880213"/>
            <a:ext cx="1968000" cy="1476000"/>
          </a:xfrm>
        </p:spPr>
        <p:txBody>
          <a:bodyPr rtlCol="0">
            <a:noAutofit/>
          </a:bodyPr>
          <a:lstStyle>
            <a:lvl1pPr algn="ctr">
              <a:defRPr/>
            </a:lvl1pPr>
          </a:lstStyle>
          <a:p>
            <a:pPr lvl="0"/>
            <a:r>
              <a:rPr lang="en-US" noProof="0" smtClean="0"/>
              <a:t>Click icon to add picture</a:t>
            </a:r>
            <a:endParaRPr lang="en-US" noProof="0" dirty="0"/>
          </a:p>
        </p:txBody>
      </p:sp>
      <p:sp>
        <p:nvSpPr>
          <p:cNvPr id="9" name="Picture Placeholder 11"/>
          <p:cNvSpPr>
            <a:spLocks noGrp="1"/>
          </p:cNvSpPr>
          <p:nvPr>
            <p:ph type="pic" sz="quarter" idx="27"/>
          </p:nvPr>
        </p:nvSpPr>
        <p:spPr>
          <a:xfrm>
            <a:off x="6224085" y="1880213"/>
            <a:ext cx="1968000" cy="1476000"/>
          </a:xfrm>
        </p:spPr>
        <p:txBody>
          <a:bodyPr rtlCol="0">
            <a:noAutofit/>
          </a:bodyPr>
          <a:lstStyle>
            <a:lvl1pPr algn="ctr">
              <a:defRPr/>
            </a:lvl1pPr>
          </a:lstStyle>
          <a:p>
            <a:pPr lvl="0"/>
            <a:r>
              <a:rPr lang="en-US" noProof="0" smtClean="0"/>
              <a:t>Click icon to add picture</a:t>
            </a:r>
            <a:endParaRPr lang="en-US" noProof="0" dirty="0"/>
          </a:p>
        </p:txBody>
      </p:sp>
      <p:sp>
        <p:nvSpPr>
          <p:cNvPr id="10" name="Picture Placeholder 11"/>
          <p:cNvSpPr>
            <a:spLocks noGrp="1"/>
          </p:cNvSpPr>
          <p:nvPr>
            <p:ph type="pic" sz="quarter" idx="29"/>
          </p:nvPr>
        </p:nvSpPr>
        <p:spPr>
          <a:xfrm>
            <a:off x="504000" y="4256213"/>
            <a:ext cx="1968000" cy="1476000"/>
          </a:xfrm>
        </p:spPr>
        <p:txBody>
          <a:bodyPr rtlCol="0">
            <a:noAutofit/>
          </a:bodyPr>
          <a:lstStyle>
            <a:lvl1pPr algn="ctr">
              <a:defRPr/>
            </a:lvl1pPr>
          </a:lstStyle>
          <a:p>
            <a:pPr lvl="0"/>
            <a:r>
              <a:rPr lang="en-US" noProof="0" smtClean="0"/>
              <a:t>Click icon to add picture</a:t>
            </a:r>
            <a:endParaRPr lang="en-US" noProof="0" dirty="0"/>
          </a:p>
        </p:txBody>
      </p:sp>
      <p:sp>
        <p:nvSpPr>
          <p:cNvPr id="11" name="Picture Placeholder 11"/>
          <p:cNvSpPr>
            <a:spLocks noGrp="1"/>
          </p:cNvSpPr>
          <p:nvPr>
            <p:ph type="pic" sz="quarter" idx="31"/>
          </p:nvPr>
        </p:nvSpPr>
        <p:spPr>
          <a:xfrm>
            <a:off x="6224085" y="4256213"/>
            <a:ext cx="1968000" cy="1476000"/>
          </a:xfrm>
        </p:spPr>
        <p:txBody>
          <a:bodyPr rtlCol="0">
            <a:noAutofit/>
          </a:bodyPr>
          <a:lstStyle>
            <a:lvl1pPr algn="ctr">
              <a:defRPr/>
            </a:lvl1pPr>
          </a:lstStyle>
          <a:p>
            <a:pPr lvl="0"/>
            <a:r>
              <a:rPr lang="en-US" noProof="0" smtClean="0"/>
              <a:t>Click icon to add picture</a:t>
            </a:r>
            <a:endParaRPr lang="en-US" noProof="0" dirty="0"/>
          </a:p>
        </p:txBody>
      </p:sp>
      <p:sp>
        <p:nvSpPr>
          <p:cNvPr id="13" name="Text Placeholder 12"/>
          <p:cNvSpPr>
            <a:spLocks noGrp="1"/>
          </p:cNvSpPr>
          <p:nvPr>
            <p:ph type="body" sz="quarter" idx="32"/>
          </p:nvPr>
        </p:nvSpPr>
        <p:spPr>
          <a:xfrm>
            <a:off x="2683483" y="1880213"/>
            <a:ext cx="3288000" cy="1944000"/>
          </a:xfrm>
        </p:spPr>
        <p:txBody>
          <a:bodyPr rtlCol="0">
            <a:noAutofit/>
          </a:bodyPr>
          <a:lstStyle>
            <a:lvl1pPr marL="0" indent="0" algn="l">
              <a:buFontTx/>
              <a:buNone/>
              <a:defRPr lang="en-US" noProof="0" dirty="0" smtClean="0"/>
            </a:lvl1pPr>
            <a:lvl2pPr marL="127000" indent="-127000" algn="l">
              <a:buClrTx/>
              <a:buSzPct val="100000"/>
              <a:buFont typeface="Arial" panose="020B0604020202020204" pitchFamily="34" charset="0"/>
              <a:buChar char="•"/>
              <a:defRPr lang="en-US" noProof="0" dirty="0" smtClean="0"/>
            </a:lvl2pPr>
          </a:lstStyle>
          <a:p>
            <a:pPr lvl="0"/>
            <a:r>
              <a:rPr lang="en-US" noProof="0" smtClean="0"/>
              <a:t>Click to edit Master text styles</a:t>
            </a:r>
          </a:p>
          <a:p>
            <a:pPr lvl="1"/>
            <a:r>
              <a:rPr lang="en-US" noProof="0" smtClean="0"/>
              <a:t>Second level</a:t>
            </a:r>
          </a:p>
        </p:txBody>
      </p:sp>
      <p:sp>
        <p:nvSpPr>
          <p:cNvPr id="14" name="Text Placeholder 12"/>
          <p:cNvSpPr>
            <a:spLocks noGrp="1"/>
          </p:cNvSpPr>
          <p:nvPr>
            <p:ph type="body" sz="quarter" idx="33"/>
          </p:nvPr>
        </p:nvSpPr>
        <p:spPr>
          <a:xfrm>
            <a:off x="8396560" y="1880213"/>
            <a:ext cx="3291840" cy="1944000"/>
          </a:xfrm>
        </p:spPr>
        <p:txBody>
          <a:bodyPr rtlCol="0">
            <a:noAutofit/>
          </a:bodyPr>
          <a:lstStyle>
            <a:lvl1pPr>
              <a:defRPr lang="en-US" noProof="0" smtClean="0"/>
            </a:lvl1pPr>
            <a:lvl2pPr>
              <a:defRPr lang="en-US" noProof="0" smtClean="0"/>
            </a:lvl2pPr>
          </a:lstStyle>
          <a:p>
            <a:pPr lvl="0"/>
            <a:r>
              <a:rPr lang="en-US" noProof="0" smtClean="0"/>
              <a:t>Click to edit Master text styles</a:t>
            </a:r>
          </a:p>
          <a:p>
            <a:pPr lvl="1"/>
            <a:r>
              <a:rPr lang="en-US" noProof="0" smtClean="0"/>
              <a:t>Second level</a:t>
            </a:r>
          </a:p>
        </p:txBody>
      </p:sp>
      <p:sp>
        <p:nvSpPr>
          <p:cNvPr id="15" name="Text Placeholder 12"/>
          <p:cNvSpPr>
            <a:spLocks noGrp="1"/>
          </p:cNvSpPr>
          <p:nvPr>
            <p:ph type="body" sz="quarter" idx="34"/>
          </p:nvPr>
        </p:nvSpPr>
        <p:spPr>
          <a:xfrm>
            <a:off x="2683483" y="4256213"/>
            <a:ext cx="3288000" cy="1944000"/>
          </a:xfrm>
        </p:spPr>
        <p:txBody>
          <a:bodyPr rtlCol="0">
            <a:noAutofit/>
          </a:bodyPr>
          <a:lstStyle>
            <a:lvl1pPr>
              <a:defRPr lang="en-US" noProof="0" smtClean="0"/>
            </a:lvl1pPr>
            <a:lvl2pPr>
              <a:defRPr lang="en-US" noProof="0" smtClean="0"/>
            </a:lvl2pPr>
          </a:lstStyle>
          <a:p>
            <a:pPr lvl="0"/>
            <a:r>
              <a:rPr lang="en-US" noProof="0" smtClean="0"/>
              <a:t>Click to edit Master text styles</a:t>
            </a:r>
          </a:p>
          <a:p>
            <a:pPr lvl="1"/>
            <a:r>
              <a:rPr lang="en-US" noProof="0" smtClean="0"/>
              <a:t>Second level</a:t>
            </a:r>
          </a:p>
        </p:txBody>
      </p:sp>
      <p:sp>
        <p:nvSpPr>
          <p:cNvPr id="16" name="Text Placeholder 12"/>
          <p:cNvSpPr>
            <a:spLocks noGrp="1"/>
          </p:cNvSpPr>
          <p:nvPr>
            <p:ph type="body" sz="quarter" idx="35"/>
          </p:nvPr>
        </p:nvSpPr>
        <p:spPr>
          <a:xfrm>
            <a:off x="8396560" y="4256213"/>
            <a:ext cx="3291840" cy="1944000"/>
          </a:xfrm>
        </p:spPr>
        <p:txBody>
          <a:bodyPr rtlCol="0">
            <a:noAutofit/>
          </a:bodyPr>
          <a:lstStyle>
            <a:lvl1pPr>
              <a:defRPr lang="en-US" noProof="0" smtClean="0"/>
            </a:lvl1pPr>
            <a:lvl2pPr>
              <a:defRPr lang="en-US" noProof="0" smtClean="0"/>
            </a:lvl2pPr>
          </a:lstStyle>
          <a:p>
            <a:pPr lvl="0"/>
            <a:r>
              <a:rPr lang="en-US" noProof="0" smtClean="0"/>
              <a:t>Click to edit Master text styles</a:t>
            </a:r>
          </a:p>
          <a:p>
            <a:pPr lvl="1"/>
            <a:r>
              <a:rPr lang="en-US" noProof="0" smtClean="0"/>
              <a:t>Second level</a:t>
            </a:r>
          </a:p>
        </p:txBody>
      </p:sp>
      <p:sp>
        <p:nvSpPr>
          <p:cNvPr id="17" name="Text Placeholder 8"/>
          <p:cNvSpPr>
            <a:spLocks noGrp="1"/>
          </p:cNvSpPr>
          <p:nvPr>
            <p:ph type="body" sz="quarter" idx="13"/>
          </p:nvPr>
        </p:nvSpPr>
        <p:spPr>
          <a:xfrm>
            <a:off x="501651" y="651600"/>
            <a:ext cx="1116234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291876962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501651" y="1700214"/>
            <a:ext cx="3657600" cy="1971675"/>
          </a:xfrm>
        </p:spPr>
        <p:txBody>
          <a:bodyPr rtlCol="0">
            <a:noAutofit/>
          </a:bodyPr>
          <a:lstStyle/>
          <a:p>
            <a:pPr lvl="0"/>
            <a:r>
              <a:rPr lang="en-US" noProof="0" smtClean="0"/>
              <a:t>Click icon to add picture</a:t>
            </a:r>
            <a:endParaRPr lang="en-US" noProof="0" dirty="0"/>
          </a:p>
        </p:txBody>
      </p:sp>
      <p:sp>
        <p:nvSpPr>
          <p:cNvPr id="5" name="Picture Placeholder 7"/>
          <p:cNvSpPr>
            <a:spLocks noGrp="1"/>
          </p:cNvSpPr>
          <p:nvPr>
            <p:ph type="pic" sz="quarter" idx="14"/>
          </p:nvPr>
        </p:nvSpPr>
        <p:spPr>
          <a:xfrm>
            <a:off x="8040265" y="1700214"/>
            <a:ext cx="3657600" cy="1971675"/>
          </a:xfrm>
        </p:spPr>
        <p:txBody>
          <a:bodyPr rtlCol="0">
            <a:noAutofit/>
          </a:bodyPr>
          <a:lstStyle/>
          <a:p>
            <a:pPr lvl="0"/>
            <a:r>
              <a:rPr lang="en-US" noProof="0" smtClean="0"/>
              <a:t>Click icon to add picture</a:t>
            </a:r>
            <a:endParaRPr lang="en-US" noProof="0" dirty="0"/>
          </a:p>
        </p:txBody>
      </p:sp>
      <p:sp>
        <p:nvSpPr>
          <p:cNvPr id="6" name="Picture Placeholder 7"/>
          <p:cNvSpPr>
            <a:spLocks noGrp="1"/>
          </p:cNvSpPr>
          <p:nvPr>
            <p:ph type="pic" sz="quarter" idx="15"/>
          </p:nvPr>
        </p:nvSpPr>
        <p:spPr>
          <a:xfrm>
            <a:off x="4270957" y="1700214"/>
            <a:ext cx="3657600" cy="1971675"/>
          </a:xfrm>
        </p:spPr>
        <p:txBody>
          <a:bodyPr rtlCol="0">
            <a:noAutofit/>
          </a:bodyPr>
          <a:lstStyle/>
          <a:p>
            <a:pPr lvl="0"/>
            <a:r>
              <a:rPr lang="en-US" noProof="0" smtClean="0"/>
              <a:t>Click icon to add picture</a:t>
            </a:r>
            <a:endParaRPr lang="en-US" noProof="0" dirty="0"/>
          </a:p>
        </p:txBody>
      </p:sp>
      <p:sp>
        <p:nvSpPr>
          <p:cNvPr id="9" name="Text Placeholder 18"/>
          <p:cNvSpPr>
            <a:spLocks noGrp="1"/>
          </p:cNvSpPr>
          <p:nvPr>
            <p:ph idx="1"/>
          </p:nvPr>
        </p:nvSpPr>
        <p:spPr>
          <a:xfrm>
            <a:off x="501651" y="3832225"/>
            <a:ext cx="3657600" cy="2095200"/>
          </a:xfrm>
          <a:prstGeom prst="rect">
            <a:avLst/>
          </a:prstGeom>
        </p:spPr>
        <p:txBody>
          <a:bodyPr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18"/>
          <p:cNvSpPr>
            <a:spLocks noGrp="1"/>
          </p:cNvSpPr>
          <p:nvPr>
            <p:ph idx="16"/>
          </p:nvPr>
        </p:nvSpPr>
        <p:spPr>
          <a:xfrm>
            <a:off x="4270959" y="3832225"/>
            <a:ext cx="3657600" cy="2095200"/>
          </a:xfrm>
          <a:prstGeom prst="rect">
            <a:avLst/>
          </a:prstGeom>
        </p:spPr>
        <p:txBody>
          <a:bodyPr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4" name="Text Placeholder 18"/>
          <p:cNvSpPr>
            <a:spLocks noGrp="1"/>
          </p:cNvSpPr>
          <p:nvPr>
            <p:ph idx="17"/>
          </p:nvPr>
        </p:nvSpPr>
        <p:spPr>
          <a:xfrm>
            <a:off x="8040265" y="3832225"/>
            <a:ext cx="3657600" cy="2095200"/>
          </a:xfrm>
          <a:prstGeom prst="rect">
            <a:avLst/>
          </a:prstGeom>
        </p:spPr>
        <p:txBody>
          <a:bodyPr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501651" y="651600"/>
            <a:ext cx="1116234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18623198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1"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57061828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mp; subtitle Blackbackground">
    <p:spTree>
      <p:nvGrpSpPr>
        <p:cNvPr id="1" name=""/>
        <p:cNvGrpSpPr/>
        <p:nvPr/>
      </p:nvGrpSpPr>
      <p:grpSpPr>
        <a:xfrm>
          <a:off x="0" y="0"/>
          <a:ext cx="0" cy="0"/>
          <a:chOff x="0" y="0"/>
          <a:chExt cx="0" cy="0"/>
        </a:xfrm>
      </p:grpSpPr>
      <p:sp>
        <p:nvSpPr>
          <p:cNvPr id="10"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1"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56694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Rectangle 9"/>
          <p:cNvSpPr/>
          <p:nvPr userDrawn="1"/>
        </p:nvSpPr>
        <p:spPr>
          <a:xfrm>
            <a:off x="503238" y="1704975"/>
            <a:ext cx="5467350"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11" name="Rectangle 10"/>
          <p:cNvSpPr/>
          <p:nvPr userDrawn="1"/>
        </p:nvSpPr>
        <p:spPr>
          <a:xfrm>
            <a:off x="6246813" y="1704975"/>
            <a:ext cx="5453062"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8" name="Text Placeholder 8"/>
          <p:cNvSpPr>
            <a:spLocks noGrp="1"/>
          </p:cNvSpPr>
          <p:nvPr>
            <p:ph type="body" sz="quarter" idx="17"/>
          </p:nvPr>
        </p:nvSpPr>
        <p:spPr>
          <a:xfrm>
            <a:off x="504000" y="1857892"/>
            <a:ext cx="5462016" cy="169545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21"/>
          </p:nvPr>
        </p:nvSpPr>
        <p:spPr>
          <a:xfrm>
            <a:off x="6246193" y="1857892"/>
            <a:ext cx="5462016" cy="169545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6" name="Picture Placeholder 29"/>
          <p:cNvSpPr>
            <a:spLocks noGrp="1"/>
          </p:cNvSpPr>
          <p:nvPr>
            <p:ph type="pic" sz="quarter" idx="19"/>
          </p:nvPr>
        </p:nvSpPr>
        <p:spPr>
          <a:xfrm>
            <a:off x="4769491" y="1863917"/>
            <a:ext cx="1210207"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
        <p:nvSpPr>
          <p:cNvPr id="7" name="Picture Placeholder 29"/>
          <p:cNvSpPr>
            <a:spLocks noGrp="1"/>
          </p:cNvSpPr>
          <p:nvPr>
            <p:ph type="pic" sz="quarter" idx="20"/>
          </p:nvPr>
        </p:nvSpPr>
        <p:spPr>
          <a:xfrm>
            <a:off x="10424617" y="1857893"/>
            <a:ext cx="1244161"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
        <p:nvSpPr>
          <p:cNvPr id="16"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103377514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12" name="Rectangle 11"/>
          <p:cNvSpPr/>
          <p:nvPr userDrawn="1"/>
        </p:nvSpPr>
        <p:spPr>
          <a:xfrm>
            <a:off x="509588" y="1704975"/>
            <a:ext cx="5461000"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13" name="Rectangle 12"/>
          <p:cNvSpPr/>
          <p:nvPr userDrawn="1"/>
        </p:nvSpPr>
        <p:spPr>
          <a:xfrm>
            <a:off x="6246813" y="1704975"/>
            <a:ext cx="5461000"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18" name="Rectangle 17"/>
          <p:cNvSpPr/>
          <p:nvPr userDrawn="1"/>
        </p:nvSpPr>
        <p:spPr>
          <a:xfrm>
            <a:off x="509588" y="4103688"/>
            <a:ext cx="5461000"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19" name="Rectangle 18"/>
          <p:cNvSpPr/>
          <p:nvPr userDrawn="1"/>
        </p:nvSpPr>
        <p:spPr>
          <a:xfrm>
            <a:off x="6246813" y="4103688"/>
            <a:ext cx="5461000"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8" name="Text Placeholder 8"/>
          <p:cNvSpPr>
            <a:spLocks noGrp="1"/>
          </p:cNvSpPr>
          <p:nvPr>
            <p:ph type="body" sz="quarter" idx="17"/>
          </p:nvPr>
        </p:nvSpPr>
        <p:spPr>
          <a:xfrm>
            <a:off x="509280" y="1857892"/>
            <a:ext cx="5462016" cy="169545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21"/>
          </p:nvPr>
        </p:nvSpPr>
        <p:spPr>
          <a:xfrm>
            <a:off x="6246195" y="1857892"/>
            <a:ext cx="5462016" cy="169545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7" name="Picture Placeholder 29"/>
          <p:cNvSpPr>
            <a:spLocks noGrp="1"/>
          </p:cNvSpPr>
          <p:nvPr>
            <p:ph type="pic" sz="quarter" idx="20"/>
          </p:nvPr>
        </p:nvSpPr>
        <p:spPr>
          <a:xfrm>
            <a:off x="10464050" y="1857893"/>
            <a:ext cx="1244161"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
        <p:nvSpPr>
          <p:cNvPr id="10" name="Text Placeholder 8"/>
          <p:cNvSpPr>
            <a:spLocks noGrp="1"/>
          </p:cNvSpPr>
          <p:nvPr>
            <p:ph type="body" sz="quarter" idx="22"/>
          </p:nvPr>
        </p:nvSpPr>
        <p:spPr>
          <a:xfrm>
            <a:off x="509280" y="4249682"/>
            <a:ext cx="5462016" cy="169545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23"/>
          </p:nvPr>
        </p:nvSpPr>
        <p:spPr>
          <a:xfrm>
            <a:off x="6246195" y="4249682"/>
            <a:ext cx="5462016" cy="1695450"/>
          </a:xfrm>
        </p:spPr>
        <p:txBody>
          <a:bodyPr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4" name="Picture Placeholder 29"/>
          <p:cNvSpPr>
            <a:spLocks noGrp="1"/>
          </p:cNvSpPr>
          <p:nvPr>
            <p:ph type="pic" sz="quarter" idx="24"/>
          </p:nvPr>
        </p:nvSpPr>
        <p:spPr>
          <a:xfrm>
            <a:off x="4731915" y="4255707"/>
            <a:ext cx="1239381"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
        <p:nvSpPr>
          <p:cNvPr id="15" name="Picture Placeholder 29"/>
          <p:cNvSpPr>
            <a:spLocks noGrp="1"/>
          </p:cNvSpPr>
          <p:nvPr>
            <p:ph type="pic" sz="quarter" idx="25"/>
          </p:nvPr>
        </p:nvSpPr>
        <p:spPr>
          <a:xfrm>
            <a:off x="10464051" y="4249683"/>
            <a:ext cx="1244160"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
        <p:nvSpPr>
          <p:cNvPr id="16" name="Text Placeholder 8"/>
          <p:cNvSpPr>
            <a:spLocks noGrp="1"/>
          </p:cNvSpPr>
          <p:nvPr>
            <p:ph type="body" sz="quarter" idx="13"/>
          </p:nvPr>
        </p:nvSpPr>
        <p:spPr>
          <a:xfrm>
            <a:off x="501651" y="651600"/>
            <a:ext cx="11197501" cy="757255"/>
          </a:xfrm>
          <a:prstGeom prst="rect">
            <a:avLst/>
          </a:prstGeom>
        </p:spPr>
        <p:txBody>
          <a:bodyPr>
            <a:noAutofit/>
          </a:bodyPr>
          <a:lstStyle>
            <a:lvl1pPr marL="0" indent="0">
              <a:buNone/>
              <a:defRPr sz="2000" b="0">
                <a:solidFill>
                  <a:srgbClr val="575757"/>
                </a:solidFill>
              </a:defRPr>
            </a:lvl1pPr>
          </a:lstStyle>
          <a:p>
            <a:pPr lvl="0"/>
            <a:r>
              <a:rPr lang="en-US" noProof="0" smtClean="0"/>
              <a:t>Edit Master text styles</a:t>
            </a:r>
          </a:p>
        </p:txBody>
      </p:sp>
      <p:sp>
        <p:nvSpPr>
          <p:cNvPr id="17" name="Picture Placeholder 29"/>
          <p:cNvSpPr>
            <a:spLocks noGrp="1"/>
          </p:cNvSpPr>
          <p:nvPr>
            <p:ph type="pic" sz="quarter" idx="19"/>
          </p:nvPr>
        </p:nvSpPr>
        <p:spPr>
          <a:xfrm>
            <a:off x="4761090" y="1863917"/>
            <a:ext cx="1210207"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101317951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11" name="Rectangle 10"/>
          <p:cNvSpPr/>
          <p:nvPr userDrawn="1"/>
        </p:nvSpPr>
        <p:spPr>
          <a:xfrm>
            <a:off x="4327525" y="1706563"/>
            <a:ext cx="3548063"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12" name="Rectangle 11"/>
          <p:cNvSpPr/>
          <p:nvPr userDrawn="1"/>
        </p:nvSpPr>
        <p:spPr>
          <a:xfrm>
            <a:off x="503238" y="1700213"/>
            <a:ext cx="3548062"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13" name="Rectangle 12"/>
          <p:cNvSpPr/>
          <p:nvPr userDrawn="1"/>
        </p:nvSpPr>
        <p:spPr>
          <a:xfrm>
            <a:off x="8150225" y="1706563"/>
            <a:ext cx="3548063"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7" name="Text Placeholder 8"/>
          <p:cNvSpPr>
            <a:spLocks noGrp="1"/>
          </p:cNvSpPr>
          <p:nvPr>
            <p:ph type="body" sz="quarter" idx="17"/>
          </p:nvPr>
        </p:nvSpPr>
        <p:spPr>
          <a:xfrm>
            <a:off x="4327289" y="1851441"/>
            <a:ext cx="3547872" cy="3845754"/>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8"/>
          </p:nvPr>
        </p:nvSpPr>
        <p:spPr>
          <a:xfrm>
            <a:off x="504000" y="1851441"/>
            <a:ext cx="3547872" cy="3845754"/>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9"/>
          </p:nvPr>
        </p:nvSpPr>
        <p:spPr>
          <a:xfrm>
            <a:off x="8150577" y="1851441"/>
            <a:ext cx="3547872" cy="3845754"/>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3"/>
          </p:nvPr>
        </p:nvSpPr>
        <p:spPr>
          <a:xfrm>
            <a:off x="501651" y="651600"/>
            <a:ext cx="1116234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4223966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3686636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9"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10"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11" name="TextBox 10"/>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B956242E-98EC-473F-9F30-F94A33F80800}"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a:xfrm>
            <a:off x="501650" y="317500"/>
            <a:ext cx="11188701" cy="370193"/>
          </a:xfrm>
        </p:spPr>
        <p:txBody>
          <a:bodyPr/>
          <a:lstStyle>
            <a:lvl1pPr>
              <a:defRPr>
                <a:solidFill>
                  <a:schemeClr val="bg1"/>
                </a:solidFill>
              </a:defRPr>
            </a:lvl1p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3"/>
          </p:nvPr>
        </p:nvSpPr>
        <p:spPr>
          <a:xfrm>
            <a:off x="501650" y="687695"/>
            <a:ext cx="11188701" cy="757255"/>
          </a:xfrm>
          <a:prstGeom prst="rect">
            <a:avLst/>
          </a:prstGeom>
        </p:spPr>
        <p:txBody>
          <a:bodyPr>
            <a:noAutofit/>
          </a:bodyPr>
          <a:lstStyle>
            <a:lvl1pPr marL="0" indent="0">
              <a:buNone/>
              <a:defRPr sz="2000" b="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8512198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9"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10" name="Text Placeholder 18"/>
          <p:cNvSpPr>
            <a:spLocks noGrp="1"/>
          </p:cNvSpPr>
          <p:nvPr>
            <p:ph idx="1"/>
          </p:nvPr>
        </p:nvSpPr>
        <p:spPr>
          <a:xfrm>
            <a:off x="501650" y="1665289"/>
            <a:ext cx="5594351" cy="4716463"/>
          </a:xfrm>
          <a:prstGeom prst="rect">
            <a:avLst/>
          </a:prstGeom>
        </p:spPr>
        <p:txBody>
          <a:bodyPr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507198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503988" y="378000"/>
            <a:ext cx="2160000" cy="307976"/>
            <a:chOff x="398463" y="404813"/>
            <a:chExt cx="1627187" cy="307976"/>
          </a:xfrm>
          <a:solidFill>
            <a:schemeClr val="tx1"/>
          </a:solidFill>
        </p:grpSpPr>
        <p:sp>
          <p:nvSpPr>
            <p:cNvPr id="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9"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0"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1"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2"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3"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4"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5"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6"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grpSp>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anchor="b">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187674431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35472953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1906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grpSp>
        <p:nvGrpSpPr>
          <p:cNvPr id="5" name="Group 4"/>
          <p:cNvGrpSpPr/>
          <p:nvPr userDrawn="1"/>
        </p:nvGrpSpPr>
        <p:grpSpPr>
          <a:xfrm>
            <a:off x="503988" y="378000"/>
            <a:ext cx="2160000" cy="307976"/>
            <a:chOff x="398463" y="404813"/>
            <a:chExt cx="1627187" cy="307976"/>
          </a:xfrm>
          <a:solidFill>
            <a:schemeClr val="tx1"/>
          </a:solidFill>
        </p:grpSpPr>
        <p:sp>
          <p:nvSpPr>
            <p:cNvPr id="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9"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grpSp>
      <p:sp>
        <p:nvSpPr>
          <p:cNvPr id="6" name="Text Placeholder 5"/>
          <p:cNvSpPr>
            <a:spLocks noGrp="1"/>
          </p:cNvSpPr>
          <p:nvPr>
            <p:ph type="body" sz="quarter" idx="13"/>
          </p:nvPr>
        </p:nvSpPr>
        <p:spPr>
          <a:xfrm>
            <a:off x="501652" y="4211955"/>
            <a:ext cx="8528936" cy="2169796"/>
          </a:xfrm>
        </p:spPr>
        <p:txBody>
          <a:bodyPr anchor="b"/>
          <a:lstStyle>
            <a:lvl1pPr>
              <a:lnSpc>
                <a:spcPct val="100000"/>
              </a:lnSpc>
              <a:spcAft>
                <a:spcPts val="600"/>
              </a:spcAft>
              <a:defRPr sz="900"/>
            </a:lvl1pPr>
          </a:lstStyle>
          <a:p>
            <a:pPr lvl="0"/>
            <a:r>
              <a:rPr lang="en-US" noProof="0" smtClean="0"/>
              <a:t>Click to edit Master text styles</a:t>
            </a:r>
          </a:p>
        </p:txBody>
      </p:sp>
      <p:sp>
        <p:nvSpPr>
          <p:cNvPr id="3" name="Picture Placeholder 2"/>
          <p:cNvSpPr>
            <a:spLocks noGrp="1"/>
          </p:cNvSpPr>
          <p:nvPr>
            <p:ph type="pic" sz="quarter" idx="14"/>
          </p:nvPr>
        </p:nvSpPr>
        <p:spPr>
          <a:xfrm>
            <a:off x="9370847" y="4211955"/>
            <a:ext cx="2319503" cy="1725448"/>
          </a:xfrm>
        </p:spPr>
        <p:txBody>
          <a:bodyPr rtlCol="0" anchor="ctr">
            <a:noAutofit/>
          </a:bodyPr>
          <a:lstStyle>
            <a:lvl1pPr algn="ctr">
              <a:defRPr sz="900"/>
            </a:lvl1pPr>
          </a:lstStyle>
          <a:p>
            <a:pPr lvl="0"/>
            <a:r>
              <a:rPr lang="en-US" noProof="0" smtClean="0"/>
              <a:t>Click icon to add picture</a:t>
            </a:r>
            <a:endParaRPr lang="en-US" noProof="0" dirty="0"/>
          </a:p>
        </p:txBody>
      </p:sp>
      <p:sp>
        <p:nvSpPr>
          <p:cNvPr id="8" name="Text Placeholder 7"/>
          <p:cNvSpPr>
            <a:spLocks noGrp="1"/>
          </p:cNvSpPr>
          <p:nvPr>
            <p:ph type="body" sz="quarter" idx="15"/>
          </p:nvPr>
        </p:nvSpPr>
        <p:spPr>
          <a:xfrm>
            <a:off x="9370850" y="6018028"/>
            <a:ext cx="2319501" cy="363722"/>
          </a:xfrm>
        </p:spPr>
        <p:txBody>
          <a:bodyPr anchor="b"/>
          <a:lstStyle>
            <a:lvl1pPr>
              <a:lnSpc>
                <a:spcPct val="100000"/>
              </a:lnSpc>
              <a:defRPr sz="950"/>
            </a:lvl1pPr>
          </a:lstStyle>
          <a:p>
            <a:pPr lvl="0"/>
            <a:r>
              <a:rPr lang="en-US" noProof="0" smtClean="0"/>
              <a:t>Click to edit Master text styles</a:t>
            </a:r>
          </a:p>
        </p:txBody>
      </p:sp>
    </p:spTree>
    <p:extLst>
      <p:ext uri="{BB962C8B-B14F-4D97-AF65-F5344CB8AC3E}">
        <p14:creationId xmlns:p14="http://schemas.microsoft.com/office/powerpoint/2010/main" val="420399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4"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F53C98CC-138B-423E-A891-1F374DF4628D}"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345451201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4"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105CB7E7-76B7-476C-AFDE-2F90F465D59C}"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13022297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rgbClr val="62B5E5"/>
        </a:solidFill>
        <a:effectLst/>
      </p:bgPr>
    </p:bg>
    <p:spTree>
      <p:nvGrpSpPr>
        <p:cNvPr id="1" name=""/>
        <p:cNvGrpSpPr/>
        <p:nvPr/>
      </p:nvGrpSpPr>
      <p:grpSpPr>
        <a:xfrm>
          <a:off x="0" y="0"/>
          <a:ext cx="0" cy="0"/>
          <a:chOff x="0" y="0"/>
          <a:chExt cx="0" cy="0"/>
        </a:xfrm>
      </p:grpSpPr>
      <p:sp>
        <p:nvSpPr>
          <p:cNvPr id="4"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C695F33D-F891-474B-A8A7-EE67A2EE8B74}"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189050568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rgbClr val="012169"/>
        </a:solidFill>
        <a:effectLst/>
      </p:bgPr>
    </p:bg>
    <p:spTree>
      <p:nvGrpSpPr>
        <p:cNvPr id="1" name=""/>
        <p:cNvGrpSpPr/>
        <p:nvPr/>
      </p:nvGrpSpPr>
      <p:grpSpPr>
        <a:xfrm>
          <a:off x="0" y="0"/>
          <a:ext cx="0" cy="0"/>
          <a:chOff x="0" y="0"/>
          <a:chExt cx="0" cy="0"/>
        </a:xfrm>
      </p:grpSpPr>
      <p:sp>
        <p:nvSpPr>
          <p:cNvPr id="4"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57B8D419-B1DD-4AF2-AEBC-A71D5756ED4E}"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123777922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4"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7B1F71BE-3A9F-441D-A3C4-CC29757DF0AD}"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571284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3" hidden="1"/>
          <p:cNvGraphicFramePr>
            <a:graphicFrameLocks noChangeAspect="1"/>
          </p:cNvGraphicFramePr>
          <p:nvPr>
            <p:custDataLst>
              <p:tags r:id="rId45"/>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052" name="think-cell Slide" r:id="rId46" imgW="360" imgH="360" progId="TCLayout.ActiveDocument.1">
                  <p:embed/>
                </p:oleObj>
              </mc:Choice>
              <mc:Fallback>
                <p:oleObj name="think-cell Slide" r:id="rId46" imgW="360" imgH="360" progId="TCLayout.ActiveDocument.1">
                  <p:embed/>
                  <p:pic>
                    <p:nvPicPr>
                      <p:cNvPr id="0" name="Object 3" hidden="1"/>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nvPr>
        </p:nvSpPr>
        <p:spPr bwMode="gray">
          <a:xfrm>
            <a:off x="501650" y="317500"/>
            <a:ext cx="111887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5" name="CaseCode"/>
          <p:cNvSpPr txBox="1"/>
          <p:nvPr userDrawn="1"/>
        </p:nvSpPr>
        <p:spPr>
          <a:xfrm>
            <a:off x="6335713" y="6477000"/>
            <a:ext cx="4895850" cy="200025"/>
          </a:xfrm>
          <a:prstGeom prst="rect">
            <a:avLst/>
          </a:prstGeom>
          <a:noFill/>
        </p:spPr>
        <p:txBody>
          <a:bodyPr lIns="0" tIns="0" rIns="0" bIns="0"/>
          <a:lstStyle/>
          <a:p>
            <a:pPr algn="r" eaLnBrk="1" fontAlgn="auto" hangingPunct="1">
              <a:spcBef>
                <a:spcPts val="0"/>
              </a:spcBef>
              <a:spcAft>
                <a:spcPts val="0"/>
              </a:spcAft>
              <a:buSzPct val="100000"/>
              <a:defRPr/>
            </a:pPr>
            <a:r>
              <a:rPr lang="en-US" sz="650" dirty="0">
                <a:solidFill>
                  <a:prstClr val="black"/>
                </a:solidFill>
                <a:latin typeface="+mn-lt"/>
              </a:rPr>
              <a:t>Presentation title</a:t>
            </a:r>
            <a:br>
              <a:rPr lang="en-US" sz="650" dirty="0">
                <a:solidFill>
                  <a:prstClr val="black"/>
                </a:solidFill>
                <a:latin typeface="+mn-lt"/>
              </a:rPr>
            </a:br>
            <a:r>
              <a:rPr lang="en-US" sz="650" dirty="0">
                <a:solidFill>
                  <a:prstClr val="black"/>
                </a:solidFill>
                <a:latin typeface="+mn-lt"/>
              </a:rPr>
              <a:t>[To edit, click View &gt; Slide Master &gt; Slide Master1]</a:t>
            </a:r>
          </a:p>
        </p:txBody>
      </p:sp>
      <p:sp>
        <p:nvSpPr>
          <p:cNvPr id="18" name="Copyright"/>
          <p:cNvSpPr txBox="1"/>
          <p:nvPr userDrawn="1"/>
        </p:nvSpPr>
        <p:spPr>
          <a:xfrm>
            <a:off x="501650" y="6477000"/>
            <a:ext cx="5354638" cy="201613"/>
          </a:xfrm>
          <a:prstGeom prst="rect">
            <a:avLst/>
          </a:prstGeom>
          <a:noFill/>
        </p:spPr>
        <p:txBody>
          <a:bodyPr lIns="0" tIns="0" rIns="0" bIns="0"/>
          <a:lstStyle/>
          <a:p>
            <a:pPr eaLnBrk="1" fontAlgn="auto" hangingPunct="1">
              <a:spcBef>
                <a:spcPts val="600"/>
              </a:spcBef>
              <a:spcAft>
                <a:spcPts val="0"/>
              </a:spcAft>
              <a:buSzPct val="100000"/>
              <a:buFont typeface="Arial"/>
              <a:buNone/>
              <a:defRPr/>
            </a:pPr>
            <a:r>
              <a:rPr lang="en-US" sz="650" dirty="0">
                <a:solidFill>
                  <a:prstClr val="black"/>
                </a:solidFill>
                <a:latin typeface="+mn-lt"/>
              </a:rPr>
              <a:t>Member firms and DTTL: Insert appropriate copyright</a:t>
            </a:r>
            <a:br>
              <a:rPr lang="en-US" sz="650" dirty="0">
                <a:solidFill>
                  <a:prstClr val="black"/>
                </a:solidFill>
                <a:latin typeface="+mn-lt"/>
              </a:rPr>
            </a:br>
            <a:r>
              <a:rPr lang="en-US" sz="650" dirty="0">
                <a:solidFill>
                  <a:prstClr val="black"/>
                </a:solidFill>
                <a:latin typeface="+mn-lt"/>
              </a:rPr>
              <a:t>[To edit, click View &gt; Slide Master &gt; Slide Master1]</a:t>
            </a:r>
          </a:p>
        </p:txBody>
      </p:sp>
      <p:sp>
        <p:nvSpPr>
          <p:cNvPr id="1030" name="Text Placeholder 18"/>
          <p:cNvSpPr>
            <a:spLocks noGrp="1"/>
          </p:cNvSpPr>
          <p:nvPr>
            <p:ph type="body" idx="1"/>
          </p:nvPr>
        </p:nvSpPr>
        <p:spPr bwMode="auto">
          <a:xfrm>
            <a:off x="501650" y="1665288"/>
            <a:ext cx="11188700"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 name="TextBox 2"/>
          <p:cNvSpPr txBox="1"/>
          <p:nvPr userDrawn="1"/>
        </p:nvSpPr>
        <p:spPr>
          <a:xfrm>
            <a:off x="11382375" y="6477000"/>
            <a:ext cx="307975" cy="100013"/>
          </a:xfrm>
          <a:prstGeom prst="rect">
            <a:avLst/>
          </a:prstGeom>
          <a:noFill/>
        </p:spPr>
        <p:txBody>
          <a:bodyPr lIns="0" tIns="0" rIns="0" bIns="0"/>
          <a:lstStyle/>
          <a:p>
            <a:pPr algn="r" eaLnBrk="1" fontAlgn="auto" hangingPunct="1">
              <a:spcBef>
                <a:spcPts val="600"/>
              </a:spcBef>
              <a:spcAft>
                <a:spcPts val="0"/>
              </a:spcAft>
              <a:buSzPct val="100000"/>
              <a:buFont typeface="Arial"/>
              <a:buNone/>
              <a:defRPr/>
            </a:pPr>
            <a:fld id="{D9A5A973-CFBB-4E62-AA49-3885D33E41C3}" type="slidenum">
              <a:rPr lang="en-US" sz="650">
                <a:solidFill>
                  <a:prstClr val="black"/>
                </a:solidFill>
                <a:latin typeface="+mn-lt"/>
              </a:rPr>
              <a:pPr algn="r" eaLnBrk="1" fontAlgn="auto" hangingPunct="1">
                <a:spcBef>
                  <a:spcPts val="600"/>
                </a:spcBef>
                <a:spcAft>
                  <a:spcPts val="0"/>
                </a:spcAft>
                <a:buSzPct val="100000"/>
                <a:buFont typeface="Arial"/>
                <a:buNone/>
                <a:defRPr/>
              </a:pPr>
              <a:t>‹#›</a:t>
            </a:fld>
            <a:endParaRPr lang="en-US" sz="650" dirty="0">
              <a:solidFill>
                <a:prstClr val="black"/>
              </a:solidFill>
              <a:latin typeface="+mn-lt"/>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60" r:id="rId25"/>
    <p:sldLayoutId id="2147483735" r:id="rId26"/>
    <p:sldLayoutId id="2147483736" r:id="rId27"/>
    <p:sldLayoutId id="2147483737" r:id="rId28"/>
    <p:sldLayoutId id="2147483738" r:id="rId29"/>
    <p:sldLayoutId id="2147483761" r:id="rId30"/>
    <p:sldLayoutId id="2147483739" r:id="rId31"/>
    <p:sldLayoutId id="2147483740" r:id="rId32"/>
    <p:sldLayoutId id="2147483762" r:id="rId33"/>
    <p:sldLayoutId id="2147483763" r:id="rId34"/>
    <p:sldLayoutId id="2147483764" r:id="rId35"/>
    <p:sldLayoutId id="2147483765" r:id="rId36"/>
    <p:sldLayoutId id="2147483741" r:id="rId37"/>
    <p:sldLayoutId id="2147483766" r:id="rId38"/>
    <p:sldLayoutId id="2147483742" r:id="rId39"/>
    <p:sldLayoutId id="2147483743" r:id="rId40"/>
    <p:sldLayoutId id="2147483744" r:id="rId41"/>
    <p:sldLayoutId id="2147483767" r:id="rId42"/>
  </p:sldLayoutIdLst>
  <p:transition>
    <p:fade/>
  </p:transition>
  <p:timing>
    <p:tnLst>
      <p:par>
        <p:cTn id="1" dur="indefinite" restart="never" nodeType="tmRoot"/>
      </p:par>
    </p:tnLst>
  </p:timing>
  <p:hf hdr="0" dt="0"/>
  <p:txStyles>
    <p:titleStyle>
      <a:lvl1pPr algn="l" rtl="0" fontAlgn="base">
        <a:spcBef>
          <a:spcPct val="0"/>
        </a:spcBef>
        <a:spcAft>
          <a:spcPct val="0"/>
        </a:spcAft>
        <a:defRPr sz="2000" kern="1200">
          <a:solidFill>
            <a:schemeClr val="tx1"/>
          </a:solidFill>
          <a:latin typeface="+mj-lt"/>
          <a:ea typeface="+mj-ea"/>
          <a:cs typeface="+mj-cs"/>
        </a:defRPr>
      </a:lvl1pPr>
      <a:lvl2pPr algn="l" rtl="0" fontAlgn="base">
        <a:spcBef>
          <a:spcPct val="0"/>
        </a:spcBef>
        <a:spcAft>
          <a:spcPct val="0"/>
        </a:spcAft>
        <a:defRPr sz="2000">
          <a:solidFill>
            <a:schemeClr val="tx1"/>
          </a:solidFill>
          <a:latin typeface="Verdana" panose="020B0604030504040204" pitchFamily="34" charset="0"/>
        </a:defRPr>
      </a:lvl2pPr>
      <a:lvl3pPr algn="l" rtl="0" fontAlgn="base">
        <a:spcBef>
          <a:spcPct val="0"/>
        </a:spcBef>
        <a:spcAft>
          <a:spcPct val="0"/>
        </a:spcAft>
        <a:defRPr sz="2000">
          <a:solidFill>
            <a:schemeClr val="tx1"/>
          </a:solidFill>
          <a:latin typeface="Verdana" panose="020B0604030504040204" pitchFamily="34" charset="0"/>
        </a:defRPr>
      </a:lvl3pPr>
      <a:lvl4pPr algn="l" rtl="0" fontAlgn="base">
        <a:spcBef>
          <a:spcPct val="0"/>
        </a:spcBef>
        <a:spcAft>
          <a:spcPct val="0"/>
        </a:spcAft>
        <a:defRPr sz="2000">
          <a:solidFill>
            <a:schemeClr val="tx1"/>
          </a:solidFill>
          <a:latin typeface="Verdana" panose="020B0604030504040204" pitchFamily="34" charset="0"/>
        </a:defRPr>
      </a:lvl4pPr>
      <a:lvl5pPr algn="l" rtl="0" fontAlgn="base">
        <a:spcBef>
          <a:spcPct val="0"/>
        </a:spcBef>
        <a:spcAft>
          <a:spcPct val="0"/>
        </a:spcAft>
        <a:defRPr sz="2000">
          <a:solidFill>
            <a:schemeClr val="tx1"/>
          </a:solidFill>
          <a:latin typeface="Verdana" panose="020B0604030504040204" pitchFamily="34" charset="0"/>
        </a:defRPr>
      </a:lvl5pPr>
      <a:lvl6pPr marL="457200" algn="l" rtl="0" fontAlgn="base">
        <a:spcBef>
          <a:spcPct val="0"/>
        </a:spcBef>
        <a:spcAft>
          <a:spcPct val="0"/>
        </a:spcAft>
        <a:defRPr sz="2000">
          <a:solidFill>
            <a:schemeClr val="tx1"/>
          </a:solidFill>
          <a:latin typeface="Verdana" panose="020B0604030504040204" pitchFamily="34" charset="0"/>
        </a:defRPr>
      </a:lvl6pPr>
      <a:lvl7pPr marL="914400" algn="l" rtl="0" fontAlgn="base">
        <a:spcBef>
          <a:spcPct val="0"/>
        </a:spcBef>
        <a:spcAft>
          <a:spcPct val="0"/>
        </a:spcAft>
        <a:defRPr sz="2000">
          <a:solidFill>
            <a:schemeClr val="tx1"/>
          </a:solidFill>
          <a:latin typeface="Verdana" panose="020B0604030504040204" pitchFamily="34" charset="0"/>
        </a:defRPr>
      </a:lvl7pPr>
      <a:lvl8pPr marL="1371600" algn="l" rtl="0" fontAlgn="base">
        <a:spcBef>
          <a:spcPct val="0"/>
        </a:spcBef>
        <a:spcAft>
          <a:spcPct val="0"/>
        </a:spcAft>
        <a:defRPr sz="2000">
          <a:solidFill>
            <a:schemeClr val="tx1"/>
          </a:solidFill>
          <a:latin typeface="Verdana" panose="020B0604030504040204" pitchFamily="34" charset="0"/>
        </a:defRPr>
      </a:lvl8pPr>
      <a:lvl9pPr marL="1828800" algn="l" rtl="0" fontAlgn="base">
        <a:spcBef>
          <a:spcPct val="0"/>
        </a:spcBef>
        <a:spcAft>
          <a:spcPct val="0"/>
        </a:spcAft>
        <a:defRPr sz="2000">
          <a:solidFill>
            <a:schemeClr val="tx1"/>
          </a:solidFill>
          <a:latin typeface="Verdana" panose="020B0604030504040204" pitchFamily="34" charset="0"/>
        </a:defRPr>
      </a:lvl9pPr>
    </p:titleStyle>
    <p:bodyStyle>
      <a:lvl1pPr algn="l" rtl="0" fontAlgn="base">
        <a:spcBef>
          <a:spcPct val="0"/>
        </a:spcBef>
        <a:spcAft>
          <a:spcPts val="1000"/>
        </a:spcAft>
        <a:buSzPct val="100000"/>
        <a:defRPr sz="1200" kern="1200">
          <a:solidFill>
            <a:schemeClr val="tx1"/>
          </a:solidFill>
          <a:latin typeface="+mn-lt"/>
          <a:ea typeface="+mn-ea"/>
          <a:cs typeface="+mn-cs"/>
        </a:defRPr>
      </a:lvl1pPr>
      <a:lvl2pPr marL="127000" indent="-127000" algn="l" rtl="0" fontAlgn="base">
        <a:spcBef>
          <a:spcPct val="0"/>
        </a:spcBef>
        <a:spcAft>
          <a:spcPts val="1000"/>
        </a:spcAft>
        <a:buSzPct val="100000"/>
        <a:buFont typeface="Arial" panose="020B0604020202020204" pitchFamily="34" charset="0"/>
        <a:buChar char="•"/>
        <a:defRPr lang="en-US" sz="1200" kern="1200" dirty="0">
          <a:solidFill>
            <a:schemeClr val="tx1"/>
          </a:solidFill>
          <a:latin typeface="+mn-lt"/>
          <a:ea typeface="+mn-ea"/>
          <a:cs typeface="+mn-cs"/>
        </a:defRPr>
      </a:lvl2pPr>
      <a:lvl3pPr marL="279400" indent="-127000" algn="l" rtl="0" fontAlgn="base">
        <a:spcBef>
          <a:spcPct val="0"/>
        </a:spcBef>
        <a:spcAft>
          <a:spcPts val="1000"/>
        </a:spcAft>
        <a:buSzPct val="100000"/>
        <a:buFont typeface="Arial" panose="020B0604020202020204" pitchFamily="34" charset="0"/>
        <a:buChar char="−"/>
        <a:defRPr lang="en-US" sz="1200" kern="1200" dirty="0">
          <a:solidFill>
            <a:schemeClr val="tx1"/>
          </a:solidFill>
          <a:latin typeface="+mn-lt"/>
          <a:ea typeface="+mn-ea"/>
          <a:cs typeface="+mn-cs"/>
        </a:defRPr>
      </a:lvl3pPr>
      <a:lvl4pPr marL="431800" indent="-127000" algn="l" rtl="0" fontAlgn="base">
        <a:spcBef>
          <a:spcPct val="0"/>
        </a:spcBef>
        <a:spcAft>
          <a:spcPts val="1000"/>
        </a:spcAft>
        <a:buSzPct val="100000"/>
        <a:buFont typeface="Arial" panose="020B0604020202020204" pitchFamily="34" charset="0"/>
        <a:buChar char="◦"/>
        <a:defRPr lang="en-US" sz="1200" kern="1200" dirty="0">
          <a:solidFill>
            <a:schemeClr val="tx1"/>
          </a:solidFill>
          <a:latin typeface="+mn-lt"/>
          <a:ea typeface="+mn-ea"/>
          <a:cs typeface="+mn-cs"/>
        </a:defRPr>
      </a:lvl4pPr>
      <a:lvl5pPr marL="584200" indent="-127000" algn="l" defTabSz="798513" rtl="0" fontAlgn="base">
        <a:spcBef>
          <a:spcPct val="0"/>
        </a:spcBef>
        <a:spcAft>
          <a:spcPts val="1000"/>
        </a:spcAft>
        <a:buSzPct val="100000"/>
        <a:buFont typeface="Arial" panose="020B0604020202020204" pitchFamily="34" charset="0"/>
        <a:buChar char="−"/>
        <a:defRPr lang="en-US" sz="1200" kern="120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2DDF8C70"/><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arget="../media/image5.jpeg" Type="http://schemas.openxmlformats.org/officeDocument/2006/relationships/image"/><Relationship Id="rId2" Target="../notesSlides/notesSlide2.xml" Type="http://schemas.openxmlformats.org/officeDocument/2006/relationships/notesSlide"/><Relationship Id="rId1" Target="../slideLayouts/slideLayout33.xml" Type="http://schemas.openxmlformats.org/officeDocument/2006/relationships/slideLayout"/></Relationships>
</file>

<file path=ppt/slides/_rels/slide4.xml.rels><?xml version="1.0" encoding="UTF-8" standalone="yes" ?><Relationships xmlns="http://schemas.openxmlformats.org/package/2006/relationships"><Relationship Id="rId3" Target="../slideLayouts/slideLayout33.xml" Type="http://schemas.openxmlformats.org/officeDocument/2006/relationships/slideLayout"/><Relationship Id="rId2" Target="../media/media1.mp4" Type="http://schemas.openxmlformats.org/officeDocument/2006/relationships/video"/><Relationship Id="rId1" Target="../media/media1.mp4" Type="http://schemas.microsoft.com/office/2007/relationships/media"/><Relationship Id="rId4" Target="../media/image6.jpeg" Type="http://schemas.openxmlformats.org/officeDocument/2006/relationships/image"/></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200" y="5845180"/>
            <a:ext cx="7901049" cy="505645"/>
          </a:xfrm>
        </p:spPr>
        <p:txBody>
          <a:bodyPr/>
          <a:lstStyle/>
          <a:p>
            <a:r>
              <a:rPr lang="en-US" sz="2400" b="0" dirty="0" smtClean="0"/>
              <a:t>High Speed Face Recognition System</a:t>
            </a:r>
          </a:p>
        </p:txBody>
      </p:sp>
      <p:sp>
        <p:nvSpPr>
          <p:cNvPr id="5" name="Text Placeholder 4"/>
          <p:cNvSpPr>
            <a:spLocks noGrp="1"/>
          </p:cNvSpPr>
          <p:nvPr>
            <p:ph type="body" sz="quarter" idx="10"/>
          </p:nvPr>
        </p:nvSpPr>
        <p:spPr/>
        <p:txBody>
          <a:bodyPr/>
          <a:lstStyle/>
          <a:p>
            <a:r>
              <a:rPr lang="en-US" sz="1400" dirty="0" smtClean="0"/>
              <a:t>March</a:t>
            </a:r>
            <a:r>
              <a:rPr lang="en-US" sz="1400" noProof="0" dirty="0" smtClean="0"/>
              <a:t> 2018</a:t>
            </a:r>
            <a:endParaRPr lang="en-US" sz="1400" noProof="0" dirty="0"/>
          </a:p>
        </p:txBody>
      </p:sp>
      <p:pic>
        <p:nvPicPr>
          <p:cNvPr id="7" name="Picture 6" descr="cid:image002.jpg@01D3A745.8EBD29A0"/>
          <p:cNvPicPr/>
          <p:nvPr/>
        </p:nvPicPr>
        <p:blipFill>
          <a:blip r:embed="rId3">
            <a:extLst>
              <a:ext uri="{28A0092B-C50C-407E-A947-70E740481C1C}">
                <a14:useLocalDpi xmlns:a14="http://schemas.microsoft.com/office/drawing/2010/main" val="0"/>
              </a:ext>
            </a:extLst>
          </a:blip>
          <a:srcRect/>
          <a:stretch>
            <a:fillRect/>
          </a:stretch>
        </p:blipFill>
        <p:spPr bwMode="auto">
          <a:xfrm>
            <a:off x="1247272" y="1018674"/>
            <a:ext cx="9212179" cy="4435642"/>
          </a:xfrm>
          <a:prstGeom prst="rect">
            <a:avLst/>
          </a:prstGeom>
          <a:noFill/>
          <a:ln>
            <a:noFill/>
          </a:ln>
        </p:spPr>
      </p:pic>
    </p:spTree>
    <p:extLst>
      <p:ext uri="{BB962C8B-B14F-4D97-AF65-F5344CB8AC3E}">
        <p14:creationId xmlns:p14="http://schemas.microsoft.com/office/powerpoint/2010/main" val="36263613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Placeholder 1"/>
          <p:cNvSpPr>
            <a:spLocks noGrp="1"/>
          </p:cNvSpPr>
          <p:nvPr>
            <p:ph type="body" sz="quarter" idx="13"/>
          </p:nvPr>
        </p:nvSpPr>
        <p:spPr>
          <a:xfrm>
            <a:off x="501650" y="650875"/>
            <a:ext cx="11188700" cy="757238"/>
          </a:xfrm>
        </p:spPr>
        <p:txBody>
          <a:bodyPr/>
          <a:lstStyle/>
          <a:p>
            <a:r>
              <a:rPr lang="en-US" altLang="en-US" dirty="0" smtClean="0"/>
              <a:t>Why do we need it?</a:t>
            </a:r>
          </a:p>
        </p:txBody>
      </p:sp>
      <p:sp>
        <p:nvSpPr>
          <p:cNvPr id="26627" name="Title 2"/>
          <p:cNvSpPr>
            <a:spLocks noGrp="1"/>
          </p:cNvSpPr>
          <p:nvPr>
            <p:ph type="title"/>
          </p:nvPr>
        </p:nvSpPr>
        <p:spPr>
          <a:xfrm>
            <a:off x="501650" y="317500"/>
            <a:ext cx="11188700" cy="333375"/>
          </a:xfrm>
        </p:spPr>
        <p:txBody>
          <a:bodyPr/>
          <a:lstStyle/>
          <a:p>
            <a:r>
              <a:rPr lang="en-US" dirty="0"/>
              <a:t>High Speed Face Recognition System</a:t>
            </a:r>
          </a:p>
        </p:txBody>
      </p:sp>
      <p:sp>
        <p:nvSpPr>
          <p:cNvPr id="4" name="Rectangle 3"/>
          <p:cNvSpPr/>
          <p:nvPr/>
        </p:nvSpPr>
        <p:spPr>
          <a:xfrm>
            <a:off x="422275" y="1408113"/>
            <a:ext cx="10955338" cy="1754326"/>
          </a:xfrm>
          <a:prstGeom prst="rect">
            <a:avLst/>
          </a:prstGeom>
        </p:spPr>
        <p:txBody>
          <a:bodyPr>
            <a:spAutoFit/>
          </a:bodyPr>
          <a:lstStyle/>
          <a:p>
            <a:pPr eaLnBrk="1" fontAlgn="auto" hangingPunct="1">
              <a:spcBef>
                <a:spcPts val="0"/>
              </a:spcBef>
              <a:spcAft>
                <a:spcPts val="0"/>
              </a:spcAft>
              <a:defRPr/>
            </a:pPr>
            <a:r>
              <a:rPr lang="en-US" b="1" u="sng" dirty="0">
                <a:solidFill>
                  <a:schemeClr val="accent3"/>
                </a:solidFill>
                <a:latin typeface="Calibri" panose="020F0502020204030204" pitchFamily="34" charset="0"/>
                <a:ea typeface="Calibri" panose="020F0502020204030204" pitchFamily="34" charset="0"/>
                <a:cs typeface="Times New Roman" panose="02020603050405020304" pitchFamily="18" charset="0"/>
              </a:rPr>
              <a:t>Problem statement:</a:t>
            </a:r>
          </a:p>
          <a:p>
            <a:pPr eaLnBrk="1" fontAlgn="auto" hangingPunct="1">
              <a:spcBef>
                <a:spcPts val="0"/>
              </a:spcBef>
              <a:spcAft>
                <a:spcPts val="0"/>
              </a:spcAft>
              <a:defRPr/>
            </a:pPr>
            <a:endParaRPr lang="en-US" dirty="0">
              <a:solidFill>
                <a:schemeClr val="accent3"/>
              </a:solidFill>
              <a:latin typeface="Calibri" panose="020F0502020204030204" pitchFamily="34" charset="0"/>
              <a:ea typeface="Calibri" panose="020F0502020204030204" pitchFamily="34" charset="0"/>
              <a:cs typeface="Times New Roman" panose="02020603050405020304" pitchFamily="18" charset="0"/>
            </a:endParaRPr>
          </a:p>
          <a:p>
            <a:pPr eaLnBrk="1" fontAlgn="auto" hangingPunct="1">
              <a:spcBef>
                <a:spcPts val="0"/>
              </a:spcBef>
              <a:spcAft>
                <a:spcPts val="0"/>
              </a:spcAft>
              <a:defRPr/>
            </a:pPr>
            <a:r>
              <a:rPr lang="en-US" dirty="0" smtClean="0">
                <a:solidFill>
                  <a:schemeClr val="accent3"/>
                </a:solidFill>
                <a:latin typeface="Calibri" panose="020F0502020204030204" pitchFamily="34" charset="0"/>
                <a:ea typeface="Calibri" panose="020F0502020204030204" pitchFamily="34" charset="0"/>
                <a:cs typeface="Times New Roman" panose="02020603050405020304" pitchFamily="18" charset="0"/>
              </a:rPr>
              <a:t>The prevailing system to identify a person involves lot of manual work. There is no </a:t>
            </a:r>
            <a:r>
              <a:rPr lang="en-US" dirty="0">
                <a:solidFill>
                  <a:schemeClr val="accent3"/>
                </a:solidFill>
                <a:latin typeface="Calibri" panose="020F0502020204030204" pitchFamily="34" charset="0"/>
                <a:ea typeface="Calibri" panose="020F0502020204030204" pitchFamily="34" charset="0"/>
                <a:cs typeface="Times New Roman" panose="02020603050405020304" pitchFamily="18" charset="0"/>
              </a:rPr>
              <a:t>such </a:t>
            </a:r>
            <a:r>
              <a:rPr lang="en-US" dirty="0" smtClean="0">
                <a:solidFill>
                  <a:schemeClr val="accent3"/>
                </a:solidFill>
                <a:latin typeface="Calibri" panose="020F0502020204030204" pitchFamily="34" charset="0"/>
                <a:ea typeface="Calibri" panose="020F0502020204030204" pitchFamily="34" charset="0"/>
                <a:cs typeface="Times New Roman" panose="02020603050405020304" pitchFamily="18" charset="0"/>
              </a:rPr>
              <a:t>automated tool that can identify a person using real time camera feed. </a:t>
            </a:r>
          </a:p>
          <a:p>
            <a:pPr eaLnBrk="1" fontAlgn="auto" hangingPunct="1">
              <a:spcBef>
                <a:spcPts val="0"/>
              </a:spcBef>
              <a:spcAft>
                <a:spcPts val="0"/>
              </a:spcAft>
              <a:defRPr/>
            </a:pPr>
            <a:r>
              <a:rPr lang="en-US" sz="1400" dirty="0" err="1" smtClean="0">
                <a:solidFill>
                  <a:schemeClr val="accent3"/>
                </a:solidFill>
                <a:latin typeface="Calibri" panose="020F0502020204030204" pitchFamily="34" charset="0"/>
                <a:ea typeface="Calibri" panose="020F0502020204030204" pitchFamily="34" charset="0"/>
                <a:cs typeface="Times New Roman" panose="02020603050405020304" pitchFamily="18" charset="0"/>
              </a:rPr>
              <a:t>Eg</a:t>
            </a:r>
            <a:r>
              <a:rPr lang="en-US" sz="1400" dirty="0" smtClean="0">
                <a:solidFill>
                  <a:schemeClr val="accent3"/>
                </a:solidFill>
                <a:latin typeface="Calibri" panose="020F0502020204030204" pitchFamily="34" charset="0"/>
                <a:ea typeface="Calibri" panose="020F0502020204030204" pitchFamily="34" charset="0"/>
                <a:cs typeface="Times New Roman" panose="02020603050405020304" pitchFamily="18" charset="0"/>
              </a:rPr>
              <a:t>: ID card checks at airport, ID &amp; Prescription verification at Pharmacies.</a:t>
            </a:r>
            <a:endParaRPr lang="en-US" sz="1400" dirty="0">
              <a:solidFill>
                <a:schemeClr val="accent3"/>
              </a:solidFill>
              <a:latin typeface="Calibri" panose="020F0502020204030204" pitchFamily="34" charset="0"/>
              <a:ea typeface="Calibri" panose="020F0502020204030204" pitchFamily="34" charset="0"/>
              <a:cs typeface="Times New Roman" panose="02020603050405020304" pitchFamily="18" charset="0"/>
            </a:endParaRPr>
          </a:p>
          <a:p>
            <a:pPr eaLnBrk="1" fontAlgn="auto" hangingPunct="1">
              <a:spcBef>
                <a:spcPts val="0"/>
              </a:spcBef>
              <a:spcAft>
                <a:spcPts val="0"/>
              </a:spcAft>
              <a:defRPr/>
            </a:pPr>
            <a:endParaRPr lang="en-US" dirty="0">
              <a:solidFill>
                <a:schemeClr val="accent3"/>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22275" y="3646889"/>
            <a:ext cx="10955338" cy="1477328"/>
          </a:xfrm>
          <a:prstGeom prst="rect">
            <a:avLst/>
          </a:prstGeom>
        </p:spPr>
        <p:txBody>
          <a:bodyPr>
            <a:spAutoFit/>
          </a:bodyPr>
          <a:lstStyle/>
          <a:p>
            <a:pPr eaLnBrk="1" fontAlgn="auto" hangingPunct="1">
              <a:spcBef>
                <a:spcPts val="0"/>
              </a:spcBef>
              <a:spcAft>
                <a:spcPts val="0"/>
              </a:spcAft>
              <a:defRPr/>
            </a:pPr>
            <a:r>
              <a:rPr lang="en-US" b="1" u="sng"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Our answer to it:</a:t>
            </a:r>
          </a:p>
          <a:p>
            <a:pPr eaLnBrk="1" fontAlgn="auto" hangingPunct="1">
              <a:spcBef>
                <a:spcPts val="0"/>
              </a:spcBef>
              <a:spcAft>
                <a:spcPts val="0"/>
              </a:spcAft>
              <a:defRPr/>
            </a:pP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In order to automate the current tedious process, we </a:t>
            </a:r>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have built a </a:t>
            </a: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tool using </a:t>
            </a:r>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Deep </a:t>
            </a: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learning </a:t>
            </a:r>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on Tensorflow that </a:t>
            </a: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 allows identification of a person just by face. </a:t>
            </a:r>
          </a:p>
          <a:p>
            <a:pPr eaLnBrk="1" fontAlgn="auto" hangingPunct="1">
              <a:spcBef>
                <a:spcPts val="0"/>
              </a:spcBef>
              <a:spcAft>
                <a:spcPts val="0"/>
              </a:spcAft>
              <a:defRPr/>
            </a:pP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This POC </a:t>
            </a:r>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can be </a:t>
            </a: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deployed in multiple industries/ fields. </a:t>
            </a:r>
          </a:p>
          <a:p>
            <a:pPr eaLnBrk="1" fontAlgn="auto" hangingPunct="1">
              <a:spcBef>
                <a:spcPts val="0"/>
              </a:spcBef>
              <a:spcAft>
                <a:spcPts val="0"/>
              </a:spcAft>
              <a:defRPr/>
            </a:pPr>
            <a:r>
              <a:rPr lang="en-US" dirty="0" err="1"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eg</a:t>
            </a:r>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Retail stores, Hospitals, Airports etc.</a:t>
            </a:r>
            <a:endParaRPr lang="en-US" u="sng"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Placeholder 1"/>
          <p:cNvSpPr>
            <a:spLocks noGrp="1"/>
          </p:cNvSpPr>
          <p:nvPr>
            <p:ph type="body" sz="quarter" idx="13"/>
          </p:nvPr>
        </p:nvSpPr>
        <p:spPr>
          <a:xfrm>
            <a:off x="501650" y="650875"/>
            <a:ext cx="11188700" cy="757238"/>
          </a:xfrm>
        </p:spPr>
        <p:txBody>
          <a:bodyPr/>
          <a:lstStyle/>
          <a:p>
            <a:r>
              <a:rPr lang="en-US" altLang="en-US" dirty="0" smtClean="0"/>
              <a:t>Real Time Face Recognition</a:t>
            </a:r>
          </a:p>
        </p:txBody>
      </p:sp>
      <p:sp>
        <p:nvSpPr>
          <p:cNvPr id="27651" name="Title 2"/>
          <p:cNvSpPr>
            <a:spLocks noGrp="1"/>
          </p:cNvSpPr>
          <p:nvPr>
            <p:ph type="title"/>
          </p:nvPr>
        </p:nvSpPr>
        <p:spPr>
          <a:xfrm>
            <a:off x="501650" y="317500"/>
            <a:ext cx="11188700" cy="333375"/>
          </a:xfrm>
        </p:spPr>
        <p:txBody>
          <a:bodyPr/>
          <a:lstStyle/>
          <a:p>
            <a:r>
              <a:rPr lang="en-US" altLang="en-US" dirty="0" smtClean="0"/>
              <a:t>What does it look like?</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25" t="476" r="625" b="48971"/>
          <a:stretch/>
        </p:blipFill>
        <p:spPr>
          <a:xfrm>
            <a:off x="2921330" y="1187863"/>
            <a:ext cx="7435271" cy="4935535"/>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1650" y="601391"/>
            <a:ext cx="11188700" cy="757255"/>
          </a:xfrm>
        </p:spPr>
        <p:txBody>
          <a:bodyPr/>
          <a:lstStyle/>
          <a:p>
            <a:pPr>
              <a:spcAft>
                <a:spcPct val="0"/>
              </a:spcAft>
            </a:pPr>
            <a:r>
              <a:rPr lang="en-US" dirty="0">
                <a:solidFill>
                  <a:schemeClr val="tx1"/>
                </a:solidFill>
                <a:latin typeface="+mj-lt"/>
                <a:ea typeface="+mj-ea"/>
                <a:cs typeface="+mj-cs"/>
              </a:rPr>
              <a:t>Working Prototype</a:t>
            </a:r>
          </a:p>
        </p:txBody>
      </p:sp>
      <p:sp>
        <p:nvSpPr>
          <p:cNvPr id="3" name="Title 2"/>
          <p:cNvSpPr>
            <a:spLocks noGrp="1"/>
          </p:cNvSpPr>
          <p:nvPr>
            <p:ph type="title"/>
          </p:nvPr>
        </p:nvSpPr>
        <p:spPr/>
        <p:txBody>
          <a:bodyPr/>
          <a:lstStyle/>
          <a:p>
            <a:endParaRPr lang="en-US" dirty="0"/>
          </a:p>
        </p:txBody>
      </p:sp>
      <p:pic>
        <p:nvPicPr>
          <p:cNvPr id="4" name="1141b4d0-9475-4c8c-b3a4-b0f68996dba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938860" y="2478001"/>
            <a:ext cx="4876800" cy="2682875"/>
          </a:xfrm>
          <a:prstGeom prst="rect">
            <a:avLst/>
          </a:prstGeom>
          <a:ln>
            <a:solidFill>
              <a:schemeClr val="bg1"/>
            </a:solidFill>
          </a:ln>
        </p:spPr>
      </p:pic>
      <p:sp>
        <p:nvSpPr>
          <p:cNvPr id="5" name="Rectangle 4"/>
          <p:cNvSpPr/>
          <p:nvPr/>
        </p:nvSpPr>
        <p:spPr>
          <a:xfrm>
            <a:off x="4900381" y="1809708"/>
            <a:ext cx="1476879" cy="400110"/>
          </a:xfrm>
          <a:prstGeom prst="rect">
            <a:avLst/>
          </a:prstGeom>
        </p:spPr>
        <p:txBody>
          <a:bodyPr wrap="none">
            <a:spAutoFit/>
          </a:bodyPr>
          <a:lstStyle/>
          <a:p>
            <a:r>
              <a:rPr lang="en-US" sz="2000" b="1" dirty="0" smtClean="0">
                <a:solidFill>
                  <a:srgbClr val="E3E48D"/>
                </a:solidFill>
                <a:latin typeface="Merriweather"/>
              </a:rPr>
              <a:t>Play Video</a:t>
            </a:r>
            <a:endParaRPr lang="en-US" sz="2000" b="1" dirty="0">
              <a:solidFill>
                <a:srgbClr val="E3E48D"/>
              </a:solidFill>
              <a:latin typeface="Merriweather"/>
            </a:endParaRPr>
          </a:p>
        </p:txBody>
      </p:sp>
    </p:spTree>
    <p:extLst>
      <p:ext uri="{BB962C8B-B14F-4D97-AF65-F5344CB8AC3E}">
        <p14:creationId xmlns:p14="http://schemas.microsoft.com/office/powerpoint/2010/main" val="1101918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18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mute="1">
                <p:cTn id="12" fill="remove"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38150" y="327750"/>
            <a:ext cx="11188700" cy="757255"/>
          </a:xfrm>
        </p:spPr>
        <p:txBody>
          <a:bodyPr/>
          <a:lstStyle/>
          <a:p>
            <a:r>
              <a:rPr lang="en-US" sz="2400" b="1" dirty="0" smtClean="0"/>
              <a:t>Business Cases and Scopes</a:t>
            </a:r>
            <a:endParaRPr lang="en-US" sz="2400" b="1" dirty="0"/>
          </a:p>
        </p:txBody>
      </p:sp>
      <p:sp>
        <p:nvSpPr>
          <p:cNvPr id="4" name="Rectangle 3"/>
          <p:cNvSpPr/>
          <p:nvPr/>
        </p:nvSpPr>
        <p:spPr>
          <a:xfrm>
            <a:off x="4552411" y="2427963"/>
            <a:ext cx="2803973" cy="523220"/>
          </a:xfrm>
          <a:prstGeom prst="rect">
            <a:avLst/>
          </a:prstGeom>
        </p:spPr>
        <p:txBody>
          <a:bodyPr wrap="none">
            <a:spAutoFit/>
          </a:bodyPr>
          <a:lstStyle/>
          <a:p>
            <a:r>
              <a:rPr lang="en-US" sz="2800" b="1" dirty="0" smtClean="0">
                <a:solidFill>
                  <a:srgbClr val="E3E48D"/>
                </a:solidFill>
                <a:latin typeface="Merriweather"/>
              </a:rPr>
              <a:t>Face Payments</a:t>
            </a:r>
            <a:endParaRPr lang="en-US" sz="2800" b="1" dirty="0">
              <a:solidFill>
                <a:srgbClr val="E3E48D"/>
              </a:solidFill>
              <a:latin typeface="Merriweather"/>
            </a:endParaRPr>
          </a:p>
        </p:txBody>
      </p:sp>
      <p:sp>
        <p:nvSpPr>
          <p:cNvPr id="5" name="Rectangle 4"/>
          <p:cNvSpPr/>
          <p:nvPr/>
        </p:nvSpPr>
        <p:spPr>
          <a:xfrm>
            <a:off x="5268948" y="3037091"/>
            <a:ext cx="4239879" cy="830997"/>
          </a:xfrm>
          <a:prstGeom prst="rect">
            <a:avLst/>
          </a:prstGeom>
        </p:spPr>
        <p:txBody>
          <a:bodyPr wrap="none">
            <a:spAutoFit/>
          </a:bodyPr>
          <a:lstStyle/>
          <a:p>
            <a:r>
              <a:rPr lang="en-US" sz="4800" b="1" dirty="0" smtClean="0">
                <a:solidFill>
                  <a:schemeClr val="accent1">
                    <a:lumMod val="75000"/>
                  </a:schemeClr>
                </a:solidFill>
                <a:latin typeface="Merriweather"/>
              </a:rPr>
              <a:t>Office Access</a:t>
            </a:r>
            <a:endParaRPr lang="en-US" sz="4800" b="1" i="0" dirty="0">
              <a:solidFill>
                <a:schemeClr val="accent1">
                  <a:lumMod val="75000"/>
                </a:schemeClr>
              </a:solidFill>
              <a:effectLst/>
              <a:latin typeface="Merriweather"/>
            </a:endParaRPr>
          </a:p>
        </p:txBody>
      </p:sp>
      <p:sp>
        <p:nvSpPr>
          <p:cNvPr id="6" name="Rectangle 5"/>
          <p:cNvSpPr/>
          <p:nvPr/>
        </p:nvSpPr>
        <p:spPr>
          <a:xfrm>
            <a:off x="3322011" y="4473824"/>
            <a:ext cx="3893874" cy="523220"/>
          </a:xfrm>
          <a:prstGeom prst="rect">
            <a:avLst/>
          </a:prstGeom>
        </p:spPr>
        <p:txBody>
          <a:bodyPr wrap="square">
            <a:spAutoFit/>
          </a:bodyPr>
          <a:lstStyle/>
          <a:p>
            <a:r>
              <a:rPr lang="en-US" sz="2800" b="1" dirty="0" smtClean="0">
                <a:solidFill>
                  <a:schemeClr val="accent1">
                    <a:lumMod val="60000"/>
                    <a:lumOff val="40000"/>
                  </a:schemeClr>
                </a:solidFill>
                <a:latin typeface="Merriweather"/>
              </a:rPr>
              <a:t>Attendance Systems</a:t>
            </a:r>
          </a:p>
        </p:txBody>
      </p:sp>
      <p:sp>
        <p:nvSpPr>
          <p:cNvPr id="8" name="Rectangle 7"/>
          <p:cNvSpPr/>
          <p:nvPr/>
        </p:nvSpPr>
        <p:spPr>
          <a:xfrm>
            <a:off x="880272" y="2960224"/>
            <a:ext cx="4142994" cy="646331"/>
          </a:xfrm>
          <a:prstGeom prst="rect">
            <a:avLst/>
          </a:prstGeom>
        </p:spPr>
        <p:txBody>
          <a:bodyPr wrap="none">
            <a:spAutoFit/>
          </a:bodyPr>
          <a:lstStyle/>
          <a:p>
            <a:r>
              <a:rPr lang="en-US" sz="3600" b="1" dirty="0" smtClean="0">
                <a:solidFill>
                  <a:schemeClr val="accent2">
                    <a:lumMod val="40000"/>
                    <a:lumOff val="60000"/>
                  </a:schemeClr>
                </a:solidFill>
                <a:latin typeface="Merriweather"/>
              </a:rPr>
              <a:t>Smart Advertising</a:t>
            </a:r>
            <a:endParaRPr lang="en-US" sz="3600" b="1" i="0" dirty="0">
              <a:solidFill>
                <a:schemeClr val="accent2">
                  <a:lumMod val="40000"/>
                  <a:lumOff val="60000"/>
                </a:schemeClr>
              </a:solidFill>
              <a:effectLst/>
              <a:latin typeface="Merriweather"/>
            </a:endParaRPr>
          </a:p>
        </p:txBody>
      </p:sp>
      <p:sp>
        <p:nvSpPr>
          <p:cNvPr id="9" name="Rectangle 8"/>
          <p:cNvSpPr/>
          <p:nvPr/>
        </p:nvSpPr>
        <p:spPr>
          <a:xfrm>
            <a:off x="7536994" y="2329205"/>
            <a:ext cx="2808782" cy="707886"/>
          </a:xfrm>
          <a:prstGeom prst="rect">
            <a:avLst/>
          </a:prstGeom>
        </p:spPr>
        <p:txBody>
          <a:bodyPr wrap="none">
            <a:spAutoFit/>
          </a:bodyPr>
          <a:lstStyle/>
          <a:p>
            <a:r>
              <a:rPr lang="en-US" sz="4000" b="1" dirty="0">
                <a:solidFill>
                  <a:schemeClr val="accent2">
                    <a:lumMod val="75000"/>
                  </a:schemeClr>
                </a:solidFill>
                <a:latin typeface="Merriweather"/>
              </a:rPr>
              <a:t>Healthcare</a:t>
            </a:r>
            <a:endParaRPr lang="en-US" sz="4000" b="1" i="0" dirty="0">
              <a:solidFill>
                <a:schemeClr val="accent2">
                  <a:lumMod val="75000"/>
                </a:schemeClr>
              </a:solidFill>
              <a:effectLst/>
              <a:latin typeface="Merriweather"/>
            </a:endParaRPr>
          </a:p>
        </p:txBody>
      </p:sp>
      <p:sp>
        <p:nvSpPr>
          <p:cNvPr id="10" name="Rectangle 9"/>
          <p:cNvSpPr/>
          <p:nvPr/>
        </p:nvSpPr>
        <p:spPr>
          <a:xfrm>
            <a:off x="7388887" y="3901990"/>
            <a:ext cx="2340705" cy="461665"/>
          </a:xfrm>
          <a:prstGeom prst="rect">
            <a:avLst/>
          </a:prstGeom>
        </p:spPr>
        <p:txBody>
          <a:bodyPr wrap="none">
            <a:spAutoFit/>
          </a:bodyPr>
          <a:lstStyle/>
          <a:p>
            <a:r>
              <a:rPr lang="en-US" sz="2400" b="1" dirty="0" smtClean="0">
                <a:solidFill>
                  <a:srgbClr val="C4D600"/>
                </a:solidFill>
                <a:latin typeface="Merriweather"/>
              </a:rPr>
              <a:t>Home Security</a:t>
            </a:r>
            <a:endParaRPr lang="en-US" sz="2400" b="1" dirty="0">
              <a:solidFill>
                <a:srgbClr val="C4D600"/>
              </a:solidFill>
              <a:latin typeface="Merriweather"/>
            </a:endParaRPr>
          </a:p>
        </p:txBody>
      </p:sp>
      <p:sp>
        <p:nvSpPr>
          <p:cNvPr id="11" name="Rectangle 10"/>
          <p:cNvSpPr/>
          <p:nvPr/>
        </p:nvSpPr>
        <p:spPr>
          <a:xfrm>
            <a:off x="7648446" y="4766211"/>
            <a:ext cx="1657826" cy="461665"/>
          </a:xfrm>
          <a:prstGeom prst="rect">
            <a:avLst/>
          </a:prstGeom>
        </p:spPr>
        <p:txBody>
          <a:bodyPr wrap="none">
            <a:spAutoFit/>
          </a:bodyPr>
          <a:lstStyle/>
          <a:p>
            <a:r>
              <a:rPr lang="en-US" sz="2400" b="1" dirty="0" smtClean="0">
                <a:solidFill>
                  <a:schemeClr val="accent1">
                    <a:lumMod val="20000"/>
                    <a:lumOff val="80000"/>
                  </a:schemeClr>
                </a:solidFill>
                <a:latin typeface="Merriweather"/>
              </a:rPr>
              <a:t>Pharmacy</a:t>
            </a:r>
            <a:endParaRPr lang="en-US" sz="2400" b="1" dirty="0">
              <a:solidFill>
                <a:schemeClr val="accent1">
                  <a:lumMod val="20000"/>
                  <a:lumOff val="80000"/>
                </a:schemeClr>
              </a:solidFill>
              <a:latin typeface="Merriweather"/>
            </a:endParaRPr>
          </a:p>
        </p:txBody>
      </p:sp>
      <p:sp>
        <p:nvSpPr>
          <p:cNvPr id="12" name="Rectangle 11"/>
          <p:cNvSpPr/>
          <p:nvPr/>
        </p:nvSpPr>
        <p:spPr>
          <a:xfrm>
            <a:off x="1396493" y="3678505"/>
            <a:ext cx="5032147" cy="646331"/>
          </a:xfrm>
          <a:prstGeom prst="rect">
            <a:avLst/>
          </a:prstGeom>
        </p:spPr>
        <p:txBody>
          <a:bodyPr wrap="none">
            <a:spAutoFit/>
          </a:bodyPr>
          <a:lstStyle/>
          <a:p>
            <a:r>
              <a:rPr lang="en-US" sz="3600" b="1" dirty="0" smtClean="0">
                <a:solidFill>
                  <a:srgbClr val="FFCD00"/>
                </a:solidFill>
                <a:latin typeface="Merriweather"/>
              </a:rPr>
              <a:t>Criminal identification</a:t>
            </a:r>
            <a:endParaRPr lang="en-US" sz="3600" b="1" i="0" dirty="0">
              <a:solidFill>
                <a:srgbClr val="FFCD00"/>
              </a:solidFill>
              <a:effectLst/>
              <a:latin typeface="Merriweather"/>
            </a:endParaRPr>
          </a:p>
        </p:txBody>
      </p:sp>
      <p:sp>
        <p:nvSpPr>
          <p:cNvPr id="13" name="Rectangle 12"/>
          <p:cNvSpPr/>
          <p:nvPr/>
        </p:nvSpPr>
        <p:spPr>
          <a:xfrm>
            <a:off x="854028" y="2196453"/>
            <a:ext cx="3474284" cy="400110"/>
          </a:xfrm>
          <a:prstGeom prst="rect">
            <a:avLst/>
          </a:prstGeom>
        </p:spPr>
        <p:txBody>
          <a:bodyPr wrap="none">
            <a:spAutoFit/>
          </a:bodyPr>
          <a:lstStyle/>
          <a:p>
            <a:r>
              <a:rPr lang="en-US" sz="2000" b="1" dirty="0" smtClean="0">
                <a:solidFill>
                  <a:schemeClr val="accent2">
                    <a:lumMod val="20000"/>
                    <a:lumOff val="80000"/>
                  </a:schemeClr>
                </a:solidFill>
                <a:latin typeface="Merriweather"/>
              </a:rPr>
              <a:t>Employee welfare Tracking</a:t>
            </a:r>
            <a:endParaRPr lang="en-US" sz="2000" b="1" dirty="0">
              <a:solidFill>
                <a:schemeClr val="accent2">
                  <a:lumMod val="20000"/>
                  <a:lumOff val="80000"/>
                </a:schemeClr>
              </a:solidFill>
              <a:latin typeface="Merriweather"/>
            </a:endParaRPr>
          </a:p>
        </p:txBody>
      </p:sp>
      <p:sp>
        <p:nvSpPr>
          <p:cNvPr id="14" name="Rectangle 13"/>
          <p:cNvSpPr/>
          <p:nvPr/>
        </p:nvSpPr>
        <p:spPr>
          <a:xfrm>
            <a:off x="2370060" y="5305536"/>
            <a:ext cx="1643399" cy="338554"/>
          </a:xfrm>
          <a:prstGeom prst="rect">
            <a:avLst/>
          </a:prstGeom>
        </p:spPr>
        <p:txBody>
          <a:bodyPr wrap="none">
            <a:spAutoFit/>
          </a:bodyPr>
          <a:lstStyle/>
          <a:p>
            <a:r>
              <a:rPr lang="en-US" sz="1600" b="1" dirty="0" smtClean="0">
                <a:solidFill>
                  <a:schemeClr val="accent2">
                    <a:lumMod val="20000"/>
                    <a:lumOff val="80000"/>
                  </a:schemeClr>
                </a:solidFill>
                <a:latin typeface="Merriweather"/>
              </a:rPr>
              <a:t>Login Systems</a:t>
            </a:r>
            <a:endParaRPr lang="en-US" sz="1600" b="1" dirty="0">
              <a:solidFill>
                <a:schemeClr val="accent2">
                  <a:lumMod val="20000"/>
                  <a:lumOff val="80000"/>
                </a:schemeClr>
              </a:solidFill>
              <a:latin typeface="Merriweather"/>
            </a:endParaRPr>
          </a:p>
        </p:txBody>
      </p:sp>
      <p:sp>
        <p:nvSpPr>
          <p:cNvPr id="15" name="Rectangle 14"/>
          <p:cNvSpPr/>
          <p:nvPr/>
        </p:nvSpPr>
        <p:spPr>
          <a:xfrm>
            <a:off x="7840774" y="4649487"/>
            <a:ext cx="184731" cy="830997"/>
          </a:xfrm>
          <a:prstGeom prst="rect">
            <a:avLst/>
          </a:prstGeom>
        </p:spPr>
        <p:txBody>
          <a:bodyPr wrap="none">
            <a:spAutoFit/>
          </a:bodyPr>
          <a:lstStyle/>
          <a:p>
            <a:endParaRPr lang="en-US" sz="2400" b="1" dirty="0" smtClean="0">
              <a:solidFill>
                <a:srgbClr val="C4D600"/>
              </a:solidFill>
              <a:latin typeface="Merriweather"/>
            </a:endParaRPr>
          </a:p>
          <a:p>
            <a:endParaRPr lang="en-US" sz="2400" b="1" dirty="0">
              <a:solidFill>
                <a:srgbClr val="C4D600"/>
              </a:solidFill>
              <a:latin typeface="Merriweather"/>
            </a:endParaRPr>
          </a:p>
        </p:txBody>
      </p:sp>
      <p:sp>
        <p:nvSpPr>
          <p:cNvPr id="16" name="Rectangle 15"/>
          <p:cNvSpPr/>
          <p:nvPr/>
        </p:nvSpPr>
        <p:spPr>
          <a:xfrm>
            <a:off x="1088957" y="4423661"/>
            <a:ext cx="1800493" cy="369332"/>
          </a:xfrm>
          <a:prstGeom prst="rect">
            <a:avLst/>
          </a:prstGeom>
        </p:spPr>
        <p:txBody>
          <a:bodyPr wrap="none">
            <a:spAutoFit/>
          </a:bodyPr>
          <a:lstStyle/>
          <a:p>
            <a:r>
              <a:rPr lang="en-US" b="1" dirty="0" smtClean="0">
                <a:solidFill>
                  <a:schemeClr val="accent1">
                    <a:lumMod val="20000"/>
                    <a:lumOff val="80000"/>
                  </a:schemeClr>
                </a:solidFill>
                <a:latin typeface="Merriweather"/>
              </a:rPr>
              <a:t>Road Security </a:t>
            </a:r>
            <a:endParaRPr lang="en-US" b="1" dirty="0">
              <a:solidFill>
                <a:schemeClr val="accent1">
                  <a:lumMod val="20000"/>
                  <a:lumOff val="80000"/>
                </a:schemeClr>
              </a:solidFill>
              <a:latin typeface="Merriweather"/>
            </a:endParaRPr>
          </a:p>
        </p:txBody>
      </p:sp>
      <p:sp>
        <p:nvSpPr>
          <p:cNvPr id="17" name="Rectangle 16"/>
          <p:cNvSpPr/>
          <p:nvPr/>
        </p:nvSpPr>
        <p:spPr>
          <a:xfrm>
            <a:off x="5213170" y="5449525"/>
            <a:ext cx="1577420" cy="307777"/>
          </a:xfrm>
          <a:prstGeom prst="rect">
            <a:avLst/>
          </a:prstGeom>
        </p:spPr>
        <p:txBody>
          <a:bodyPr wrap="none">
            <a:spAutoFit/>
          </a:bodyPr>
          <a:lstStyle/>
          <a:p>
            <a:r>
              <a:rPr lang="en-US" sz="1400" b="1" dirty="0" smtClean="0">
                <a:solidFill>
                  <a:schemeClr val="accent2">
                    <a:lumMod val="20000"/>
                    <a:lumOff val="80000"/>
                  </a:schemeClr>
                </a:solidFill>
                <a:latin typeface="Merriweather"/>
              </a:rPr>
              <a:t>Human Tracking</a:t>
            </a:r>
            <a:endParaRPr lang="en-US" sz="1400" b="1" dirty="0">
              <a:solidFill>
                <a:schemeClr val="accent2">
                  <a:lumMod val="20000"/>
                  <a:lumOff val="80000"/>
                </a:schemeClr>
              </a:solidFill>
              <a:latin typeface="Merriweather"/>
            </a:endParaRPr>
          </a:p>
        </p:txBody>
      </p:sp>
    </p:spTree>
    <p:extLst>
      <p:ext uri="{BB962C8B-B14F-4D97-AF65-F5344CB8AC3E}">
        <p14:creationId xmlns:p14="http://schemas.microsoft.com/office/powerpoint/2010/main" val="1446762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1650" y="804001"/>
            <a:ext cx="11188700" cy="499700"/>
          </a:xfrm>
        </p:spPr>
        <p:txBody>
          <a:bodyPr/>
          <a:lstStyle/>
          <a:p>
            <a:pPr eaLnBrk="0" hangingPunct="0">
              <a:spcAft>
                <a:spcPct val="0"/>
              </a:spcAft>
            </a:pPr>
            <a:r>
              <a:rPr lang="en-US" b="1" dirty="0">
                <a:solidFill>
                  <a:srgbClr val="E3E48D"/>
                </a:solidFill>
                <a:latin typeface="Merriweather"/>
              </a:rPr>
              <a:t>User Experience</a:t>
            </a:r>
          </a:p>
        </p:txBody>
      </p:sp>
      <p:sp>
        <p:nvSpPr>
          <p:cNvPr id="4" name="Rectangle 3"/>
          <p:cNvSpPr/>
          <p:nvPr/>
        </p:nvSpPr>
        <p:spPr>
          <a:xfrm>
            <a:off x="838520" y="1685040"/>
            <a:ext cx="9325758" cy="3387473"/>
          </a:xfrm>
          <a:prstGeom prst="rect">
            <a:avLst/>
          </a:prstGeom>
        </p:spPr>
        <p:txBody>
          <a:bodyPr wrap="square">
            <a:spAutoFit/>
          </a:bodyPr>
          <a:lstStyle/>
          <a:p>
            <a:endParaRPr lang="en-US" b="1" dirty="0">
              <a:solidFill>
                <a:srgbClr val="E3E48D"/>
              </a:solidFill>
              <a:latin typeface="Merriweather"/>
            </a:endParaRPr>
          </a:p>
        </p:txBody>
      </p:sp>
      <p:sp>
        <p:nvSpPr>
          <p:cNvPr id="5" name="Rectangle 4"/>
          <p:cNvSpPr/>
          <p:nvPr/>
        </p:nvSpPr>
        <p:spPr>
          <a:xfrm>
            <a:off x="5458646" y="3244334"/>
            <a:ext cx="184731" cy="369332"/>
          </a:xfrm>
          <a:prstGeom prst="rect">
            <a:avLst/>
          </a:prstGeom>
        </p:spPr>
        <p:txBody>
          <a:bodyPr wrap="none">
            <a:spAutoFit/>
          </a:bodyPr>
          <a:lstStyle/>
          <a:p>
            <a:endParaRPr lang="en-US" b="1" dirty="0">
              <a:solidFill>
                <a:schemeClr val="bg1"/>
              </a:solidFill>
              <a:latin typeface="Merriweather"/>
            </a:endParaRPr>
          </a:p>
        </p:txBody>
      </p:sp>
      <p:sp>
        <p:nvSpPr>
          <p:cNvPr id="6" name="Rectangle 5"/>
          <p:cNvSpPr/>
          <p:nvPr/>
        </p:nvSpPr>
        <p:spPr>
          <a:xfrm>
            <a:off x="501650" y="1303701"/>
            <a:ext cx="4923207" cy="1754326"/>
          </a:xfrm>
          <a:prstGeom prst="rect">
            <a:avLst/>
          </a:prstGeom>
        </p:spPr>
        <p:txBody>
          <a:bodyPr wrap="none">
            <a:spAutoFit/>
          </a:bodyPr>
          <a:lstStyle/>
          <a:p>
            <a:pPr marL="285750" indent="-285750">
              <a:buFont typeface="Arial" panose="020B0604020202020204" pitchFamily="34" charset="0"/>
              <a:buChar char="•"/>
            </a:pPr>
            <a:r>
              <a:rPr lang="en-US" dirty="0" smtClean="0">
                <a:latin typeface="Merriweather"/>
              </a:rPr>
              <a:t>Smooth Transition</a:t>
            </a:r>
          </a:p>
          <a:p>
            <a:pPr marL="285750" indent="-285750">
              <a:buFont typeface="Arial" panose="020B0604020202020204" pitchFamily="34" charset="0"/>
              <a:buChar char="•"/>
            </a:pPr>
            <a:endParaRPr lang="en-US" dirty="0">
              <a:latin typeface="Merriweather"/>
            </a:endParaRPr>
          </a:p>
          <a:p>
            <a:pPr marL="285750" indent="-285750">
              <a:buFont typeface="Arial" panose="020B0604020202020204" pitchFamily="34" charset="0"/>
              <a:buChar char="•"/>
            </a:pPr>
            <a:r>
              <a:rPr lang="en-US" dirty="0" smtClean="0">
                <a:latin typeface="Merriweather"/>
              </a:rPr>
              <a:t>No Human Intervention</a:t>
            </a:r>
          </a:p>
          <a:p>
            <a:endParaRPr lang="en-US" dirty="0" smtClean="0">
              <a:latin typeface="Merriweather"/>
            </a:endParaRPr>
          </a:p>
          <a:p>
            <a:pPr marL="285750" indent="-285750">
              <a:buFont typeface="Arial" panose="020B0604020202020204" pitchFamily="34" charset="0"/>
              <a:buChar char="•"/>
            </a:pPr>
            <a:r>
              <a:rPr lang="en-US" dirty="0" smtClean="0">
                <a:latin typeface="Merriweather"/>
              </a:rPr>
              <a:t>No need to carry ID cards </a:t>
            </a:r>
            <a:r>
              <a:rPr lang="en-US" dirty="0" smtClean="0">
                <a:latin typeface="Merriweather"/>
              </a:rPr>
              <a:t>around Any More</a:t>
            </a:r>
            <a:endParaRPr lang="en-US" dirty="0" smtClean="0">
              <a:latin typeface="Merriweather"/>
            </a:endParaRPr>
          </a:p>
          <a:p>
            <a:endParaRPr lang="en-US" b="1" dirty="0">
              <a:latin typeface="Merriweather"/>
            </a:endParaRPr>
          </a:p>
        </p:txBody>
      </p:sp>
      <p:sp>
        <p:nvSpPr>
          <p:cNvPr id="7" name="Rectangle 6"/>
          <p:cNvSpPr/>
          <p:nvPr/>
        </p:nvSpPr>
        <p:spPr>
          <a:xfrm>
            <a:off x="501650" y="3271346"/>
            <a:ext cx="11188700" cy="400110"/>
          </a:xfrm>
          <a:prstGeom prst="rect">
            <a:avLst/>
          </a:prstGeom>
        </p:spPr>
        <p:txBody>
          <a:bodyPr wrap="square">
            <a:spAutoFit/>
          </a:bodyPr>
          <a:lstStyle/>
          <a:p>
            <a:r>
              <a:rPr lang="en-US" sz="2000" b="1" dirty="0" smtClean="0">
                <a:solidFill>
                  <a:srgbClr val="E3E48D"/>
                </a:solidFill>
                <a:latin typeface="Merriweather"/>
              </a:rPr>
              <a:t>Ease of Implementation</a:t>
            </a:r>
            <a:endParaRPr lang="en-US" sz="2000" b="1" dirty="0">
              <a:solidFill>
                <a:srgbClr val="E3E48D"/>
              </a:solidFill>
              <a:latin typeface="Merriweather"/>
            </a:endParaRPr>
          </a:p>
        </p:txBody>
      </p:sp>
      <p:sp>
        <p:nvSpPr>
          <p:cNvPr id="8" name="Rectangle 7"/>
          <p:cNvSpPr/>
          <p:nvPr/>
        </p:nvSpPr>
        <p:spPr>
          <a:xfrm>
            <a:off x="501650" y="3779621"/>
            <a:ext cx="675005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Merriweather"/>
              </a:rPr>
              <a:t>New faces are added </a:t>
            </a:r>
            <a:r>
              <a:rPr lang="en-US" dirty="0" smtClean="0">
                <a:latin typeface="Merriweather"/>
              </a:rPr>
              <a:t>and trained in less than 30 seconds</a:t>
            </a:r>
            <a:endParaRPr lang="en-US" b="1" dirty="0" smtClean="0">
              <a:solidFill>
                <a:srgbClr val="E3E48D"/>
              </a:solidFill>
              <a:latin typeface="Merriweather"/>
            </a:endParaRPr>
          </a:p>
          <a:p>
            <a:pPr marL="285750" indent="-285750">
              <a:buFont typeface="Arial" panose="020B0604020202020204" pitchFamily="34" charset="0"/>
              <a:buChar char="•"/>
            </a:pPr>
            <a:endParaRPr lang="en-US" b="1" dirty="0">
              <a:solidFill>
                <a:srgbClr val="E3E48D"/>
              </a:solidFill>
              <a:latin typeface="Merriweather"/>
            </a:endParaRPr>
          </a:p>
          <a:p>
            <a:pPr marL="285750" indent="-285750">
              <a:buFont typeface="Arial" panose="020B0604020202020204" pitchFamily="34" charset="0"/>
              <a:buChar char="•"/>
            </a:pPr>
            <a:r>
              <a:rPr lang="en-US" dirty="0" smtClean="0">
                <a:latin typeface="Merriweather"/>
              </a:rPr>
              <a:t>The model is able to detect face in less than 1 sec </a:t>
            </a:r>
            <a:r>
              <a:rPr lang="en-US" dirty="0" smtClean="0">
                <a:latin typeface="Merriweather"/>
              </a:rPr>
              <a:t>on our current laptops which do not contain GPUs </a:t>
            </a:r>
            <a:endParaRPr lang="en-US" b="1" dirty="0">
              <a:solidFill>
                <a:srgbClr val="E3E48D"/>
              </a:solidFill>
              <a:latin typeface="Merriweather"/>
            </a:endParaRPr>
          </a:p>
        </p:txBody>
      </p:sp>
    </p:spTree>
    <p:extLst>
      <p:ext uri="{BB962C8B-B14F-4D97-AF65-F5344CB8AC3E}">
        <p14:creationId xmlns:p14="http://schemas.microsoft.com/office/powerpoint/2010/main" val="2059972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71719" name="Title 1"/>
          <p:cNvSpPr>
            <a:spLocks noGrp="1"/>
          </p:cNvSpPr>
          <p:nvPr>
            <p:ph type="title"/>
          </p:nvPr>
        </p:nvSpPr>
        <p:spPr/>
        <p:txBody>
          <a:bodyPr/>
          <a:lstStyle/>
          <a:p>
            <a:r>
              <a:rPr lang="en-US" sz="2400" b="1" dirty="0" smtClean="0"/>
              <a:t>Benefits of Data Science Approach to Tracking System</a:t>
            </a:r>
            <a:br>
              <a:rPr lang="en-US" sz="2400" b="1" dirty="0" smtClean="0"/>
            </a:br>
            <a:r>
              <a:rPr lang="en-US" i="1" dirty="0" smtClean="0">
                <a:solidFill>
                  <a:schemeClr val="accent1">
                    <a:lumMod val="40000"/>
                    <a:lumOff val="60000"/>
                  </a:schemeClr>
                </a:solidFill>
              </a:rPr>
              <a:t>Few Generic </a:t>
            </a:r>
            <a:r>
              <a:rPr lang="en-US" i="1" dirty="0" smtClean="0">
                <a:solidFill>
                  <a:schemeClr val="accent1">
                    <a:lumMod val="40000"/>
                    <a:lumOff val="60000"/>
                  </a:schemeClr>
                </a:solidFill>
              </a:rPr>
              <a:t>Applications</a:t>
            </a:r>
            <a:endParaRPr lang="en-US" b="1" dirty="0" smtClean="0">
              <a:solidFill>
                <a:schemeClr val="accent1">
                  <a:lumMod val="40000"/>
                  <a:lumOff val="60000"/>
                </a:schemeClr>
              </a:solidFill>
            </a:endParaRPr>
          </a:p>
        </p:txBody>
      </p:sp>
      <p:sp>
        <p:nvSpPr>
          <p:cNvPr id="46" name="Freeform 45"/>
          <p:cNvSpPr/>
          <p:nvPr/>
        </p:nvSpPr>
        <p:spPr bwMode="gray">
          <a:xfrm>
            <a:off x="1356168" y="1548144"/>
            <a:ext cx="2707983" cy="493986"/>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47" name="Rectangle 46"/>
          <p:cNvSpPr/>
          <p:nvPr/>
        </p:nvSpPr>
        <p:spPr>
          <a:xfrm>
            <a:off x="1356166" y="1580937"/>
            <a:ext cx="2194797" cy="846386"/>
          </a:xfrm>
          <a:prstGeom prst="rect">
            <a:avLst/>
          </a:prstGeom>
        </p:spPr>
        <p:txBody>
          <a:bodyPr wrap="square" lIns="0" tIns="0" rIns="0" bIns="0">
            <a:spAutoFit/>
          </a:bodyPr>
          <a:lstStyle/>
          <a:p>
            <a:pPr>
              <a:spcBef>
                <a:spcPts val="200"/>
              </a:spcBef>
              <a:buSzPct val="100000"/>
            </a:pPr>
            <a:r>
              <a:rPr lang="en-US" sz="1100" dirty="0" smtClean="0">
                <a:solidFill>
                  <a:schemeClr val="bg1"/>
                </a:solidFill>
              </a:rPr>
              <a:t>Next time you visit the hospital pharmacy just show your face and the medicines could be waiting for you at the counter.</a:t>
            </a:r>
            <a:endParaRPr lang="en-US" sz="1100" dirty="0">
              <a:solidFill>
                <a:schemeClr val="bg1"/>
              </a:solidFill>
            </a:endParaRPr>
          </a:p>
        </p:txBody>
      </p:sp>
      <p:sp>
        <p:nvSpPr>
          <p:cNvPr id="60" name="Rectangle 59"/>
          <p:cNvSpPr/>
          <p:nvPr/>
        </p:nvSpPr>
        <p:spPr>
          <a:xfrm>
            <a:off x="1338914" y="1196111"/>
            <a:ext cx="2095312" cy="338554"/>
          </a:xfrm>
          <a:prstGeom prst="rect">
            <a:avLst/>
          </a:prstGeom>
        </p:spPr>
        <p:txBody>
          <a:bodyPr wrap="square" lIns="0" tIns="0" rIns="0" bIns="0">
            <a:spAutoFit/>
          </a:bodyPr>
          <a:lstStyle/>
          <a:p>
            <a:r>
              <a:rPr lang="en-US" sz="1100" b="1" dirty="0" smtClean="0">
                <a:solidFill>
                  <a:schemeClr val="accent3">
                    <a:lumMod val="75000"/>
                  </a:schemeClr>
                </a:solidFill>
              </a:rPr>
              <a:t>Automate Medicines at Pharmacies</a:t>
            </a:r>
            <a:endParaRPr lang="en-US" sz="1100" dirty="0">
              <a:solidFill>
                <a:schemeClr val="accent3">
                  <a:lumMod val="75000"/>
                </a:schemeClr>
              </a:solidFill>
            </a:endParaRPr>
          </a:p>
        </p:txBody>
      </p:sp>
      <p:sp>
        <p:nvSpPr>
          <p:cNvPr id="61" name="Freeform 60"/>
          <p:cNvSpPr/>
          <p:nvPr/>
        </p:nvSpPr>
        <p:spPr bwMode="gray">
          <a:xfrm flipH="1">
            <a:off x="8035570" y="1711225"/>
            <a:ext cx="2205031" cy="217283"/>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62" name="Rectangle 61"/>
          <p:cNvSpPr/>
          <p:nvPr/>
        </p:nvSpPr>
        <p:spPr>
          <a:xfrm>
            <a:off x="8411799" y="1744018"/>
            <a:ext cx="3104463" cy="1184940"/>
          </a:xfrm>
          <a:prstGeom prst="rect">
            <a:avLst/>
          </a:prstGeom>
        </p:spPr>
        <p:txBody>
          <a:bodyPr wrap="square" lIns="0" tIns="0" rIns="0" bIns="0">
            <a:spAutoFit/>
          </a:bodyPr>
          <a:lstStyle/>
          <a:p>
            <a:r>
              <a:rPr lang="en-US" sz="1100" dirty="0">
                <a:solidFill>
                  <a:schemeClr val="bg1"/>
                </a:solidFill>
              </a:rPr>
              <a:t>All corporation’s premises would be protected since you’ll be able to track both the employees and any visitors that come into the area. Anyone who doesn’t have access or permission to be there will be captured by the recognition system that alerts you instantly about the trespassing</a:t>
            </a:r>
            <a:r>
              <a:rPr lang="en-US" sz="1100" dirty="0" smtClean="0"/>
              <a:t>.</a:t>
            </a:r>
            <a:endParaRPr lang="en-US" sz="1100" dirty="0"/>
          </a:p>
        </p:txBody>
      </p:sp>
      <p:sp>
        <p:nvSpPr>
          <p:cNvPr id="63" name="Rectangle 62"/>
          <p:cNvSpPr/>
          <p:nvPr/>
        </p:nvSpPr>
        <p:spPr>
          <a:xfrm>
            <a:off x="8362314" y="1473215"/>
            <a:ext cx="3096507" cy="215444"/>
          </a:xfrm>
          <a:prstGeom prst="rect">
            <a:avLst/>
          </a:prstGeom>
        </p:spPr>
        <p:txBody>
          <a:bodyPr wrap="square" lIns="0" tIns="0" rIns="0" bIns="0">
            <a:spAutoFit/>
          </a:bodyPr>
          <a:lstStyle/>
          <a:p>
            <a:r>
              <a:rPr lang="en-US" sz="1400" b="1" dirty="0">
                <a:solidFill>
                  <a:schemeClr val="accent1"/>
                </a:solidFill>
                <a:cs typeface="Times New Roman" pitchFamily="18" charset="0"/>
              </a:rPr>
              <a:t>Tighter Security</a:t>
            </a:r>
          </a:p>
        </p:txBody>
      </p:sp>
      <p:sp>
        <p:nvSpPr>
          <p:cNvPr id="64" name="Freeform 63"/>
          <p:cNvSpPr/>
          <p:nvPr/>
        </p:nvSpPr>
        <p:spPr bwMode="gray">
          <a:xfrm flipV="1">
            <a:off x="1338916" y="4625273"/>
            <a:ext cx="2478452" cy="469955"/>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65" name="Rectangle 64"/>
          <p:cNvSpPr/>
          <p:nvPr/>
        </p:nvSpPr>
        <p:spPr>
          <a:xfrm>
            <a:off x="1338914" y="5143651"/>
            <a:ext cx="3862817" cy="1015663"/>
          </a:xfrm>
          <a:prstGeom prst="rect">
            <a:avLst/>
          </a:prstGeom>
        </p:spPr>
        <p:txBody>
          <a:bodyPr wrap="square" lIns="0" tIns="0" rIns="0" bIns="0">
            <a:spAutoFit/>
          </a:bodyPr>
          <a:lstStyle/>
          <a:p>
            <a:r>
              <a:rPr lang="en-US" sz="1100" dirty="0">
                <a:solidFill>
                  <a:schemeClr val="bg1"/>
                </a:solidFill>
              </a:rPr>
              <a:t>One of the big benefits that facial recognition technology companies offer is the time attendance tracking that allows excluding the time fraud among the workers. No more buddy </a:t>
            </a:r>
            <a:r>
              <a:rPr lang="en-US" sz="1100" dirty="0" smtClean="0">
                <a:solidFill>
                  <a:schemeClr val="bg1"/>
                </a:solidFill>
              </a:rPr>
              <a:t>favors</a:t>
            </a:r>
            <a:r>
              <a:rPr lang="en-US" sz="1100" dirty="0">
                <a:solidFill>
                  <a:schemeClr val="bg1"/>
                </a:solidFill>
              </a:rPr>
              <a:t> from securities for staff members, since everyone now has to pass a face scanning devices to check-in for work</a:t>
            </a:r>
          </a:p>
        </p:txBody>
      </p:sp>
      <p:sp>
        <p:nvSpPr>
          <p:cNvPr id="66" name="Rectangle 65"/>
          <p:cNvSpPr/>
          <p:nvPr/>
        </p:nvSpPr>
        <p:spPr>
          <a:xfrm>
            <a:off x="1338915" y="4880760"/>
            <a:ext cx="1828800" cy="215444"/>
          </a:xfrm>
          <a:prstGeom prst="rect">
            <a:avLst/>
          </a:prstGeom>
        </p:spPr>
        <p:txBody>
          <a:bodyPr wrap="square" lIns="0" tIns="0" rIns="0" bIns="0">
            <a:spAutoFit/>
          </a:bodyPr>
          <a:lstStyle/>
          <a:p>
            <a:r>
              <a:rPr lang="en-US" sz="1200" b="1" dirty="0">
                <a:solidFill>
                  <a:schemeClr val="accent4"/>
                </a:solidFill>
                <a:cs typeface="Times New Roman" pitchFamily="18" charset="0"/>
              </a:rPr>
              <a:t>Forget </a:t>
            </a:r>
            <a:r>
              <a:rPr lang="en-US" sz="1400" b="1" dirty="0" smtClean="0">
                <a:solidFill>
                  <a:schemeClr val="accent4"/>
                </a:solidFill>
                <a:cs typeface="Times New Roman" pitchFamily="18" charset="0"/>
              </a:rPr>
              <a:t>Time</a:t>
            </a:r>
            <a:r>
              <a:rPr lang="en-US" sz="1200" b="1" dirty="0" smtClean="0">
                <a:solidFill>
                  <a:schemeClr val="accent4"/>
                </a:solidFill>
                <a:cs typeface="Times New Roman" pitchFamily="18" charset="0"/>
              </a:rPr>
              <a:t> </a:t>
            </a:r>
            <a:r>
              <a:rPr lang="en-US" sz="1200" b="1" dirty="0">
                <a:solidFill>
                  <a:schemeClr val="accent4"/>
                </a:solidFill>
                <a:cs typeface="Times New Roman" pitchFamily="18" charset="0"/>
              </a:rPr>
              <a:t>Fraud</a:t>
            </a:r>
            <a:endParaRPr lang="en-US" sz="1200" dirty="0">
              <a:solidFill>
                <a:schemeClr val="accent4"/>
              </a:solidFill>
            </a:endParaRPr>
          </a:p>
        </p:txBody>
      </p:sp>
      <p:sp>
        <p:nvSpPr>
          <p:cNvPr id="67" name="Freeform 66"/>
          <p:cNvSpPr/>
          <p:nvPr/>
        </p:nvSpPr>
        <p:spPr bwMode="gray">
          <a:xfrm flipH="1" flipV="1">
            <a:off x="8147041" y="5017072"/>
            <a:ext cx="2205031" cy="217283"/>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78" name="Rectangle 77"/>
          <p:cNvSpPr/>
          <p:nvPr/>
        </p:nvSpPr>
        <p:spPr>
          <a:xfrm>
            <a:off x="8523270" y="5275194"/>
            <a:ext cx="2604801" cy="1384995"/>
          </a:xfrm>
          <a:prstGeom prst="rect">
            <a:avLst/>
          </a:prstGeom>
        </p:spPr>
        <p:txBody>
          <a:bodyPr wrap="square" lIns="0" tIns="0" rIns="0" bIns="0">
            <a:spAutoFit/>
          </a:bodyPr>
          <a:lstStyle/>
          <a:p>
            <a:r>
              <a:rPr lang="en-US" sz="1000" dirty="0" smtClean="0">
                <a:solidFill>
                  <a:schemeClr val="bg1"/>
                </a:solidFill>
              </a:rPr>
              <a:t>Facial </a:t>
            </a:r>
            <a:r>
              <a:rPr lang="en-US" sz="1000" dirty="0">
                <a:solidFill>
                  <a:schemeClr val="bg1"/>
                </a:solidFill>
              </a:rPr>
              <a:t>biometrics technology today has a high success rate, especially with the emergence of 3d face recognition technologies. It is extremely difficult to fool the system, so you can feel secure knowing that your biometrics computer security system will be successful at tracking time and attendance while providing better security.</a:t>
            </a:r>
          </a:p>
        </p:txBody>
      </p:sp>
      <p:sp>
        <p:nvSpPr>
          <p:cNvPr id="79" name="Rectangle 78"/>
          <p:cNvSpPr/>
          <p:nvPr/>
        </p:nvSpPr>
        <p:spPr>
          <a:xfrm>
            <a:off x="8523270" y="5017072"/>
            <a:ext cx="1828800" cy="184666"/>
          </a:xfrm>
          <a:prstGeom prst="rect">
            <a:avLst/>
          </a:prstGeom>
        </p:spPr>
        <p:txBody>
          <a:bodyPr wrap="square" lIns="0" tIns="0" rIns="0" bIns="0">
            <a:spAutoFit/>
          </a:bodyPr>
          <a:lstStyle/>
          <a:p>
            <a:r>
              <a:rPr lang="en-US" sz="1200" b="1" dirty="0">
                <a:solidFill>
                  <a:schemeClr val="accent5">
                    <a:lumMod val="75000"/>
                  </a:schemeClr>
                </a:solidFill>
              </a:rPr>
              <a:t>High Success Rate</a:t>
            </a:r>
            <a:endParaRPr lang="en-US" sz="1200" dirty="0">
              <a:solidFill>
                <a:schemeClr val="accent5">
                  <a:lumMod val="75000"/>
                </a:schemeClr>
              </a:solidFill>
            </a:endParaRPr>
          </a:p>
        </p:txBody>
      </p:sp>
      <p:sp>
        <p:nvSpPr>
          <p:cNvPr id="80" name="Oval 79"/>
          <p:cNvSpPr/>
          <p:nvPr/>
        </p:nvSpPr>
        <p:spPr>
          <a:xfrm>
            <a:off x="6336334" y="1491660"/>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1" name="Oval 80"/>
          <p:cNvSpPr>
            <a:spLocks noChangeAspect="1"/>
          </p:cNvSpPr>
          <p:nvPr/>
        </p:nvSpPr>
        <p:spPr>
          <a:xfrm>
            <a:off x="6397474" y="1552800"/>
            <a:ext cx="1783054" cy="1783054"/>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2" name="Oval 81"/>
          <p:cNvSpPr/>
          <p:nvPr/>
        </p:nvSpPr>
        <p:spPr>
          <a:xfrm>
            <a:off x="6275192" y="4136949"/>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3" name="Oval 82"/>
          <p:cNvSpPr>
            <a:spLocks noChangeAspect="1"/>
          </p:cNvSpPr>
          <p:nvPr/>
        </p:nvSpPr>
        <p:spPr>
          <a:xfrm>
            <a:off x="6336332" y="4198089"/>
            <a:ext cx="1783054" cy="1783054"/>
          </a:xfrm>
          <a:prstGeom prst="ellipse">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4" name="Oval 83"/>
          <p:cNvSpPr/>
          <p:nvPr/>
        </p:nvSpPr>
        <p:spPr>
          <a:xfrm>
            <a:off x="3574935" y="3279694"/>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5" name="Oval 84"/>
          <p:cNvSpPr>
            <a:spLocks noChangeAspect="1"/>
          </p:cNvSpPr>
          <p:nvPr/>
        </p:nvSpPr>
        <p:spPr>
          <a:xfrm>
            <a:off x="3668592" y="3360597"/>
            <a:ext cx="1783054" cy="1783054"/>
          </a:xfrm>
          <a:prstGeom prst="ellipse">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6" name="Oval 85"/>
          <p:cNvSpPr/>
          <p:nvPr/>
        </p:nvSpPr>
        <p:spPr>
          <a:xfrm>
            <a:off x="4003859" y="1255571"/>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7" name="Oval 86"/>
          <p:cNvSpPr>
            <a:spLocks noChangeAspect="1"/>
          </p:cNvSpPr>
          <p:nvPr/>
        </p:nvSpPr>
        <p:spPr>
          <a:xfrm>
            <a:off x="4065000" y="1316712"/>
            <a:ext cx="1783054" cy="1783054"/>
          </a:xfrm>
          <a:prstGeom prst="ellipse">
            <a:avLst/>
          </a:prstGeom>
          <a:solidFill>
            <a:schemeClr val="accent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8" name="Oval 87"/>
          <p:cNvSpPr/>
          <p:nvPr/>
        </p:nvSpPr>
        <p:spPr>
          <a:xfrm>
            <a:off x="4569435" y="2152819"/>
            <a:ext cx="3054010" cy="3054010"/>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9" name="Oval 88"/>
          <p:cNvSpPr>
            <a:spLocks noChangeAspect="1"/>
          </p:cNvSpPr>
          <p:nvPr/>
        </p:nvSpPr>
        <p:spPr>
          <a:xfrm>
            <a:off x="4667021" y="2233055"/>
            <a:ext cx="2858007" cy="2858007"/>
          </a:xfrm>
          <a:prstGeom prst="ellipse">
            <a:avLst/>
          </a:prstGeom>
          <a:solidFill>
            <a:schemeClr val="accent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endParaRPr lang="en-US" sz="1400" dirty="0">
              <a:solidFill>
                <a:schemeClr val="bg1"/>
              </a:solidFill>
            </a:endParaRPr>
          </a:p>
        </p:txBody>
      </p:sp>
      <p:sp>
        <p:nvSpPr>
          <p:cNvPr id="90" name="Rectangle 89"/>
          <p:cNvSpPr/>
          <p:nvPr/>
        </p:nvSpPr>
        <p:spPr>
          <a:xfrm>
            <a:off x="4729090" y="3282518"/>
            <a:ext cx="2678966" cy="738664"/>
          </a:xfrm>
          <a:prstGeom prst="rect">
            <a:avLst/>
          </a:prstGeom>
        </p:spPr>
        <p:txBody>
          <a:bodyPr wrap="square" lIns="0" tIns="0" rIns="0" bIns="0" anchor="ctr" anchorCtr="0">
            <a:spAutoFit/>
          </a:bodyPr>
          <a:lstStyle/>
          <a:p>
            <a:pPr algn="ctr"/>
            <a:r>
              <a:rPr lang="en-US" sz="2400" dirty="0" smtClean="0">
                <a:solidFill>
                  <a:schemeClr val="bg1"/>
                </a:solidFill>
              </a:rPr>
              <a:t>Many Industries</a:t>
            </a:r>
          </a:p>
          <a:p>
            <a:pPr algn="ctr"/>
            <a:r>
              <a:rPr lang="en-US" sz="2400" dirty="0" smtClean="0">
                <a:solidFill>
                  <a:schemeClr val="bg1"/>
                </a:solidFill>
              </a:rPr>
              <a:t>One Tool</a:t>
            </a:r>
            <a:endParaRPr lang="en-US" sz="2400" dirty="0">
              <a:solidFill>
                <a:schemeClr val="bg1"/>
              </a:solidFill>
            </a:endParaRPr>
          </a:p>
        </p:txBody>
      </p:sp>
      <p:grpSp>
        <p:nvGrpSpPr>
          <p:cNvPr id="54" name="Group 317"/>
          <p:cNvGrpSpPr>
            <a:grpSpLocks noChangeAspect="1"/>
          </p:cNvGrpSpPr>
          <p:nvPr/>
        </p:nvGrpSpPr>
        <p:grpSpPr bwMode="auto">
          <a:xfrm>
            <a:off x="4491289" y="1744650"/>
            <a:ext cx="651409" cy="651409"/>
            <a:chOff x="2718" y="1165"/>
            <a:chExt cx="340" cy="340"/>
          </a:xfrm>
          <a:solidFill>
            <a:schemeClr val="bg1"/>
          </a:solidFill>
        </p:grpSpPr>
        <p:sp>
          <p:nvSpPr>
            <p:cNvPr id="55" name="Freeform 318"/>
            <p:cNvSpPr>
              <a:spLocks noEditPoints="1"/>
            </p:cNvSpPr>
            <p:nvPr/>
          </p:nvSpPr>
          <p:spPr bwMode="auto">
            <a:xfrm>
              <a:off x="2718" y="116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6" name="Freeform 319"/>
            <p:cNvSpPr>
              <a:spLocks noEditPoints="1"/>
            </p:cNvSpPr>
            <p:nvPr/>
          </p:nvSpPr>
          <p:spPr bwMode="auto">
            <a:xfrm>
              <a:off x="2823" y="1227"/>
              <a:ext cx="130" cy="214"/>
            </a:xfrm>
            <a:custGeom>
              <a:avLst/>
              <a:gdLst>
                <a:gd name="T0" fmla="*/ 131 w 196"/>
                <a:gd name="T1" fmla="*/ 175 h 322"/>
                <a:gd name="T2" fmla="*/ 116 w 196"/>
                <a:gd name="T3" fmla="*/ 176 h 322"/>
                <a:gd name="T4" fmla="*/ 117 w 196"/>
                <a:gd name="T5" fmla="*/ 191 h 322"/>
                <a:gd name="T6" fmla="*/ 120 w 196"/>
                <a:gd name="T7" fmla="*/ 194 h 322"/>
                <a:gd name="T8" fmla="*/ 75 w 196"/>
                <a:gd name="T9" fmla="*/ 194 h 322"/>
                <a:gd name="T10" fmla="*/ 104 w 196"/>
                <a:gd name="T11" fmla="*/ 170 h 322"/>
                <a:gd name="T12" fmla="*/ 182 w 196"/>
                <a:gd name="T13" fmla="*/ 64 h 322"/>
                <a:gd name="T14" fmla="*/ 167 w 196"/>
                <a:gd name="T15" fmla="*/ 6 h 322"/>
                <a:gd name="T16" fmla="*/ 152 w 196"/>
                <a:gd name="T17" fmla="*/ 4 h 322"/>
                <a:gd name="T18" fmla="*/ 150 w 196"/>
                <a:gd name="T19" fmla="*/ 19 h 322"/>
                <a:gd name="T20" fmla="*/ 153 w 196"/>
                <a:gd name="T21" fmla="*/ 23 h 322"/>
                <a:gd name="T22" fmla="*/ 42 w 196"/>
                <a:gd name="T23" fmla="*/ 23 h 322"/>
                <a:gd name="T24" fmla="*/ 45 w 196"/>
                <a:gd name="T25" fmla="*/ 19 h 322"/>
                <a:gd name="T26" fmla="*/ 44 w 196"/>
                <a:gd name="T27" fmla="*/ 4 h 322"/>
                <a:gd name="T28" fmla="*/ 29 w 196"/>
                <a:gd name="T29" fmla="*/ 6 h 322"/>
                <a:gd name="T30" fmla="*/ 64 w 196"/>
                <a:gd name="T31" fmla="*/ 148 h 322"/>
                <a:gd name="T32" fmla="*/ 71 w 196"/>
                <a:gd name="T33" fmla="*/ 151 h 322"/>
                <a:gd name="T34" fmla="*/ 79 w 196"/>
                <a:gd name="T35" fmla="*/ 147 h 322"/>
                <a:gd name="T36" fmla="*/ 78 w 196"/>
                <a:gd name="T37" fmla="*/ 132 h 322"/>
                <a:gd name="T38" fmla="*/ 75 w 196"/>
                <a:gd name="T39" fmla="*/ 130 h 322"/>
                <a:gd name="T40" fmla="*/ 120 w 196"/>
                <a:gd name="T41" fmla="*/ 130 h 322"/>
                <a:gd name="T42" fmla="*/ 91 w 196"/>
                <a:gd name="T43" fmla="*/ 153 h 322"/>
                <a:gd name="T44" fmla="*/ 13 w 196"/>
                <a:gd name="T45" fmla="*/ 260 h 322"/>
                <a:gd name="T46" fmla="*/ 29 w 196"/>
                <a:gd name="T47" fmla="*/ 318 h 322"/>
                <a:gd name="T48" fmla="*/ 37 w 196"/>
                <a:gd name="T49" fmla="*/ 322 h 322"/>
                <a:gd name="T50" fmla="*/ 44 w 196"/>
                <a:gd name="T51" fmla="*/ 319 h 322"/>
                <a:gd name="T52" fmla="*/ 45 w 196"/>
                <a:gd name="T53" fmla="*/ 304 h 322"/>
                <a:gd name="T54" fmla="*/ 43 w 196"/>
                <a:gd name="T55" fmla="*/ 300 h 322"/>
                <a:gd name="T56" fmla="*/ 153 w 196"/>
                <a:gd name="T57" fmla="*/ 300 h 322"/>
                <a:gd name="T58" fmla="*/ 150 w 196"/>
                <a:gd name="T59" fmla="*/ 304 h 322"/>
                <a:gd name="T60" fmla="*/ 152 w 196"/>
                <a:gd name="T61" fmla="*/ 319 h 322"/>
                <a:gd name="T62" fmla="*/ 158 w 196"/>
                <a:gd name="T63" fmla="*/ 322 h 322"/>
                <a:gd name="T64" fmla="*/ 167 w 196"/>
                <a:gd name="T65" fmla="*/ 318 h 322"/>
                <a:gd name="T66" fmla="*/ 131 w 196"/>
                <a:gd name="T67" fmla="*/ 175 h 322"/>
                <a:gd name="T68" fmla="*/ 43 w 196"/>
                <a:gd name="T69" fmla="*/ 87 h 322"/>
                <a:gd name="T70" fmla="*/ 153 w 196"/>
                <a:gd name="T71" fmla="*/ 87 h 322"/>
                <a:gd name="T72" fmla="*/ 139 w 196"/>
                <a:gd name="T73" fmla="*/ 108 h 322"/>
                <a:gd name="T74" fmla="*/ 56 w 196"/>
                <a:gd name="T75" fmla="*/ 108 h 322"/>
                <a:gd name="T76" fmla="*/ 43 w 196"/>
                <a:gd name="T77" fmla="*/ 87 h 322"/>
                <a:gd name="T78" fmla="*/ 161 w 196"/>
                <a:gd name="T79" fmla="*/ 44 h 322"/>
                <a:gd name="T80" fmla="*/ 161 w 196"/>
                <a:gd name="T81" fmla="*/ 61 h 322"/>
                <a:gd name="T82" fmla="*/ 160 w 196"/>
                <a:gd name="T83" fmla="*/ 66 h 322"/>
                <a:gd name="T84" fmla="*/ 35 w 196"/>
                <a:gd name="T85" fmla="*/ 66 h 322"/>
                <a:gd name="T86" fmla="*/ 34 w 196"/>
                <a:gd name="T87" fmla="*/ 44 h 322"/>
                <a:gd name="T88" fmla="*/ 161 w 196"/>
                <a:gd name="T89" fmla="*/ 44 h 322"/>
                <a:gd name="T90" fmla="*/ 56 w 196"/>
                <a:gd name="T91" fmla="*/ 215 h 322"/>
                <a:gd name="T92" fmla="*/ 139 w 196"/>
                <a:gd name="T93" fmla="*/ 215 h 322"/>
                <a:gd name="T94" fmla="*/ 153 w 196"/>
                <a:gd name="T95" fmla="*/ 236 h 322"/>
                <a:gd name="T96" fmla="*/ 42 w 196"/>
                <a:gd name="T97" fmla="*/ 236 h 322"/>
                <a:gd name="T98" fmla="*/ 56 w 196"/>
                <a:gd name="T99" fmla="*/ 215 h 322"/>
                <a:gd name="T100" fmla="*/ 35 w 196"/>
                <a:gd name="T101" fmla="*/ 279 h 322"/>
                <a:gd name="T102" fmla="*/ 34 w 196"/>
                <a:gd name="T103" fmla="*/ 262 h 322"/>
                <a:gd name="T104" fmla="*/ 35 w 196"/>
                <a:gd name="T105" fmla="*/ 258 h 322"/>
                <a:gd name="T106" fmla="*/ 160 w 196"/>
                <a:gd name="T107" fmla="*/ 258 h 322"/>
                <a:gd name="T108" fmla="*/ 161 w 196"/>
                <a:gd name="T109" fmla="*/ 279 h 322"/>
                <a:gd name="T110" fmla="*/ 35 w 196"/>
                <a:gd name="T111"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6" h="322">
                  <a:moveTo>
                    <a:pt x="131" y="175"/>
                  </a:moveTo>
                  <a:cubicBezTo>
                    <a:pt x="127" y="171"/>
                    <a:pt x="120" y="171"/>
                    <a:pt x="116" y="176"/>
                  </a:cubicBezTo>
                  <a:cubicBezTo>
                    <a:pt x="112" y="180"/>
                    <a:pt x="113" y="187"/>
                    <a:pt x="117" y="191"/>
                  </a:cubicBezTo>
                  <a:cubicBezTo>
                    <a:pt x="118" y="192"/>
                    <a:pt x="119" y="193"/>
                    <a:pt x="120" y="194"/>
                  </a:cubicBezTo>
                  <a:cubicBezTo>
                    <a:pt x="75" y="194"/>
                    <a:pt x="75" y="194"/>
                    <a:pt x="75" y="194"/>
                  </a:cubicBezTo>
                  <a:cubicBezTo>
                    <a:pt x="83" y="186"/>
                    <a:pt x="93" y="178"/>
                    <a:pt x="104" y="170"/>
                  </a:cubicBezTo>
                  <a:cubicBezTo>
                    <a:pt x="163" y="128"/>
                    <a:pt x="179" y="89"/>
                    <a:pt x="182" y="64"/>
                  </a:cubicBezTo>
                  <a:cubicBezTo>
                    <a:pt x="185" y="42"/>
                    <a:pt x="180" y="21"/>
                    <a:pt x="167" y="6"/>
                  </a:cubicBezTo>
                  <a:cubicBezTo>
                    <a:pt x="163" y="1"/>
                    <a:pt x="156" y="0"/>
                    <a:pt x="152" y="4"/>
                  </a:cubicBezTo>
                  <a:cubicBezTo>
                    <a:pt x="147" y="8"/>
                    <a:pt x="146" y="15"/>
                    <a:pt x="150" y="19"/>
                  </a:cubicBezTo>
                  <a:cubicBezTo>
                    <a:pt x="151" y="20"/>
                    <a:pt x="152" y="22"/>
                    <a:pt x="153" y="23"/>
                  </a:cubicBezTo>
                  <a:cubicBezTo>
                    <a:pt x="42" y="23"/>
                    <a:pt x="42" y="23"/>
                    <a:pt x="42" y="23"/>
                  </a:cubicBezTo>
                  <a:cubicBezTo>
                    <a:pt x="43" y="22"/>
                    <a:pt x="44" y="20"/>
                    <a:pt x="45" y="19"/>
                  </a:cubicBezTo>
                  <a:cubicBezTo>
                    <a:pt x="49" y="15"/>
                    <a:pt x="48" y="8"/>
                    <a:pt x="44" y="4"/>
                  </a:cubicBezTo>
                  <a:cubicBezTo>
                    <a:pt x="39" y="0"/>
                    <a:pt x="32" y="1"/>
                    <a:pt x="29" y="6"/>
                  </a:cubicBezTo>
                  <a:cubicBezTo>
                    <a:pt x="5" y="35"/>
                    <a:pt x="0" y="89"/>
                    <a:pt x="64" y="148"/>
                  </a:cubicBezTo>
                  <a:cubicBezTo>
                    <a:pt x="66" y="150"/>
                    <a:pt x="68" y="151"/>
                    <a:pt x="71" y="151"/>
                  </a:cubicBezTo>
                  <a:cubicBezTo>
                    <a:pt x="74" y="151"/>
                    <a:pt x="77" y="150"/>
                    <a:pt x="79" y="147"/>
                  </a:cubicBezTo>
                  <a:cubicBezTo>
                    <a:pt x="83" y="143"/>
                    <a:pt x="83" y="136"/>
                    <a:pt x="78" y="132"/>
                  </a:cubicBezTo>
                  <a:cubicBezTo>
                    <a:pt x="77" y="131"/>
                    <a:pt x="76" y="131"/>
                    <a:pt x="75" y="130"/>
                  </a:cubicBezTo>
                  <a:cubicBezTo>
                    <a:pt x="120" y="130"/>
                    <a:pt x="120" y="130"/>
                    <a:pt x="120" y="130"/>
                  </a:cubicBezTo>
                  <a:cubicBezTo>
                    <a:pt x="112" y="137"/>
                    <a:pt x="103" y="145"/>
                    <a:pt x="91" y="153"/>
                  </a:cubicBezTo>
                  <a:cubicBezTo>
                    <a:pt x="33" y="195"/>
                    <a:pt x="16" y="234"/>
                    <a:pt x="13" y="260"/>
                  </a:cubicBezTo>
                  <a:cubicBezTo>
                    <a:pt x="10" y="281"/>
                    <a:pt x="16" y="302"/>
                    <a:pt x="29" y="318"/>
                  </a:cubicBezTo>
                  <a:cubicBezTo>
                    <a:pt x="31" y="320"/>
                    <a:pt x="34" y="322"/>
                    <a:pt x="37" y="322"/>
                  </a:cubicBezTo>
                  <a:cubicBezTo>
                    <a:pt x="39" y="322"/>
                    <a:pt x="42" y="321"/>
                    <a:pt x="44" y="319"/>
                  </a:cubicBezTo>
                  <a:cubicBezTo>
                    <a:pt x="48" y="316"/>
                    <a:pt x="49" y="309"/>
                    <a:pt x="45" y="304"/>
                  </a:cubicBezTo>
                  <a:cubicBezTo>
                    <a:pt x="44" y="303"/>
                    <a:pt x="43" y="302"/>
                    <a:pt x="43" y="300"/>
                  </a:cubicBezTo>
                  <a:cubicBezTo>
                    <a:pt x="153" y="300"/>
                    <a:pt x="153" y="300"/>
                    <a:pt x="153" y="300"/>
                  </a:cubicBezTo>
                  <a:cubicBezTo>
                    <a:pt x="152" y="302"/>
                    <a:pt x="151" y="303"/>
                    <a:pt x="150" y="304"/>
                  </a:cubicBezTo>
                  <a:cubicBezTo>
                    <a:pt x="146" y="309"/>
                    <a:pt x="147" y="316"/>
                    <a:pt x="152" y="319"/>
                  </a:cubicBezTo>
                  <a:cubicBezTo>
                    <a:pt x="154" y="321"/>
                    <a:pt x="156" y="322"/>
                    <a:pt x="158" y="322"/>
                  </a:cubicBezTo>
                  <a:cubicBezTo>
                    <a:pt x="162" y="322"/>
                    <a:pt x="165" y="320"/>
                    <a:pt x="167" y="318"/>
                  </a:cubicBezTo>
                  <a:cubicBezTo>
                    <a:pt x="191" y="289"/>
                    <a:pt x="196" y="234"/>
                    <a:pt x="131" y="175"/>
                  </a:cubicBezTo>
                  <a:close/>
                  <a:moveTo>
                    <a:pt x="43" y="87"/>
                  </a:moveTo>
                  <a:cubicBezTo>
                    <a:pt x="153" y="87"/>
                    <a:pt x="153" y="87"/>
                    <a:pt x="153" y="87"/>
                  </a:cubicBezTo>
                  <a:cubicBezTo>
                    <a:pt x="150" y="94"/>
                    <a:pt x="145" y="101"/>
                    <a:pt x="139" y="108"/>
                  </a:cubicBezTo>
                  <a:cubicBezTo>
                    <a:pt x="56" y="108"/>
                    <a:pt x="56" y="108"/>
                    <a:pt x="56" y="108"/>
                  </a:cubicBezTo>
                  <a:cubicBezTo>
                    <a:pt x="50" y="101"/>
                    <a:pt x="46" y="94"/>
                    <a:pt x="43" y="87"/>
                  </a:cubicBezTo>
                  <a:close/>
                  <a:moveTo>
                    <a:pt x="161" y="44"/>
                  </a:moveTo>
                  <a:cubicBezTo>
                    <a:pt x="162" y="50"/>
                    <a:pt x="162" y="55"/>
                    <a:pt x="161" y="61"/>
                  </a:cubicBezTo>
                  <a:cubicBezTo>
                    <a:pt x="161" y="62"/>
                    <a:pt x="161" y="64"/>
                    <a:pt x="160" y="66"/>
                  </a:cubicBezTo>
                  <a:cubicBezTo>
                    <a:pt x="35" y="66"/>
                    <a:pt x="35" y="66"/>
                    <a:pt x="35" y="66"/>
                  </a:cubicBezTo>
                  <a:cubicBezTo>
                    <a:pt x="34" y="58"/>
                    <a:pt x="33" y="51"/>
                    <a:pt x="34" y="44"/>
                  </a:cubicBezTo>
                  <a:lnTo>
                    <a:pt x="161" y="44"/>
                  </a:lnTo>
                  <a:close/>
                  <a:moveTo>
                    <a:pt x="56" y="215"/>
                  </a:moveTo>
                  <a:cubicBezTo>
                    <a:pt x="139" y="215"/>
                    <a:pt x="139" y="215"/>
                    <a:pt x="139" y="215"/>
                  </a:cubicBezTo>
                  <a:cubicBezTo>
                    <a:pt x="145" y="222"/>
                    <a:pt x="149" y="229"/>
                    <a:pt x="153" y="236"/>
                  </a:cubicBezTo>
                  <a:cubicBezTo>
                    <a:pt x="42" y="236"/>
                    <a:pt x="42" y="236"/>
                    <a:pt x="42" y="236"/>
                  </a:cubicBezTo>
                  <a:cubicBezTo>
                    <a:pt x="46" y="230"/>
                    <a:pt x="50" y="223"/>
                    <a:pt x="56" y="215"/>
                  </a:cubicBezTo>
                  <a:close/>
                  <a:moveTo>
                    <a:pt x="35" y="279"/>
                  </a:moveTo>
                  <a:cubicBezTo>
                    <a:pt x="34" y="274"/>
                    <a:pt x="33" y="268"/>
                    <a:pt x="34" y="262"/>
                  </a:cubicBezTo>
                  <a:cubicBezTo>
                    <a:pt x="34" y="261"/>
                    <a:pt x="35" y="259"/>
                    <a:pt x="35" y="258"/>
                  </a:cubicBezTo>
                  <a:cubicBezTo>
                    <a:pt x="160" y="258"/>
                    <a:pt x="160" y="258"/>
                    <a:pt x="160" y="258"/>
                  </a:cubicBezTo>
                  <a:cubicBezTo>
                    <a:pt x="162" y="265"/>
                    <a:pt x="162" y="272"/>
                    <a:pt x="161" y="279"/>
                  </a:cubicBezTo>
                  <a:lnTo>
                    <a:pt x="35" y="27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nvGrpSpPr>
          <p:cNvPr id="57" name="Group 913"/>
          <p:cNvGrpSpPr>
            <a:grpSpLocks noChangeAspect="1"/>
          </p:cNvGrpSpPr>
          <p:nvPr/>
        </p:nvGrpSpPr>
        <p:grpSpPr bwMode="auto">
          <a:xfrm>
            <a:off x="3934338" y="4116577"/>
            <a:ext cx="684098" cy="684098"/>
            <a:chOff x="4563" y="3912"/>
            <a:chExt cx="340" cy="340"/>
          </a:xfrm>
          <a:solidFill>
            <a:schemeClr val="bg1"/>
          </a:solidFill>
        </p:grpSpPr>
        <p:sp>
          <p:nvSpPr>
            <p:cNvPr id="58" name="Freeform 914"/>
            <p:cNvSpPr>
              <a:spLocks noEditPoints="1"/>
            </p:cNvSpPr>
            <p:nvPr/>
          </p:nvSpPr>
          <p:spPr bwMode="auto">
            <a:xfrm>
              <a:off x="4563" y="391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915"/>
            <p:cNvSpPr>
              <a:spLocks noEditPoints="1"/>
            </p:cNvSpPr>
            <p:nvPr/>
          </p:nvSpPr>
          <p:spPr bwMode="auto">
            <a:xfrm>
              <a:off x="4648" y="3966"/>
              <a:ext cx="170" cy="208"/>
            </a:xfrm>
            <a:custGeom>
              <a:avLst/>
              <a:gdLst>
                <a:gd name="T0" fmla="*/ 224 w 256"/>
                <a:gd name="T1" fmla="*/ 240 h 312"/>
                <a:gd name="T2" fmla="*/ 199 w 256"/>
                <a:gd name="T3" fmla="*/ 32 h 312"/>
                <a:gd name="T4" fmla="*/ 188 w 256"/>
                <a:gd name="T5" fmla="*/ 6 h 312"/>
                <a:gd name="T6" fmla="*/ 67 w 256"/>
                <a:gd name="T7" fmla="*/ 6 h 312"/>
                <a:gd name="T8" fmla="*/ 56 w 256"/>
                <a:gd name="T9" fmla="*/ 32 h 312"/>
                <a:gd name="T10" fmla="*/ 32 w 256"/>
                <a:gd name="T11" fmla="*/ 240 h 312"/>
                <a:gd name="T12" fmla="*/ 12 w 256"/>
                <a:gd name="T13" fmla="*/ 307 h 312"/>
                <a:gd name="T14" fmla="*/ 234 w 256"/>
                <a:gd name="T15" fmla="*/ 312 h 312"/>
                <a:gd name="T16" fmla="*/ 244 w 256"/>
                <a:gd name="T17" fmla="*/ 297 h 312"/>
                <a:gd name="T18" fmla="*/ 132 w 256"/>
                <a:gd name="T19" fmla="*/ 34 h 312"/>
                <a:gd name="T20" fmla="*/ 177 w 256"/>
                <a:gd name="T21" fmla="*/ 24 h 312"/>
                <a:gd name="T22" fmla="*/ 109 w 256"/>
                <a:gd name="T23" fmla="*/ 56 h 312"/>
                <a:gd name="T24" fmla="*/ 123 w 256"/>
                <a:gd name="T25" fmla="*/ 34 h 312"/>
                <a:gd name="T26" fmla="*/ 53 w 256"/>
                <a:gd name="T27" fmla="*/ 238 h 312"/>
                <a:gd name="T28" fmla="*/ 108 w 256"/>
                <a:gd name="T29" fmla="*/ 78 h 312"/>
                <a:gd name="T30" fmla="*/ 203 w 256"/>
                <a:gd name="T31" fmla="*/ 233 h 312"/>
                <a:gd name="T32" fmla="*/ 218 w 256"/>
                <a:gd name="T33" fmla="*/ 291 h 312"/>
                <a:gd name="T34" fmla="*/ 163 w 256"/>
                <a:gd name="T35" fmla="*/ 203 h 312"/>
                <a:gd name="T36" fmla="*/ 157 w 256"/>
                <a:gd name="T37" fmla="*/ 234 h 312"/>
                <a:gd name="T38" fmla="*/ 133 w 256"/>
                <a:gd name="T39" fmla="*/ 259 h 312"/>
                <a:gd name="T40" fmla="*/ 122 w 256"/>
                <a:gd name="T41" fmla="*/ 244 h 312"/>
                <a:gd name="T42" fmla="*/ 89 w 256"/>
                <a:gd name="T43" fmla="*/ 217 h 312"/>
                <a:gd name="T44" fmla="*/ 122 w 256"/>
                <a:gd name="T45" fmla="*/ 226 h 312"/>
                <a:gd name="T46" fmla="*/ 133 w 256"/>
                <a:gd name="T47" fmla="*/ 225 h 312"/>
                <a:gd name="T48" fmla="*/ 140 w 256"/>
                <a:gd name="T49" fmla="*/ 211 h 312"/>
                <a:gd name="T50" fmla="*/ 122 w 256"/>
                <a:gd name="T51" fmla="*/ 202 h 312"/>
                <a:gd name="T52" fmla="*/ 95 w 256"/>
                <a:gd name="T53" fmla="*/ 187 h 312"/>
                <a:gd name="T54" fmla="*/ 98 w 256"/>
                <a:gd name="T55" fmla="*/ 151 h 312"/>
                <a:gd name="T56" fmla="*/ 122 w 256"/>
                <a:gd name="T57" fmla="*/ 131 h 312"/>
                <a:gd name="T58" fmla="*/ 133 w 256"/>
                <a:gd name="T59" fmla="*/ 142 h 312"/>
                <a:gd name="T60" fmla="*/ 157 w 256"/>
                <a:gd name="T61" fmla="*/ 167 h 312"/>
                <a:gd name="T62" fmla="*/ 128 w 256"/>
                <a:gd name="T63" fmla="*/ 161 h 312"/>
                <a:gd name="T64" fmla="*/ 112 w 256"/>
                <a:gd name="T65" fmla="*/ 170 h 312"/>
                <a:gd name="T66" fmla="*/ 122 w 256"/>
                <a:gd name="T67" fmla="*/ 180 h 312"/>
                <a:gd name="T68" fmla="*/ 154 w 256"/>
                <a:gd name="T69" fmla="*/ 19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2">
                  <a:moveTo>
                    <a:pt x="244" y="297"/>
                  </a:moveTo>
                  <a:cubicBezTo>
                    <a:pt x="237" y="281"/>
                    <a:pt x="225" y="253"/>
                    <a:pt x="224" y="240"/>
                  </a:cubicBezTo>
                  <a:cubicBezTo>
                    <a:pt x="230" y="224"/>
                    <a:pt x="256" y="145"/>
                    <a:pt x="167" y="66"/>
                  </a:cubicBezTo>
                  <a:cubicBezTo>
                    <a:pt x="199" y="32"/>
                    <a:pt x="199" y="32"/>
                    <a:pt x="199" y="32"/>
                  </a:cubicBezTo>
                  <a:cubicBezTo>
                    <a:pt x="202" y="29"/>
                    <a:pt x="203" y="25"/>
                    <a:pt x="202" y="22"/>
                  </a:cubicBezTo>
                  <a:cubicBezTo>
                    <a:pt x="202" y="20"/>
                    <a:pt x="199" y="11"/>
                    <a:pt x="188" y="6"/>
                  </a:cubicBezTo>
                  <a:cubicBezTo>
                    <a:pt x="174" y="0"/>
                    <a:pt x="154" y="2"/>
                    <a:pt x="128" y="13"/>
                  </a:cubicBezTo>
                  <a:cubicBezTo>
                    <a:pt x="101" y="2"/>
                    <a:pt x="81" y="0"/>
                    <a:pt x="67" y="6"/>
                  </a:cubicBezTo>
                  <a:cubicBezTo>
                    <a:pt x="57" y="11"/>
                    <a:pt x="54" y="20"/>
                    <a:pt x="53" y="22"/>
                  </a:cubicBezTo>
                  <a:cubicBezTo>
                    <a:pt x="52" y="25"/>
                    <a:pt x="53" y="29"/>
                    <a:pt x="56" y="32"/>
                  </a:cubicBezTo>
                  <a:cubicBezTo>
                    <a:pt x="89" y="66"/>
                    <a:pt x="89" y="66"/>
                    <a:pt x="89" y="66"/>
                  </a:cubicBezTo>
                  <a:cubicBezTo>
                    <a:pt x="0" y="145"/>
                    <a:pt x="25" y="224"/>
                    <a:pt x="32" y="240"/>
                  </a:cubicBezTo>
                  <a:cubicBezTo>
                    <a:pt x="30" y="253"/>
                    <a:pt x="19" y="281"/>
                    <a:pt x="11" y="297"/>
                  </a:cubicBezTo>
                  <a:cubicBezTo>
                    <a:pt x="10" y="300"/>
                    <a:pt x="10" y="304"/>
                    <a:pt x="12" y="307"/>
                  </a:cubicBezTo>
                  <a:cubicBezTo>
                    <a:pt x="14" y="310"/>
                    <a:pt x="17" y="312"/>
                    <a:pt x="21" y="312"/>
                  </a:cubicBezTo>
                  <a:cubicBezTo>
                    <a:pt x="234" y="312"/>
                    <a:pt x="234" y="312"/>
                    <a:pt x="234" y="312"/>
                  </a:cubicBezTo>
                  <a:cubicBezTo>
                    <a:pt x="238" y="312"/>
                    <a:pt x="241" y="310"/>
                    <a:pt x="243" y="307"/>
                  </a:cubicBezTo>
                  <a:cubicBezTo>
                    <a:pt x="245" y="304"/>
                    <a:pt x="246" y="300"/>
                    <a:pt x="244" y="297"/>
                  </a:cubicBezTo>
                  <a:close/>
                  <a:moveTo>
                    <a:pt x="123" y="34"/>
                  </a:moveTo>
                  <a:cubicBezTo>
                    <a:pt x="126" y="35"/>
                    <a:pt x="129" y="35"/>
                    <a:pt x="132" y="34"/>
                  </a:cubicBezTo>
                  <a:cubicBezTo>
                    <a:pt x="132" y="34"/>
                    <a:pt x="132" y="34"/>
                    <a:pt x="132" y="34"/>
                  </a:cubicBezTo>
                  <a:cubicBezTo>
                    <a:pt x="157" y="23"/>
                    <a:pt x="171" y="23"/>
                    <a:pt x="177" y="24"/>
                  </a:cubicBezTo>
                  <a:cubicBezTo>
                    <a:pt x="147" y="56"/>
                    <a:pt x="147" y="56"/>
                    <a:pt x="147" y="56"/>
                  </a:cubicBezTo>
                  <a:cubicBezTo>
                    <a:pt x="109" y="56"/>
                    <a:pt x="109" y="56"/>
                    <a:pt x="109" y="56"/>
                  </a:cubicBezTo>
                  <a:cubicBezTo>
                    <a:pt x="79" y="25"/>
                    <a:pt x="79" y="25"/>
                    <a:pt x="79" y="25"/>
                  </a:cubicBezTo>
                  <a:cubicBezTo>
                    <a:pt x="84" y="23"/>
                    <a:pt x="97" y="22"/>
                    <a:pt x="123" y="34"/>
                  </a:cubicBezTo>
                  <a:close/>
                  <a:moveTo>
                    <a:pt x="37" y="291"/>
                  </a:moveTo>
                  <a:cubicBezTo>
                    <a:pt x="44" y="275"/>
                    <a:pt x="53" y="252"/>
                    <a:pt x="53" y="238"/>
                  </a:cubicBezTo>
                  <a:cubicBezTo>
                    <a:pt x="53" y="236"/>
                    <a:pt x="53" y="234"/>
                    <a:pt x="52" y="233"/>
                  </a:cubicBezTo>
                  <a:cubicBezTo>
                    <a:pt x="50" y="230"/>
                    <a:pt x="15" y="155"/>
                    <a:pt x="108" y="78"/>
                  </a:cubicBezTo>
                  <a:cubicBezTo>
                    <a:pt x="147" y="78"/>
                    <a:pt x="147" y="78"/>
                    <a:pt x="147" y="78"/>
                  </a:cubicBezTo>
                  <a:cubicBezTo>
                    <a:pt x="240" y="155"/>
                    <a:pt x="205" y="230"/>
                    <a:pt x="203" y="233"/>
                  </a:cubicBezTo>
                  <a:cubicBezTo>
                    <a:pt x="203" y="234"/>
                    <a:pt x="202" y="236"/>
                    <a:pt x="202" y="238"/>
                  </a:cubicBezTo>
                  <a:cubicBezTo>
                    <a:pt x="202" y="252"/>
                    <a:pt x="211" y="275"/>
                    <a:pt x="218" y="291"/>
                  </a:cubicBezTo>
                  <a:lnTo>
                    <a:pt x="37" y="291"/>
                  </a:lnTo>
                  <a:close/>
                  <a:moveTo>
                    <a:pt x="163" y="203"/>
                  </a:moveTo>
                  <a:cubicBezTo>
                    <a:pt x="165" y="207"/>
                    <a:pt x="166" y="210"/>
                    <a:pt x="166" y="215"/>
                  </a:cubicBezTo>
                  <a:cubicBezTo>
                    <a:pt x="166" y="223"/>
                    <a:pt x="163" y="230"/>
                    <a:pt x="157" y="234"/>
                  </a:cubicBezTo>
                  <a:cubicBezTo>
                    <a:pt x="151" y="239"/>
                    <a:pt x="143" y="242"/>
                    <a:pt x="133" y="243"/>
                  </a:cubicBezTo>
                  <a:cubicBezTo>
                    <a:pt x="133" y="259"/>
                    <a:pt x="133" y="259"/>
                    <a:pt x="133" y="259"/>
                  </a:cubicBezTo>
                  <a:cubicBezTo>
                    <a:pt x="122" y="259"/>
                    <a:pt x="122" y="259"/>
                    <a:pt x="122" y="259"/>
                  </a:cubicBezTo>
                  <a:cubicBezTo>
                    <a:pt x="122" y="244"/>
                    <a:pt x="122" y="244"/>
                    <a:pt x="122" y="244"/>
                  </a:cubicBezTo>
                  <a:cubicBezTo>
                    <a:pt x="110" y="243"/>
                    <a:pt x="99" y="241"/>
                    <a:pt x="89" y="237"/>
                  </a:cubicBezTo>
                  <a:cubicBezTo>
                    <a:pt x="89" y="217"/>
                    <a:pt x="89" y="217"/>
                    <a:pt x="89" y="217"/>
                  </a:cubicBezTo>
                  <a:cubicBezTo>
                    <a:pt x="94" y="219"/>
                    <a:pt x="99" y="221"/>
                    <a:pt x="105" y="223"/>
                  </a:cubicBezTo>
                  <a:cubicBezTo>
                    <a:pt x="112" y="224"/>
                    <a:pt x="117" y="225"/>
                    <a:pt x="122" y="226"/>
                  </a:cubicBezTo>
                  <a:cubicBezTo>
                    <a:pt x="122" y="226"/>
                    <a:pt x="125" y="226"/>
                    <a:pt x="128" y="226"/>
                  </a:cubicBezTo>
                  <a:cubicBezTo>
                    <a:pt x="130" y="226"/>
                    <a:pt x="133" y="225"/>
                    <a:pt x="133" y="225"/>
                  </a:cubicBezTo>
                  <a:cubicBezTo>
                    <a:pt x="140" y="224"/>
                    <a:pt x="143" y="221"/>
                    <a:pt x="143" y="216"/>
                  </a:cubicBezTo>
                  <a:cubicBezTo>
                    <a:pt x="143" y="214"/>
                    <a:pt x="142" y="212"/>
                    <a:pt x="140" y="211"/>
                  </a:cubicBezTo>
                  <a:cubicBezTo>
                    <a:pt x="139" y="209"/>
                    <a:pt x="136" y="208"/>
                    <a:pt x="133" y="206"/>
                  </a:cubicBezTo>
                  <a:cubicBezTo>
                    <a:pt x="122" y="202"/>
                    <a:pt x="122" y="202"/>
                    <a:pt x="122" y="202"/>
                  </a:cubicBezTo>
                  <a:cubicBezTo>
                    <a:pt x="117" y="200"/>
                    <a:pt x="117" y="200"/>
                    <a:pt x="117" y="200"/>
                  </a:cubicBezTo>
                  <a:cubicBezTo>
                    <a:pt x="107" y="196"/>
                    <a:pt x="100" y="192"/>
                    <a:pt x="95" y="187"/>
                  </a:cubicBezTo>
                  <a:cubicBezTo>
                    <a:pt x="91" y="182"/>
                    <a:pt x="89" y="177"/>
                    <a:pt x="89" y="170"/>
                  </a:cubicBezTo>
                  <a:cubicBezTo>
                    <a:pt x="89" y="162"/>
                    <a:pt x="92" y="156"/>
                    <a:pt x="98" y="151"/>
                  </a:cubicBezTo>
                  <a:cubicBezTo>
                    <a:pt x="104" y="147"/>
                    <a:pt x="112" y="144"/>
                    <a:pt x="122" y="143"/>
                  </a:cubicBezTo>
                  <a:cubicBezTo>
                    <a:pt x="122" y="131"/>
                    <a:pt x="122" y="131"/>
                    <a:pt x="122" y="131"/>
                  </a:cubicBezTo>
                  <a:cubicBezTo>
                    <a:pt x="133" y="131"/>
                    <a:pt x="133" y="131"/>
                    <a:pt x="133" y="131"/>
                  </a:cubicBezTo>
                  <a:cubicBezTo>
                    <a:pt x="133" y="142"/>
                    <a:pt x="133" y="142"/>
                    <a:pt x="133" y="142"/>
                  </a:cubicBezTo>
                  <a:cubicBezTo>
                    <a:pt x="144" y="143"/>
                    <a:pt x="155" y="145"/>
                    <a:pt x="164" y="149"/>
                  </a:cubicBezTo>
                  <a:cubicBezTo>
                    <a:pt x="157" y="167"/>
                    <a:pt x="157" y="167"/>
                    <a:pt x="157" y="167"/>
                  </a:cubicBezTo>
                  <a:cubicBezTo>
                    <a:pt x="149" y="164"/>
                    <a:pt x="141" y="162"/>
                    <a:pt x="133" y="161"/>
                  </a:cubicBezTo>
                  <a:cubicBezTo>
                    <a:pt x="133" y="161"/>
                    <a:pt x="131" y="161"/>
                    <a:pt x="128" y="161"/>
                  </a:cubicBezTo>
                  <a:cubicBezTo>
                    <a:pt x="125" y="161"/>
                    <a:pt x="122" y="162"/>
                    <a:pt x="122" y="162"/>
                  </a:cubicBezTo>
                  <a:cubicBezTo>
                    <a:pt x="116" y="163"/>
                    <a:pt x="112" y="165"/>
                    <a:pt x="112" y="170"/>
                  </a:cubicBezTo>
                  <a:cubicBezTo>
                    <a:pt x="112" y="172"/>
                    <a:pt x="113" y="174"/>
                    <a:pt x="115" y="175"/>
                  </a:cubicBezTo>
                  <a:cubicBezTo>
                    <a:pt x="116" y="177"/>
                    <a:pt x="119" y="178"/>
                    <a:pt x="122" y="180"/>
                  </a:cubicBezTo>
                  <a:cubicBezTo>
                    <a:pt x="133" y="184"/>
                    <a:pt x="133" y="184"/>
                    <a:pt x="133" y="184"/>
                  </a:cubicBezTo>
                  <a:cubicBezTo>
                    <a:pt x="143" y="188"/>
                    <a:pt x="150" y="191"/>
                    <a:pt x="154" y="194"/>
                  </a:cubicBezTo>
                  <a:cubicBezTo>
                    <a:pt x="158" y="197"/>
                    <a:pt x="161" y="200"/>
                    <a:pt x="163" y="20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68" name="Group 726"/>
          <p:cNvGrpSpPr>
            <a:grpSpLocks noChangeAspect="1"/>
          </p:cNvGrpSpPr>
          <p:nvPr/>
        </p:nvGrpSpPr>
        <p:grpSpPr bwMode="auto">
          <a:xfrm>
            <a:off x="7106742" y="4998022"/>
            <a:ext cx="600389" cy="600389"/>
            <a:chOff x="5022" y="3403"/>
            <a:chExt cx="340" cy="340"/>
          </a:xfrm>
          <a:solidFill>
            <a:schemeClr val="bg1"/>
          </a:solidFill>
        </p:grpSpPr>
        <p:sp>
          <p:nvSpPr>
            <p:cNvPr id="69" name="Freeform 727"/>
            <p:cNvSpPr>
              <a:spLocks noEditPoints="1"/>
            </p:cNvSpPr>
            <p:nvPr/>
          </p:nvSpPr>
          <p:spPr bwMode="auto">
            <a:xfrm>
              <a:off x="5022" y="340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728"/>
            <p:cNvSpPr>
              <a:spLocks noEditPoints="1"/>
            </p:cNvSpPr>
            <p:nvPr/>
          </p:nvSpPr>
          <p:spPr bwMode="auto">
            <a:xfrm>
              <a:off x="5100" y="3473"/>
              <a:ext cx="191" cy="192"/>
            </a:xfrm>
            <a:custGeom>
              <a:avLst/>
              <a:gdLst>
                <a:gd name="T0" fmla="*/ 256 w 288"/>
                <a:gd name="T1" fmla="*/ 32 h 288"/>
                <a:gd name="T2" fmla="*/ 245 w 288"/>
                <a:gd name="T3" fmla="*/ 0 h 288"/>
                <a:gd name="T4" fmla="*/ 235 w 288"/>
                <a:gd name="T5" fmla="*/ 39 h 288"/>
                <a:gd name="T6" fmla="*/ 139 w 288"/>
                <a:gd name="T7" fmla="*/ 11 h 288"/>
                <a:gd name="T8" fmla="*/ 44 w 288"/>
                <a:gd name="T9" fmla="*/ 251 h 288"/>
                <a:gd name="T10" fmla="*/ 24 w 288"/>
                <a:gd name="T11" fmla="*/ 285 h 288"/>
                <a:gd name="T12" fmla="*/ 40 w 288"/>
                <a:gd name="T13" fmla="*/ 285 h 288"/>
                <a:gd name="T14" fmla="*/ 139 w 288"/>
                <a:gd name="T15" fmla="*/ 288 h 288"/>
                <a:gd name="T16" fmla="*/ 238 w 288"/>
                <a:gd name="T17" fmla="*/ 285 h 288"/>
                <a:gd name="T18" fmla="*/ 253 w 288"/>
                <a:gd name="T19" fmla="*/ 285 h 288"/>
                <a:gd name="T20" fmla="*/ 233 w 288"/>
                <a:gd name="T21" fmla="*/ 251 h 288"/>
                <a:gd name="T22" fmla="*/ 244 w 288"/>
                <a:gd name="T23" fmla="*/ 60 h 288"/>
                <a:gd name="T24" fmla="*/ 277 w 288"/>
                <a:gd name="T25" fmla="*/ 54 h 288"/>
                <a:gd name="T26" fmla="*/ 277 w 288"/>
                <a:gd name="T27" fmla="*/ 32 h 288"/>
                <a:gd name="T28" fmla="*/ 139 w 288"/>
                <a:gd name="T29" fmla="*/ 267 h 288"/>
                <a:gd name="T30" fmla="*/ 139 w 288"/>
                <a:gd name="T31" fmla="*/ 32 h 288"/>
                <a:gd name="T32" fmla="*/ 199 w 288"/>
                <a:gd name="T33" fmla="*/ 75 h 288"/>
                <a:gd name="T34" fmla="*/ 43 w 288"/>
                <a:gd name="T35" fmla="*/ 150 h 288"/>
                <a:gd name="T36" fmla="*/ 235 w 288"/>
                <a:gd name="T37" fmla="*/ 150 h 288"/>
                <a:gd name="T38" fmla="*/ 229 w 288"/>
                <a:gd name="T39" fmla="*/ 75 h 288"/>
                <a:gd name="T40" fmla="*/ 213 w 288"/>
                <a:gd name="T41" fmla="*/ 150 h 288"/>
                <a:gd name="T42" fmla="*/ 64 w 288"/>
                <a:gd name="T43" fmla="*/ 150 h 288"/>
                <a:gd name="T44" fmla="*/ 183 w 288"/>
                <a:gd name="T45" fmla="*/ 90 h 288"/>
                <a:gd name="T46" fmla="*/ 139 w 288"/>
                <a:gd name="T47" fmla="*/ 96 h 288"/>
                <a:gd name="T48" fmla="*/ 139 w 288"/>
                <a:gd name="T49" fmla="*/ 203 h 288"/>
                <a:gd name="T50" fmla="*/ 183 w 288"/>
                <a:gd name="T51" fmla="*/ 120 h 288"/>
                <a:gd name="T52" fmla="*/ 213 w 288"/>
                <a:gd name="T53" fmla="*/ 150 h 288"/>
                <a:gd name="T54" fmla="*/ 139 w 288"/>
                <a:gd name="T55" fmla="*/ 182 h 288"/>
                <a:gd name="T56" fmla="*/ 139 w 288"/>
                <a:gd name="T57" fmla="*/ 118 h 288"/>
                <a:gd name="T58" fmla="*/ 131 w 288"/>
                <a:gd name="T59" fmla="*/ 142 h 288"/>
                <a:gd name="T60" fmla="*/ 139 w 288"/>
                <a:gd name="T61" fmla="*/ 160 h 288"/>
                <a:gd name="T62" fmla="*/ 167 w 288"/>
                <a:gd name="T63" fmla="*/ 13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277" y="32"/>
                  </a:moveTo>
                  <a:cubicBezTo>
                    <a:pt x="256" y="32"/>
                    <a:pt x="256" y="32"/>
                    <a:pt x="256" y="32"/>
                  </a:cubicBezTo>
                  <a:cubicBezTo>
                    <a:pt x="256" y="11"/>
                    <a:pt x="256" y="11"/>
                    <a:pt x="256" y="11"/>
                  </a:cubicBezTo>
                  <a:cubicBezTo>
                    <a:pt x="256" y="5"/>
                    <a:pt x="251" y="0"/>
                    <a:pt x="245" y="0"/>
                  </a:cubicBezTo>
                  <a:cubicBezTo>
                    <a:pt x="239" y="0"/>
                    <a:pt x="235" y="5"/>
                    <a:pt x="235" y="11"/>
                  </a:cubicBezTo>
                  <a:cubicBezTo>
                    <a:pt x="235" y="39"/>
                    <a:pt x="235" y="39"/>
                    <a:pt x="235" y="39"/>
                  </a:cubicBezTo>
                  <a:cubicBezTo>
                    <a:pt x="229" y="44"/>
                    <a:pt x="229" y="44"/>
                    <a:pt x="229" y="44"/>
                  </a:cubicBezTo>
                  <a:cubicBezTo>
                    <a:pt x="205" y="24"/>
                    <a:pt x="173" y="11"/>
                    <a:pt x="139" y="11"/>
                  </a:cubicBezTo>
                  <a:cubicBezTo>
                    <a:pt x="62" y="11"/>
                    <a:pt x="0" y="73"/>
                    <a:pt x="0" y="150"/>
                  </a:cubicBezTo>
                  <a:cubicBezTo>
                    <a:pt x="0" y="189"/>
                    <a:pt x="17" y="225"/>
                    <a:pt x="44" y="251"/>
                  </a:cubicBezTo>
                  <a:cubicBezTo>
                    <a:pt x="24" y="270"/>
                    <a:pt x="24" y="270"/>
                    <a:pt x="24" y="270"/>
                  </a:cubicBezTo>
                  <a:cubicBezTo>
                    <a:pt x="20" y="274"/>
                    <a:pt x="20" y="281"/>
                    <a:pt x="24" y="285"/>
                  </a:cubicBezTo>
                  <a:cubicBezTo>
                    <a:pt x="27" y="287"/>
                    <a:pt x="29" y="288"/>
                    <a:pt x="32" y="288"/>
                  </a:cubicBezTo>
                  <a:cubicBezTo>
                    <a:pt x="35" y="288"/>
                    <a:pt x="37" y="287"/>
                    <a:pt x="40" y="285"/>
                  </a:cubicBezTo>
                  <a:cubicBezTo>
                    <a:pt x="61" y="264"/>
                    <a:pt x="61" y="264"/>
                    <a:pt x="61" y="264"/>
                  </a:cubicBezTo>
                  <a:cubicBezTo>
                    <a:pt x="83" y="279"/>
                    <a:pt x="110" y="288"/>
                    <a:pt x="139" y="288"/>
                  </a:cubicBezTo>
                  <a:cubicBezTo>
                    <a:pt x="168" y="288"/>
                    <a:pt x="194" y="279"/>
                    <a:pt x="217" y="264"/>
                  </a:cubicBezTo>
                  <a:cubicBezTo>
                    <a:pt x="238" y="285"/>
                    <a:pt x="238" y="285"/>
                    <a:pt x="238" y="285"/>
                  </a:cubicBezTo>
                  <a:cubicBezTo>
                    <a:pt x="240" y="287"/>
                    <a:pt x="243" y="288"/>
                    <a:pt x="245" y="288"/>
                  </a:cubicBezTo>
                  <a:cubicBezTo>
                    <a:pt x="248" y="288"/>
                    <a:pt x="251" y="287"/>
                    <a:pt x="253" y="285"/>
                  </a:cubicBezTo>
                  <a:cubicBezTo>
                    <a:pt x="257" y="281"/>
                    <a:pt x="257" y="274"/>
                    <a:pt x="253" y="270"/>
                  </a:cubicBezTo>
                  <a:cubicBezTo>
                    <a:pt x="233" y="251"/>
                    <a:pt x="233" y="251"/>
                    <a:pt x="233" y="251"/>
                  </a:cubicBezTo>
                  <a:cubicBezTo>
                    <a:pt x="260" y="225"/>
                    <a:pt x="277" y="189"/>
                    <a:pt x="277" y="150"/>
                  </a:cubicBezTo>
                  <a:cubicBezTo>
                    <a:pt x="277" y="115"/>
                    <a:pt x="265" y="84"/>
                    <a:pt x="244" y="60"/>
                  </a:cubicBezTo>
                  <a:cubicBezTo>
                    <a:pt x="250" y="54"/>
                    <a:pt x="250" y="54"/>
                    <a:pt x="250" y="54"/>
                  </a:cubicBezTo>
                  <a:cubicBezTo>
                    <a:pt x="277" y="54"/>
                    <a:pt x="277" y="54"/>
                    <a:pt x="277" y="54"/>
                  </a:cubicBezTo>
                  <a:cubicBezTo>
                    <a:pt x="283" y="54"/>
                    <a:pt x="288" y="49"/>
                    <a:pt x="288" y="43"/>
                  </a:cubicBezTo>
                  <a:cubicBezTo>
                    <a:pt x="288" y="37"/>
                    <a:pt x="283" y="32"/>
                    <a:pt x="277" y="32"/>
                  </a:cubicBezTo>
                  <a:close/>
                  <a:moveTo>
                    <a:pt x="256" y="150"/>
                  </a:moveTo>
                  <a:cubicBezTo>
                    <a:pt x="256" y="214"/>
                    <a:pt x="203" y="267"/>
                    <a:pt x="139" y="267"/>
                  </a:cubicBezTo>
                  <a:cubicBezTo>
                    <a:pt x="74" y="267"/>
                    <a:pt x="21" y="214"/>
                    <a:pt x="21" y="150"/>
                  </a:cubicBezTo>
                  <a:cubicBezTo>
                    <a:pt x="21" y="85"/>
                    <a:pt x="74" y="32"/>
                    <a:pt x="139" y="32"/>
                  </a:cubicBezTo>
                  <a:cubicBezTo>
                    <a:pt x="167" y="32"/>
                    <a:pt x="193" y="43"/>
                    <a:pt x="214" y="60"/>
                  </a:cubicBezTo>
                  <a:cubicBezTo>
                    <a:pt x="199" y="75"/>
                    <a:pt x="199" y="75"/>
                    <a:pt x="199" y="75"/>
                  </a:cubicBezTo>
                  <a:cubicBezTo>
                    <a:pt x="182" y="62"/>
                    <a:pt x="161" y="54"/>
                    <a:pt x="139" y="54"/>
                  </a:cubicBezTo>
                  <a:cubicBezTo>
                    <a:pt x="86" y="54"/>
                    <a:pt x="43" y="97"/>
                    <a:pt x="43" y="150"/>
                  </a:cubicBezTo>
                  <a:cubicBezTo>
                    <a:pt x="43" y="203"/>
                    <a:pt x="86" y="246"/>
                    <a:pt x="139" y="246"/>
                  </a:cubicBezTo>
                  <a:cubicBezTo>
                    <a:pt x="192" y="246"/>
                    <a:pt x="235" y="203"/>
                    <a:pt x="235" y="150"/>
                  </a:cubicBezTo>
                  <a:cubicBezTo>
                    <a:pt x="235" y="127"/>
                    <a:pt x="227" y="106"/>
                    <a:pt x="214" y="90"/>
                  </a:cubicBezTo>
                  <a:cubicBezTo>
                    <a:pt x="229" y="75"/>
                    <a:pt x="229" y="75"/>
                    <a:pt x="229" y="75"/>
                  </a:cubicBezTo>
                  <a:cubicBezTo>
                    <a:pt x="246" y="95"/>
                    <a:pt x="256" y="121"/>
                    <a:pt x="256" y="150"/>
                  </a:cubicBezTo>
                  <a:close/>
                  <a:moveTo>
                    <a:pt x="213" y="150"/>
                  </a:moveTo>
                  <a:cubicBezTo>
                    <a:pt x="213" y="191"/>
                    <a:pt x="180" y="224"/>
                    <a:pt x="139" y="224"/>
                  </a:cubicBezTo>
                  <a:cubicBezTo>
                    <a:pt x="97" y="224"/>
                    <a:pt x="64" y="191"/>
                    <a:pt x="64" y="150"/>
                  </a:cubicBezTo>
                  <a:cubicBezTo>
                    <a:pt x="64" y="108"/>
                    <a:pt x="97" y="75"/>
                    <a:pt x="139" y="75"/>
                  </a:cubicBezTo>
                  <a:cubicBezTo>
                    <a:pt x="155" y="75"/>
                    <a:pt x="171" y="81"/>
                    <a:pt x="183" y="90"/>
                  </a:cubicBezTo>
                  <a:cubicBezTo>
                    <a:pt x="168" y="105"/>
                    <a:pt x="168" y="105"/>
                    <a:pt x="168" y="105"/>
                  </a:cubicBezTo>
                  <a:cubicBezTo>
                    <a:pt x="160" y="100"/>
                    <a:pt x="150" y="96"/>
                    <a:pt x="139" y="96"/>
                  </a:cubicBezTo>
                  <a:cubicBezTo>
                    <a:pt x="109" y="96"/>
                    <a:pt x="85" y="120"/>
                    <a:pt x="85" y="150"/>
                  </a:cubicBezTo>
                  <a:cubicBezTo>
                    <a:pt x="85" y="179"/>
                    <a:pt x="109" y="203"/>
                    <a:pt x="139" y="203"/>
                  </a:cubicBezTo>
                  <a:cubicBezTo>
                    <a:pt x="168" y="203"/>
                    <a:pt x="192" y="179"/>
                    <a:pt x="192" y="150"/>
                  </a:cubicBezTo>
                  <a:cubicBezTo>
                    <a:pt x="192" y="139"/>
                    <a:pt x="189" y="129"/>
                    <a:pt x="183" y="120"/>
                  </a:cubicBezTo>
                  <a:cubicBezTo>
                    <a:pt x="198" y="105"/>
                    <a:pt x="198" y="105"/>
                    <a:pt x="198" y="105"/>
                  </a:cubicBezTo>
                  <a:cubicBezTo>
                    <a:pt x="208" y="118"/>
                    <a:pt x="213" y="133"/>
                    <a:pt x="213" y="150"/>
                  </a:cubicBezTo>
                  <a:close/>
                  <a:moveTo>
                    <a:pt x="171" y="150"/>
                  </a:moveTo>
                  <a:cubicBezTo>
                    <a:pt x="171" y="167"/>
                    <a:pt x="156" y="182"/>
                    <a:pt x="139" y="182"/>
                  </a:cubicBezTo>
                  <a:cubicBezTo>
                    <a:pt x="121" y="182"/>
                    <a:pt x="107" y="167"/>
                    <a:pt x="107" y="150"/>
                  </a:cubicBezTo>
                  <a:cubicBezTo>
                    <a:pt x="107" y="132"/>
                    <a:pt x="121" y="118"/>
                    <a:pt x="139" y="118"/>
                  </a:cubicBezTo>
                  <a:cubicBezTo>
                    <a:pt x="144" y="118"/>
                    <a:pt x="148" y="119"/>
                    <a:pt x="152" y="121"/>
                  </a:cubicBezTo>
                  <a:cubicBezTo>
                    <a:pt x="131" y="142"/>
                    <a:pt x="131" y="142"/>
                    <a:pt x="131" y="142"/>
                  </a:cubicBezTo>
                  <a:cubicBezTo>
                    <a:pt x="127" y="146"/>
                    <a:pt x="127" y="153"/>
                    <a:pt x="131" y="157"/>
                  </a:cubicBezTo>
                  <a:cubicBezTo>
                    <a:pt x="133" y="159"/>
                    <a:pt x="136" y="160"/>
                    <a:pt x="139" y="160"/>
                  </a:cubicBezTo>
                  <a:cubicBezTo>
                    <a:pt x="141" y="160"/>
                    <a:pt x="144" y="159"/>
                    <a:pt x="146" y="157"/>
                  </a:cubicBezTo>
                  <a:cubicBezTo>
                    <a:pt x="167" y="136"/>
                    <a:pt x="167" y="136"/>
                    <a:pt x="167" y="136"/>
                  </a:cubicBezTo>
                  <a:cubicBezTo>
                    <a:pt x="169" y="140"/>
                    <a:pt x="171" y="145"/>
                    <a:pt x="171" y="1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1" name="Group 828"/>
          <p:cNvGrpSpPr>
            <a:grpSpLocks noChangeAspect="1"/>
          </p:cNvGrpSpPr>
          <p:nvPr/>
        </p:nvGrpSpPr>
        <p:grpSpPr bwMode="auto">
          <a:xfrm>
            <a:off x="7143408" y="1881881"/>
            <a:ext cx="603061" cy="601293"/>
            <a:chOff x="5042" y="3019"/>
            <a:chExt cx="341" cy="340"/>
          </a:xfrm>
          <a:solidFill>
            <a:schemeClr val="bg1"/>
          </a:solidFill>
        </p:grpSpPr>
        <p:sp>
          <p:nvSpPr>
            <p:cNvPr id="72" name="Freeform 829"/>
            <p:cNvSpPr>
              <a:spLocks noEditPoints="1"/>
            </p:cNvSpPr>
            <p:nvPr/>
          </p:nvSpPr>
          <p:spPr bwMode="auto">
            <a:xfrm>
              <a:off x="5226" y="3139"/>
              <a:ext cx="72" cy="156"/>
            </a:xfrm>
            <a:custGeom>
              <a:avLst/>
              <a:gdLst>
                <a:gd name="T0" fmla="*/ 74 w 107"/>
                <a:gd name="T1" fmla="*/ 8 h 235"/>
                <a:gd name="T2" fmla="*/ 64 w 107"/>
                <a:gd name="T3" fmla="*/ 0 h 235"/>
                <a:gd name="T4" fmla="*/ 43 w 107"/>
                <a:gd name="T5" fmla="*/ 0 h 235"/>
                <a:gd name="T6" fmla="*/ 32 w 107"/>
                <a:gd name="T7" fmla="*/ 8 h 235"/>
                <a:gd name="T8" fmla="*/ 0 w 107"/>
                <a:gd name="T9" fmla="*/ 136 h 235"/>
                <a:gd name="T10" fmla="*/ 2 w 107"/>
                <a:gd name="T11" fmla="*/ 145 h 235"/>
                <a:gd name="T12" fmla="*/ 11 w 107"/>
                <a:gd name="T13" fmla="*/ 149 h 235"/>
                <a:gd name="T14" fmla="*/ 21 w 107"/>
                <a:gd name="T15" fmla="*/ 149 h 235"/>
                <a:gd name="T16" fmla="*/ 21 w 107"/>
                <a:gd name="T17" fmla="*/ 224 h 235"/>
                <a:gd name="T18" fmla="*/ 32 w 107"/>
                <a:gd name="T19" fmla="*/ 235 h 235"/>
                <a:gd name="T20" fmla="*/ 43 w 107"/>
                <a:gd name="T21" fmla="*/ 224 h 235"/>
                <a:gd name="T22" fmla="*/ 43 w 107"/>
                <a:gd name="T23" fmla="*/ 149 h 235"/>
                <a:gd name="T24" fmla="*/ 64 w 107"/>
                <a:gd name="T25" fmla="*/ 149 h 235"/>
                <a:gd name="T26" fmla="*/ 64 w 107"/>
                <a:gd name="T27" fmla="*/ 224 h 235"/>
                <a:gd name="T28" fmla="*/ 75 w 107"/>
                <a:gd name="T29" fmla="*/ 235 h 235"/>
                <a:gd name="T30" fmla="*/ 85 w 107"/>
                <a:gd name="T31" fmla="*/ 224 h 235"/>
                <a:gd name="T32" fmla="*/ 85 w 107"/>
                <a:gd name="T33" fmla="*/ 149 h 235"/>
                <a:gd name="T34" fmla="*/ 96 w 107"/>
                <a:gd name="T35" fmla="*/ 149 h 235"/>
                <a:gd name="T36" fmla="*/ 104 w 107"/>
                <a:gd name="T37" fmla="*/ 145 h 235"/>
                <a:gd name="T38" fmla="*/ 106 w 107"/>
                <a:gd name="T39" fmla="*/ 136 h 235"/>
                <a:gd name="T40" fmla="*/ 74 w 107"/>
                <a:gd name="T41" fmla="*/ 8 h 235"/>
                <a:gd name="T42" fmla="*/ 51 w 107"/>
                <a:gd name="T43" fmla="*/ 21 h 235"/>
                <a:gd name="T44" fmla="*/ 56 w 107"/>
                <a:gd name="T45" fmla="*/ 21 h 235"/>
                <a:gd name="T46" fmla="*/ 82 w 107"/>
                <a:gd name="T47" fmla="*/ 128 h 235"/>
                <a:gd name="T48" fmla="*/ 24 w 107"/>
                <a:gd name="T49" fmla="*/ 128 h 235"/>
                <a:gd name="T50" fmla="*/ 51 w 107"/>
                <a:gd name="T51"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235">
                  <a:moveTo>
                    <a:pt x="74" y="8"/>
                  </a:moveTo>
                  <a:cubicBezTo>
                    <a:pt x="73" y="3"/>
                    <a:pt x="69" y="0"/>
                    <a:pt x="64" y="0"/>
                  </a:cubicBezTo>
                  <a:cubicBezTo>
                    <a:pt x="43" y="0"/>
                    <a:pt x="43" y="0"/>
                    <a:pt x="43" y="0"/>
                  </a:cubicBezTo>
                  <a:cubicBezTo>
                    <a:pt x="38" y="0"/>
                    <a:pt x="34" y="3"/>
                    <a:pt x="32" y="8"/>
                  </a:cubicBezTo>
                  <a:cubicBezTo>
                    <a:pt x="0" y="136"/>
                    <a:pt x="0" y="136"/>
                    <a:pt x="0" y="136"/>
                  </a:cubicBezTo>
                  <a:cubicBezTo>
                    <a:pt x="0" y="139"/>
                    <a:pt x="0" y="143"/>
                    <a:pt x="2" y="145"/>
                  </a:cubicBezTo>
                  <a:cubicBezTo>
                    <a:pt x="4" y="148"/>
                    <a:pt x="7" y="149"/>
                    <a:pt x="11" y="149"/>
                  </a:cubicBezTo>
                  <a:cubicBezTo>
                    <a:pt x="21" y="149"/>
                    <a:pt x="21" y="149"/>
                    <a:pt x="21" y="149"/>
                  </a:cubicBezTo>
                  <a:cubicBezTo>
                    <a:pt x="21" y="224"/>
                    <a:pt x="21" y="224"/>
                    <a:pt x="21" y="224"/>
                  </a:cubicBezTo>
                  <a:cubicBezTo>
                    <a:pt x="21" y="230"/>
                    <a:pt x="26" y="235"/>
                    <a:pt x="32" y="235"/>
                  </a:cubicBezTo>
                  <a:cubicBezTo>
                    <a:pt x="38" y="235"/>
                    <a:pt x="43" y="230"/>
                    <a:pt x="43" y="224"/>
                  </a:cubicBezTo>
                  <a:cubicBezTo>
                    <a:pt x="43" y="149"/>
                    <a:pt x="43" y="149"/>
                    <a:pt x="43" y="149"/>
                  </a:cubicBezTo>
                  <a:cubicBezTo>
                    <a:pt x="64" y="149"/>
                    <a:pt x="64" y="149"/>
                    <a:pt x="64" y="149"/>
                  </a:cubicBezTo>
                  <a:cubicBezTo>
                    <a:pt x="64" y="224"/>
                    <a:pt x="64" y="224"/>
                    <a:pt x="64" y="224"/>
                  </a:cubicBezTo>
                  <a:cubicBezTo>
                    <a:pt x="64" y="230"/>
                    <a:pt x="69" y="235"/>
                    <a:pt x="75" y="235"/>
                  </a:cubicBezTo>
                  <a:cubicBezTo>
                    <a:pt x="81" y="235"/>
                    <a:pt x="85" y="230"/>
                    <a:pt x="85" y="224"/>
                  </a:cubicBezTo>
                  <a:cubicBezTo>
                    <a:pt x="85" y="149"/>
                    <a:pt x="85" y="149"/>
                    <a:pt x="85" y="149"/>
                  </a:cubicBezTo>
                  <a:cubicBezTo>
                    <a:pt x="96" y="149"/>
                    <a:pt x="96" y="149"/>
                    <a:pt x="96" y="149"/>
                  </a:cubicBezTo>
                  <a:cubicBezTo>
                    <a:pt x="99" y="149"/>
                    <a:pt x="102" y="148"/>
                    <a:pt x="104" y="145"/>
                  </a:cubicBezTo>
                  <a:cubicBezTo>
                    <a:pt x="106" y="143"/>
                    <a:pt x="107" y="139"/>
                    <a:pt x="106" y="136"/>
                  </a:cubicBezTo>
                  <a:lnTo>
                    <a:pt x="74" y="8"/>
                  </a:lnTo>
                  <a:close/>
                  <a:moveTo>
                    <a:pt x="51" y="21"/>
                  </a:moveTo>
                  <a:cubicBezTo>
                    <a:pt x="56" y="21"/>
                    <a:pt x="56" y="21"/>
                    <a:pt x="56" y="21"/>
                  </a:cubicBezTo>
                  <a:cubicBezTo>
                    <a:pt x="82" y="128"/>
                    <a:pt x="82" y="128"/>
                    <a:pt x="82" y="128"/>
                  </a:cubicBezTo>
                  <a:cubicBezTo>
                    <a:pt x="24" y="128"/>
                    <a:pt x="24" y="128"/>
                    <a:pt x="24" y="128"/>
                  </a:cubicBezTo>
                  <a:lnTo>
                    <a:pt x="51"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830"/>
            <p:cNvSpPr>
              <a:spLocks noEditPoints="1"/>
            </p:cNvSpPr>
            <p:nvPr/>
          </p:nvSpPr>
          <p:spPr bwMode="auto">
            <a:xfrm>
              <a:off x="5240"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831"/>
            <p:cNvSpPr>
              <a:spLocks noEditPoints="1"/>
            </p:cNvSpPr>
            <p:nvPr/>
          </p:nvSpPr>
          <p:spPr bwMode="auto">
            <a:xfrm>
              <a:off x="5127" y="3139"/>
              <a:ext cx="71" cy="156"/>
            </a:xfrm>
            <a:custGeom>
              <a:avLst/>
              <a:gdLst>
                <a:gd name="T0" fmla="*/ 96 w 106"/>
                <a:gd name="T1" fmla="*/ 0 h 235"/>
                <a:gd name="T2" fmla="*/ 10 w 106"/>
                <a:gd name="T3" fmla="*/ 0 h 235"/>
                <a:gd name="T4" fmla="*/ 0 w 106"/>
                <a:gd name="T5" fmla="*/ 11 h 235"/>
                <a:gd name="T6" fmla="*/ 0 w 106"/>
                <a:gd name="T7" fmla="*/ 117 h 235"/>
                <a:gd name="T8" fmla="*/ 10 w 106"/>
                <a:gd name="T9" fmla="*/ 128 h 235"/>
                <a:gd name="T10" fmla="*/ 21 w 106"/>
                <a:gd name="T11" fmla="*/ 128 h 235"/>
                <a:gd name="T12" fmla="*/ 21 w 106"/>
                <a:gd name="T13" fmla="*/ 224 h 235"/>
                <a:gd name="T14" fmla="*/ 32 w 106"/>
                <a:gd name="T15" fmla="*/ 235 h 235"/>
                <a:gd name="T16" fmla="*/ 42 w 106"/>
                <a:gd name="T17" fmla="*/ 224 h 235"/>
                <a:gd name="T18" fmla="*/ 42 w 106"/>
                <a:gd name="T19" fmla="*/ 128 h 235"/>
                <a:gd name="T20" fmla="*/ 64 w 106"/>
                <a:gd name="T21" fmla="*/ 128 h 235"/>
                <a:gd name="T22" fmla="*/ 64 w 106"/>
                <a:gd name="T23" fmla="*/ 224 h 235"/>
                <a:gd name="T24" fmla="*/ 74 w 106"/>
                <a:gd name="T25" fmla="*/ 235 h 235"/>
                <a:gd name="T26" fmla="*/ 85 w 106"/>
                <a:gd name="T27" fmla="*/ 224 h 235"/>
                <a:gd name="T28" fmla="*/ 85 w 106"/>
                <a:gd name="T29" fmla="*/ 128 h 235"/>
                <a:gd name="T30" fmla="*/ 96 w 106"/>
                <a:gd name="T31" fmla="*/ 128 h 235"/>
                <a:gd name="T32" fmla="*/ 106 w 106"/>
                <a:gd name="T33" fmla="*/ 117 h 235"/>
                <a:gd name="T34" fmla="*/ 106 w 106"/>
                <a:gd name="T35" fmla="*/ 11 h 235"/>
                <a:gd name="T36" fmla="*/ 96 w 106"/>
                <a:gd name="T37" fmla="*/ 0 h 235"/>
                <a:gd name="T38" fmla="*/ 85 w 106"/>
                <a:gd name="T39" fmla="*/ 107 h 235"/>
                <a:gd name="T40" fmla="*/ 21 w 106"/>
                <a:gd name="T41" fmla="*/ 107 h 235"/>
                <a:gd name="T42" fmla="*/ 21 w 106"/>
                <a:gd name="T43" fmla="*/ 21 h 235"/>
                <a:gd name="T44" fmla="*/ 85 w 106"/>
                <a:gd name="T45" fmla="*/ 21 h 235"/>
                <a:gd name="T46" fmla="*/ 85 w 106"/>
                <a:gd name="T47" fmla="*/ 10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235">
                  <a:moveTo>
                    <a:pt x="96" y="0"/>
                  </a:moveTo>
                  <a:cubicBezTo>
                    <a:pt x="10" y="0"/>
                    <a:pt x="10" y="0"/>
                    <a:pt x="10" y="0"/>
                  </a:cubicBezTo>
                  <a:cubicBezTo>
                    <a:pt x="4" y="0"/>
                    <a:pt x="0" y="5"/>
                    <a:pt x="0" y="11"/>
                  </a:cubicBezTo>
                  <a:cubicBezTo>
                    <a:pt x="0" y="117"/>
                    <a:pt x="0" y="117"/>
                    <a:pt x="0" y="117"/>
                  </a:cubicBezTo>
                  <a:cubicBezTo>
                    <a:pt x="0" y="123"/>
                    <a:pt x="4" y="128"/>
                    <a:pt x="10" y="128"/>
                  </a:cubicBezTo>
                  <a:cubicBezTo>
                    <a:pt x="21" y="128"/>
                    <a:pt x="21" y="128"/>
                    <a:pt x="21" y="128"/>
                  </a:cubicBezTo>
                  <a:cubicBezTo>
                    <a:pt x="21" y="224"/>
                    <a:pt x="21" y="224"/>
                    <a:pt x="21" y="224"/>
                  </a:cubicBezTo>
                  <a:cubicBezTo>
                    <a:pt x="21" y="230"/>
                    <a:pt x="26" y="235"/>
                    <a:pt x="32" y="235"/>
                  </a:cubicBezTo>
                  <a:cubicBezTo>
                    <a:pt x="38" y="235"/>
                    <a:pt x="42" y="230"/>
                    <a:pt x="42" y="224"/>
                  </a:cubicBezTo>
                  <a:cubicBezTo>
                    <a:pt x="42" y="128"/>
                    <a:pt x="42" y="128"/>
                    <a:pt x="42" y="128"/>
                  </a:cubicBezTo>
                  <a:cubicBezTo>
                    <a:pt x="64" y="128"/>
                    <a:pt x="64" y="128"/>
                    <a:pt x="64" y="128"/>
                  </a:cubicBezTo>
                  <a:cubicBezTo>
                    <a:pt x="64" y="224"/>
                    <a:pt x="64" y="224"/>
                    <a:pt x="64" y="224"/>
                  </a:cubicBezTo>
                  <a:cubicBezTo>
                    <a:pt x="64" y="230"/>
                    <a:pt x="68" y="235"/>
                    <a:pt x="74" y="235"/>
                  </a:cubicBezTo>
                  <a:cubicBezTo>
                    <a:pt x="80" y="235"/>
                    <a:pt x="85" y="230"/>
                    <a:pt x="85" y="224"/>
                  </a:cubicBezTo>
                  <a:cubicBezTo>
                    <a:pt x="85" y="128"/>
                    <a:pt x="85" y="128"/>
                    <a:pt x="85" y="128"/>
                  </a:cubicBezTo>
                  <a:cubicBezTo>
                    <a:pt x="96" y="128"/>
                    <a:pt x="96" y="128"/>
                    <a:pt x="96" y="128"/>
                  </a:cubicBezTo>
                  <a:cubicBezTo>
                    <a:pt x="102" y="128"/>
                    <a:pt x="106" y="123"/>
                    <a:pt x="106" y="117"/>
                  </a:cubicBezTo>
                  <a:cubicBezTo>
                    <a:pt x="106" y="11"/>
                    <a:pt x="106" y="11"/>
                    <a:pt x="106" y="11"/>
                  </a:cubicBezTo>
                  <a:cubicBezTo>
                    <a:pt x="106" y="5"/>
                    <a:pt x="102" y="0"/>
                    <a:pt x="96" y="0"/>
                  </a:cubicBezTo>
                  <a:close/>
                  <a:moveTo>
                    <a:pt x="85" y="107"/>
                  </a:moveTo>
                  <a:cubicBezTo>
                    <a:pt x="21" y="107"/>
                    <a:pt x="21" y="107"/>
                    <a:pt x="21" y="107"/>
                  </a:cubicBezTo>
                  <a:cubicBezTo>
                    <a:pt x="21" y="21"/>
                    <a:pt x="21" y="21"/>
                    <a:pt x="21" y="21"/>
                  </a:cubicBezTo>
                  <a:cubicBezTo>
                    <a:pt x="85" y="21"/>
                    <a:pt x="85" y="21"/>
                    <a:pt x="85" y="21"/>
                  </a:cubicBezTo>
                  <a:lnTo>
                    <a:pt x="85" y="1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832"/>
            <p:cNvSpPr>
              <a:spLocks noEditPoints="1"/>
            </p:cNvSpPr>
            <p:nvPr/>
          </p:nvSpPr>
          <p:spPr bwMode="auto">
            <a:xfrm>
              <a:off x="5141"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833"/>
            <p:cNvSpPr>
              <a:spLocks noEditPoints="1"/>
            </p:cNvSpPr>
            <p:nvPr/>
          </p:nvSpPr>
          <p:spPr bwMode="auto">
            <a:xfrm>
              <a:off x="5042" y="3019"/>
              <a:ext cx="341"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2" name="Title 2"/>
          <p:cNvSpPr txBox="1">
            <a:spLocks/>
          </p:cNvSpPr>
          <p:nvPr/>
        </p:nvSpPr>
        <p:spPr bwMode="gray">
          <a:xfrm>
            <a:off x="501650" y="317500"/>
            <a:ext cx="11188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fontAlgn="base">
              <a:spcBef>
                <a:spcPct val="0"/>
              </a:spcBef>
              <a:spcAft>
                <a:spcPct val="0"/>
              </a:spcAft>
              <a:defRPr sz="2000" kern="1200">
                <a:solidFill>
                  <a:schemeClr val="tx1"/>
                </a:solidFill>
                <a:latin typeface="+mj-lt"/>
                <a:ea typeface="+mj-ea"/>
                <a:cs typeface="+mj-cs"/>
              </a:defRPr>
            </a:lvl1pPr>
            <a:lvl2pPr algn="l" rtl="0" fontAlgn="base">
              <a:spcBef>
                <a:spcPct val="0"/>
              </a:spcBef>
              <a:spcAft>
                <a:spcPct val="0"/>
              </a:spcAft>
              <a:defRPr sz="2000">
                <a:solidFill>
                  <a:schemeClr val="tx1"/>
                </a:solidFill>
                <a:latin typeface="Verdana" panose="020B0604030504040204" pitchFamily="34" charset="0"/>
              </a:defRPr>
            </a:lvl2pPr>
            <a:lvl3pPr algn="l" rtl="0" fontAlgn="base">
              <a:spcBef>
                <a:spcPct val="0"/>
              </a:spcBef>
              <a:spcAft>
                <a:spcPct val="0"/>
              </a:spcAft>
              <a:defRPr sz="2000">
                <a:solidFill>
                  <a:schemeClr val="tx1"/>
                </a:solidFill>
                <a:latin typeface="Verdana" panose="020B0604030504040204" pitchFamily="34" charset="0"/>
              </a:defRPr>
            </a:lvl3pPr>
            <a:lvl4pPr algn="l" rtl="0" fontAlgn="base">
              <a:spcBef>
                <a:spcPct val="0"/>
              </a:spcBef>
              <a:spcAft>
                <a:spcPct val="0"/>
              </a:spcAft>
              <a:defRPr sz="2000">
                <a:solidFill>
                  <a:schemeClr val="tx1"/>
                </a:solidFill>
                <a:latin typeface="Verdana" panose="020B0604030504040204" pitchFamily="34" charset="0"/>
              </a:defRPr>
            </a:lvl4pPr>
            <a:lvl5pPr algn="l" rtl="0" fontAlgn="base">
              <a:spcBef>
                <a:spcPct val="0"/>
              </a:spcBef>
              <a:spcAft>
                <a:spcPct val="0"/>
              </a:spcAft>
              <a:defRPr sz="2000">
                <a:solidFill>
                  <a:schemeClr val="tx1"/>
                </a:solidFill>
                <a:latin typeface="Verdana" panose="020B0604030504040204" pitchFamily="34" charset="0"/>
              </a:defRPr>
            </a:lvl5pPr>
            <a:lvl6pPr marL="457200" algn="l" rtl="0" fontAlgn="base">
              <a:spcBef>
                <a:spcPct val="0"/>
              </a:spcBef>
              <a:spcAft>
                <a:spcPct val="0"/>
              </a:spcAft>
              <a:defRPr sz="2000">
                <a:solidFill>
                  <a:schemeClr val="tx1"/>
                </a:solidFill>
                <a:latin typeface="Verdana" panose="020B0604030504040204" pitchFamily="34" charset="0"/>
              </a:defRPr>
            </a:lvl6pPr>
            <a:lvl7pPr marL="914400" algn="l" rtl="0" fontAlgn="base">
              <a:spcBef>
                <a:spcPct val="0"/>
              </a:spcBef>
              <a:spcAft>
                <a:spcPct val="0"/>
              </a:spcAft>
              <a:defRPr sz="2000">
                <a:solidFill>
                  <a:schemeClr val="tx1"/>
                </a:solidFill>
                <a:latin typeface="Verdana" panose="020B0604030504040204" pitchFamily="34" charset="0"/>
              </a:defRPr>
            </a:lvl7pPr>
            <a:lvl8pPr marL="1371600" algn="l" rtl="0" fontAlgn="base">
              <a:spcBef>
                <a:spcPct val="0"/>
              </a:spcBef>
              <a:spcAft>
                <a:spcPct val="0"/>
              </a:spcAft>
              <a:defRPr sz="2000">
                <a:solidFill>
                  <a:schemeClr val="tx1"/>
                </a:solidFill>
                <a:latin typeface="Verdana" panose="020B0604030504040204" pitchFamily="34" charset="0"/>
              </a:defRPr>
            </a:lvl8pPr>
            <a:lvl9pPr marL="1828800" algn="l" rtl="0" fontAlgn="base">
              <a:spcBef>
                <a:spcPct val="0"/>
              </a:spcBef>
              <a:spcAft>
                <a:spcPct val="0"/>
              </a:spcAft>
              <a:defRPr sz="2000">
                <a:solidFill>
                  <a:schemeClr val="tx1"/>
                </a:solidFill>
                <a:latin typeface="Verdana" panose="020B0604030504040204" pitchFamily="34" charset="0"/>
              </a:defRPr>
            </a:lvl9pPr>
          </a:lstStyle>
          <a:p>
            <a:pPr eaLnBrk="1" hangingPunct="1"/>
            <a:r>
              <a:rPr lang="en-US" dirty="0" smtClean="0">
                <a:solidFill>
                  <a:schemeClr val="bg1"/>
                </a:solidFill>
              </a:rPr>
              <a:t>High Speed Face Recognition System</a:t>
            </a:r>
            <a:endParaRPr lang="en-US" dirty="0">
              <a:solidFill>
                <a:schemeClr val="bg1"/>
              </a:solidFill>
            </a:endParaRPr>
          </a:p>
        </p:txBody>
      </p:sp>
    </p:spTree>
    <p:extLst>
      <p:ext uri="{BB962C8B-B14F-4D97-AF65-F5344CB8AC3E}">
        <p14:creationId xmlns:p14="http://schemas.microsoft.com/office/powerpoint/2010/main" val="8289052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txBox="1">
            <a:spLocks noChangeArrowheads="1"/>
          </p:cNvSpPr>
          <p:nvPr/>
        </p:nvSpPr>
        <p:spPr bwMode="auto">
          <a:xfrm>
            <a:off x="4102100" y="2987675"/>
            <a:ext cx="3632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spcBef>
                <a:spcPts val="200"/>
              </a:spcBef>
              <a:buSzPct val="100000"/>
            </a:pPr>
            <a:r>
              <a:rPr lang="en-US" altLang="en-US" sz="5400">
                <a:solidFill>
                  <a:schemeClr val="accent1"/>
                </a:solidFill>
              </a:rPr>
              <a:t>Thank you</a:t>
            </a:r>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Timesaver_US.pptx" id="{AFBD7472-25DC-4C12-A646-052A32140324}" vid="{C40AC676-7194-4170-A39B-D516E39717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docProps/app.xml><?xml version="1.0" encoding="utf-8"?>
<Properties xmlns="http://schemas.openxmlformats.org/officeDocument/2006/extended-properties" xmlns:vt="http://schemas.openxmlformats.org/officeDocument/2006/docPropsVTypes">
  <TotalTime>445</TotalTime>
  <Words>363</Words>
  <Application>Microsoft Office PowerPoint</Application>
  <PresentationFormat>Widescreen</PresentationFormat>
  <Paragraphs>55</Paragraphs>
  <Slides>8</Slides>
  <Notes>3</Notes>
  <HiddenSlides>0</HiddenSlides>
  <MMClips>1</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Merriweather</vt:lpstr>
      <vt:lpstr>Open Sans</vt:lpstr>
      <vt:lpstr>Times New Roman</vt:lpstr>
      <vt:lpstr>Verdana</vt:lpstr>
      <vt:lpstr>Deloitte 16_9 onscreen</vt:lpstr>
      <vt:lpstr>think-cell Slide</vt:lpstr>
      <vt:lpstr>PowerPoint Presentation</vt:lpstr>
      <vt:lpstr>High Speed Face Recognition System</vt:lpstr>
      <vt:lpstr>What does it look like?</vt:lpstr>
      <vt:lpstr>PowerPoint Presentation</vt:lpstr>
      <vt:lpstr>PowerPoint Presentation</vt:lpstr>
      <vt:lpstr>PowerPoint Presentation</vt:lpstr>
      <vt:lpstr>Benefits of Data Science Approach to Tracking System Few Generic Applications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repair process</dc:title>
  <dc:creator>Rafiq, Hasan</dc:creator>
  <cp:lastModifiedBy>Srivastava, Shivam</cp:lastModifiedBy>
  <cp:revision>97</cp:revision>
  <dcterms:created xsi:type="dcterms:W3CDTF">2017-08-02T06:37:28Z</dcterms:created>
  <dcterms:modified xsi:type="dcterms:W3CDTF">2018-03-22T14:56:26Z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2980902</vt:lpwstr>
  </property>
  <property fmtid="{D5CDD505-2E9C-101B-9397-08002B2CF9AE}" name="NXPowerLiteSettings" pid="3">
    <vt:lpwstr>C7000400038000</vt:lpwstr>
  </property>
  <property fmtid="{D5CDD505-2E9C-101B-9397-08002B2CF9AE}" name="NXPowerLiteVersion" pid="4">
    <vt:lpwstr>S7.2.2</vt:lpwstr>
  </property>
</Properties>
</file>