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April 30,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64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April 30,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9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April 30,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9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April 30,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1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April 30,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43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April 30,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54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April 30,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862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April 30,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6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April 30,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7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April 30,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April 30,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4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April 30,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6902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ightbulb idea concept">
            <a:extLst>
              <a:ext uri="{FF2B5EF4-FFF2-40B4-BE49-F238E27FC236}">
                <a16:creationId xmlns:a16="http://schemas.microsoft.com/office/drawing/2014/main" id="{B7BC3B3B-777D-1001-180A-DFF39E907B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48" b="38535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82BBE-0627-9B7C-2CA1-69BC07794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9436593" cy="1171556"/>
          </a:xfrm>
        </p:spPr>
        <p:txBody>
          <a:bodyPr>
            <a:normAutofit/>
          </a:bodyPr>
          <a:lstStyle/>
          <a:p>
            <a:pPr algn="l"/>
            <a:r>
              <a:rPr lang="en-IN" sz="3600" dirty="0">
                <a:solidFill>
                  <a:schemeClr val="bg1"/>
                </a:solidFill>
              </a:rPr>
              <a:t>Metro ag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E9054-4414-A650-0831-AC4F69DA3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>
            <a:normAutofit/>
          </a:bodyPr>
          <a:lstStyle/>
          <a:p>
            <a:pPr algn="l"/>
            <a:endParaRPr lang="en-I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52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67FA9-976E-2340-E181-DC4527455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4D7F8-835D-9C9F-B2FC-11F7C321E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>
            <a:normAutofit/>
          </a:bodyPr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186479518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RightStep">
      <a:dk1>
        <a:srgbClr val="000000"/>
      </a:dk1>
      <a:lt1>
        <a:srgbClr val="FFFFFF"/>
      </a:lt1>
      <a:dk2>
        <a:srgbClr val="3B3521"/>
      </a:dk2>
      <a:lt2>
        <a:srgbClr val="E2E6E8"/>
      </a:lt2>
      <a:accent1>
        <a:srgbClr val="E16D2F"/>
      </a:accent1>
      <a:accent2>
        <a:srgbClr val="C39C1B"/>
      </a:accent2>
      <a:accent3>
        <a:srgbClr val="94AD24"/>
      </a:accent3>
      <a:accent4>
        <a:srgbClr val="59B819"/>
      </a:accent4>
      <a:accent5>
        <a:srgbClr val="27BB29"/>
      </a:accent5>
      <a:accent6>
        <a:srgbClr val="1AB95F"/>
      </a:accent6>
      <a:hlink>
        <a:srgbClr val="3C8AB4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Nova</vt:lpstr>
      <vt:lpstr>GradientRiseVTI</vt:lpstr>
      <vt:lpstr>Metro ag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 ag</dc:title>
  <dc:creator>Aditya, Shivam (external)</dc:creator>
  <cp:lastModifiedBy>Aditya, Shivam (external)</cp:lastModifiedBy>
  <cp:revision>1</cp:revision>
  <dcterms:created xsi:type="dcterms:W3CDTF">2024-04-30T07:59:49Z</dcterms:created>
  <dcterms:modified xsi:type="dcterms:W3CDTF">2024-04-30T13:01:43Z</dcterms:modified>
</cp:coreProperties>
</file>