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nce_17536158022680/Financ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560CC4-D6DF-442A-8BED-7C47C054B9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AA2E16-7500-414F-B955-2C9E1434E9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7/28/2025 3:59:10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&amp;apos;s" id="2" name="slide2">
            <a:extLst>
              <a:ext uri="{FF2B5EF4-FFF2-40B4-BE49-F238E27FC236}">
                <a16:creationId xmlns:a16="http://schemas.microsoft.com/office/drawing/2014/main" id="{C6F44ECF-9848-40C2-A7C7-47D0B83E9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927"/>
            <a:ext cx="12192000" cy="52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by Country" id="3" name="slide3">
            <a:extLst>
              <a:ext uri="{FF2B5EF4-FFF2-40B4-BE49-F238E27FC236}">
                <a16:creationId xmlns:a16="http://schemas.microsoft.com/office/drawing/2014/main" id="{0F2A6DA2-23AF-49C0-9CA5-41860435E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009"/>
            <a:ext cx="12192000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Product and Discount Band" id="4" name="slide4">
            <a:extLst>
              <a:ext uri="{FF2B5EF4-FFF2-40B4-BE49-F238E27FC236}">
                <a16:creationId xmlns:a16="http://schemas.microsoft.com/office/drawing/2014/main" id="{4536129C-645D-4000-832B-2C69BF76CF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627"/>
            <a:ext cx="12192000" cy="53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Trend Over Time" id="5" name="slide5">
            <a:extLst>
              <a:ext uri="{FF2B5EF4-FFF2-40B4-BE49-F238E27FC236}">
                <a16:creationId xmlns:a16="http://schemas.microsoft.com/office/drawing/2014/main" id="{06AB2681-2FEC-4C35-92EB-8EEBD2306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009"/>
            <a:ext cx="12192000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2025-07-28T03:59:10Z</dcterms:created>
  <dcterms:modified xsi:type="dcterms:W3CDTF">2025-07-28T03:59:10Z</dcterms:modified>
</cp:coreProperties>
</file>