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hr_17534294236040/Home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9A44123-9349-4281-8134-80E5004860D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hr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86DCEF0-5AA4-4428-88D0-A29C30AD869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7/27/2025 10:35:37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me" id="2" name="slide2">
            <a:extLst>
              <a:ext uri="{FF2B5EF4-FFF2-40B4-BE49-F238E27FC236}">
                <a16:creationId xmlns:a16="http://schemas.microsoft.com/office/drawing/2014/main" id="{002A2EE4-8015-462D-AEF9-8F07519E01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12" y="814387"/>
            <a:ext cx="1046797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urnover" id="3" name="slide3">
            <a:extLst>
              <a:ext uri="{FF2B5EF4-FFF2-40B4-BE49-F238E27FC236}">
                <a16:creationId xmlns:a16="http://schemas.microsoft.com/office/drawing/2014/main" id="{97FDAE32-1AC6-41AE-84DD-0D0FA98B9C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12" y="814387"/>
            <a:ext cx="1046797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Hiring" id="4" name="slide4">
            <a:extLst>
              <a:ext uri="{FF2B5EF4-FFF2-40B4-BE49-F238E27FC236}">
                <a16:creationId xmlns:a16="http://schemas.microsoft.com/office/drawing/2014/main" id="{600BB51B-CD4E-4878-80A0-0465770A3E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12" y="814387"/>
            <a:ext cx="1046797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rformance  &amp;amp; Employee Satisfaction" id="5" name="slide5">
            <a:extLst>
              <a:ext uri="{FF2B5EF4-FFF2-40B4-BE49-F238E27FC236}">
                <a16:creationId xmlns:a16="http://schemas.microsoft.com/office/drawing/2014/main" id="{30474540-48DA-484C-A976-F51BA4FD667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12" y="814387"/>
            <a:ext cx="1046797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2025-07-27T10:35:37Z</dcterms:created>
  <dcterms:modified xsi:type="dcterms:W3CDTF">2025-07-27T10:35:37Z</dcterms:modified>
</cp:coreProperties>
</file>