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ply_17544153935600/Hom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CB2966-4CFF-45F4-8A2D-95019DE5F3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supply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679B250-C19F-486A-94B9-36BB179A2F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8/6/2025 11:38:32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&amp;apos;s" id="2" name="slide2">
            <a:extLst>
              <a:ext uri="{FF2B5EF4-FFF2-40B4-BE49-F238E27FC236}">
                <a16:creationId xmlns:a16="http://schemas.microsoft.com/office/drawing/2014/main" id="{11573D66-9F66-4D59-9209-CE1EA146B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" y="595312"/>
            <a:ext cx="108870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Generated by Product Type" id="3" name="slide3">
            <a:extLst>
              <a:ext uri="{FF2B5EF4-FFF2-40B4-BE49-F238E27FC236}">
                <a16:creationId xmlns:a16="http://schemas.microsoft.com/office/drawing/2014/main" id="{6EF4DD22-F7BA-44CD-8422-2516EC238F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647700"/>
            <a:ext cx="107346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Disrtibution by Location" id="4" name="slide4">
            <a:extLst>
              <a:ext uri="{FF2B5EF4-FFF2-40B4-BE49-F238E27FC236}">
                <a16:creationId xmlns:a16="http://schemas.microsoft.com/office/drawing/2014/main" id="{5AD9D8D3-DD09-4E0F-BB62-FC0DEEC1A9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647700"/>
            <a:ext cx="107346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Generated by Price Range" id="5" name="slide5">
            <a:extLst>
              <a:ext uri="{FF2B5EF4-FFF2-40B4-BE49-F238E27FC236}">
                <a16:creationId xmlns:a16="http://schemas.microsoft.com/office/drawing/2014/main" id="{CA9A592F-1937-466A-85DB-DF3B7BB59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647700"/>
            <a:ext cx="108775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Order Quantity by Transportation Mode" id="6" name="slide6">
            <a:extLst>
              <a:ext uri="{FF2B5EF4-FFF2-40B4-BE49-F238E27FC236}">
                <a16:creationId xmlns:a16="http://schemas.microsoft.com/office/drawing/2014/main" id="{B97C5260-3F6D-4F0D-97DA-02BC53F92E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647700"/>
            <a:ext cx="107346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ationship between Product Volume, Stock Level" id="7" name="slide7">
            <a:extLst>
              <a:ext uri="{FF2B5EF4-FFF2-40B4-BE49-F238E27FC236}">
                <a16:creationId xmlns:a16="http://schemas.microsoft.com/office/drawing/2014/main" id="{D8FB2786-DECC-43A6-8515-74E212241F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663"/>
            <a:ext cx="12192000" cy="55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Defect Rate by Product Type" id="8" name="slide8">
            <a:extLst>
              <a:ext uri="{FF2B5EF4-FFF2-40B4-BE49-F238E27FC236}">
                <a16:creationId xmlns:a16="http://schemas.microsoft.com/office/drawing/2014/main" id="{2889650F-E104-4C9F-871E-4541041B8F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647700"/>
            <a:ext cx="107346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2025-08-06T11:38:32Z</dcterms:created>
  <dcterms:modified xsi:type="dcterms:W3CDTF">2025-08-06T11:38:32Z</dcterms:modified>
</cp:coreProperties>
</file>