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1"/>
  </p:notesMasterIdLst>
  <p:handoutMasterIdLst>
    <p:handoutMasterId r:id="rId22"/>
  </p:handoutMasterIdLst>
  <p:sldIdLst>
    <p:sldId id="282" r:id="rId3"/>
    <p:sldId id="259" r:id="rId4"/>
    <p:sldId id="283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7692C-0261-4281-AB94-17AFBF5A2F0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8A85420-BABE-4BC5-9C13-C07C10954E05}">
      <dgm:prSet phldrT="[Text]" custT="1"/>
      <dgm:spPr/>
      <dgm:t>
        <a:bodyPr/>
        <a:lstStyle/>
        <a:p>
          <a:r>
            <a:rPr lang="en-US" sz="1900" b="1" dirty="0" smtClean="0"/>
            <a:t>Learning</a:t>
          </a:r>
          <a:endParaRPr lang="en-IN" sz="1900" b="1" dirty="0"/>
        </a:p>
      </dgm:t>
    </dgm:pt>
    <dgm:pt modelId="{B6537830-25A3-45B3-A26F-0DE5E0CBC963}" type="parTrans" cxnId="{75B11AE8-A346-4D7A-9D44-815A6D07B6E8}">
      <dgm:prSet/>
      <dgm:spPr/>
      <dgm:t>
        <a:bodyPr/>
        <a:lstStyle/>
        <a:p>
          <a:endParaRPr lang="en-IN"/>
        </a:p>
      </dgm:t>
    </dgm:pt>
    <dgm:pt modelId="{01AB2583-05C0-463D-9D83-8D13194203B1}" type="sibTrans" cxnId="{75B11AE8-A346-4D7A-9D44-815A6D07B6E8}">
      <dgm:prSet/>
      <dgm:spPr/>
      <dgm:t>
        <a:bodyPr/>
        <a:lstStyle/>
        <a:p>
          <a:endParaRPr lang="en-IN"/>
        </a:p>
      </dgm:t>
    </dgm:pt>
    <dgm:pt modelId="{B08D36C0-8BFC-4B15-B134-CEE5B7459898}">
      <dgm:prSet phldrT="[Text]"/>
      <dgm:spPr/>
      <dgm:t>
        <a:bodyPr/>
        <a:lstStyle/>
        <a:p>
          <a:r>
            <a:rPr lang="en-US" b="1" dirty="0" smtClean="0"/>
            <a:t>Planning</a:t>
          </a:r>
          <a:endParaRPr lang="en-IN" b="1" dirty="0"/>
        </a:p>
      </dgm:t>
    </dgm:pt>
    <dgm:pt modelId="{E1B37F6B-1760-4585-82C5-96B91B16A5BF}" type="parTrans" cxnId="{3D30F366-84E2-4634-A3EF-156722275D35}">
      <dgm:prSet/>
      <dgm:spPr/>
      <dgm:t>
        <a:bodyPr/>
        <a:lstStyle/>
        <a:p>
          <a:endParaRPr lang="en-IN"/>
        </a:p>
      </dgm:t>
    </dgm:pt>
    <dgm:pt modelId="{FBCECD3E-CE3C-40CD-9D5F-87EF4FCF4F7C}" type="sibTrans" cxnId="{3D30F366-84E2-4634-A3EF-156722275D35}">
      <dgm:prSet/>
      <dgm:spPr/>
      <dgm:t>
        <a:bodyPr/>
        <a:lstStyle/>
        <a:p>
          <a:endParaRPr lang="en-IN"/>
        </a:p>
      </dgm:t>
    </dgm:pt>
    <dgm:pt modelId="{A6288F62-F781-4A70-8A7E-D7E48CD909C5}">
      <dgm:prSet phldrT="[Text]"/>
      <dgm:spPr/>
      <dgm:t>
        <a:bodyPr/>
        <a:lstStyle/>
        <a:p>
          <a:r>
            <a:rPr lang="en-US" b="1" dirty="0" smtClean="0"/>
            <a:t>Execution</a:t>
          </a:r>
          <a:endParaRPr lang="en-IN" b="1" dirty="0"/>
        </a:p>
      </dgm:t>
    </dgm:pt>
    <dgm:pt modelId="{E4088F7C-4AC3-459E-90A8-9E425B460FA6}" type="parTrans" cxnId="{2C75B4CD-7BC1-4842-91F7-8105710D7A8E}">
      <dgm:prSet/>
      <dgm:spPr/>
      <dgm:t>
        <a:bodyPr/>
        <a:lstStyle/>
        <a:p>
          <a:endParaRPr lang="en-IN"/>
        </a:p>
      </dgm:t>
    </dgm:pt>
    <dgm:pt modelId="{372F91AE-FC5F-46C1-A80F-727A288137E3}" type="sibTrans" cxnId="{2C75B4CD-7BC1-4842-91F7-8105710D7A8E}">
      <dgm:prSet/>
      <dgm:spPr/>
      <dgm:t>
        <a:bodyPr/>
        <a:lstStyle/>
        <a:p>
          <a:endParaRPr lang="en-IN"/>
        </a:p>
      </dgm:t>
    </dgm:pt>
    <dgm:pt modelId="{C7519942-B728-48E4-B94B-ECA3CFF3A9E1}" type="pres">
      <dgm:prSet presAssocID="{CC27692C-0261-4281-AB94-17AFBF5A2F03}" presName="arrowDiagram" presStyleCnt="0">
        <dgm:presLayoutVars>
          <dgm:chMax val="5"/>
          <dgm:dir/>
          <dgm:resizeHandles val="exact"/>
        </dgm:presLayoutVars>
      </dgm:prSet>
      <dgm:spPr/>
    </dgm:pt>
    <dgm:pt modelId="{D0D242E9-B3EA-4084-A88A-9F54DA7A0EF1}" type="pres">
      <dgm:prSet presAssocID="{CC27692C-0261-4281-AB94-17AFBF5A2F03}" presName="arrow" presStyleLbl="bgShp" presStyleIdx="0" presStyleCnt="1"/>
      <dgm:spPr/>
    </dgm:pt>
    <dgm:pt modelId="{4C4E32BE-BA0D-4E8D-9141-101D82C080A8}" type="pres">
      <dgm:prSet presAssocID="{CC27692C-0261-4281-AB94-17AFBF5A2F03}" presName="arrowDiagram3" presStyleCnt="0"/>
      <dgm:spPr/>
    </dgm:pt>
    <dgm:pt modelId="{36038BB2-EC42-487F-91FB-B1B5D0238AE2}" type="pres">
      <dgm:prSet presAssocID="{F8A85420-BABE-4BC5-9C13-C07C10954E05}" presName="bullet3a" presStyleLbl="node1" presStyleIdx="0" presStyleCnt="3"/>
      <dgm:spPr/>
    </dgm:pt>
    <dgm:pt modelId="{762DF5EB-3AED-40F6-9006-3F0A79B536F5}" type="pres">
      <dgm:prSet presAssocID="{F8A85420-BABE-4BC5-9C13-C07C10954E0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30933-0D3A-416A-8DAE-C4816D93060E}" type="pres">
      <dgm:prSet presAssocID="{B08D36C0-8BFC-4B15-B134-CEE5B7459898}" presName="bullet3b" presStyleLbl="node1" presStyleIdx="1" presStyleCnt="3"/>
      <dgm:spPr/>
    </dgm:pt>
    <dgm:pt modelId="{7EEF8E56-DAA3-49DF-93FF-420DE87B7051}" type="pres">
      <dgm:prSet presAssocID="{B08D36C0-8BFC-4B15-B134-CEE5B7459898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9B4703-45A8-44C7-87F4-0D293543282F}" type="pres">
      <dgm:prSet presAssocID="{A6288F62-F781-4A70-8A7E-D7E48CD909C5}" presName="bullet3c" presStyleLbl="node1" presStyleIdx="2" presStyleCnt="3"/>
      <dgm:spPr/>
    </dgm:pt>
    <dgm:pt modelId="{3905F374-666F-444D-A1A6-FC3D318CBE1D}" type="pres">
      <dgm:prSet presAssocID="{A6288F62-F781-4A70-8A7E-D7E48CD909C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50286F6-003C-4F62-A1D6-9A6DD3A6B13F}" type="presOf" srcId="{CC27692C-0261-4281-AB94-17AFBF5A2F03}" destId="{C7519942-B728-48E4-B94B-ECA3CFF3A9E1}" srcOrd="0" destOrd="0" presId="urn:microsoft.com/office/officeart/2005/8/layout/arrow2"/>
    <dgm:cxn modelId="{2C75B4CD-7BC1-4842-91F7-8105710D7A8E}" srcId="{CC27692C-0261-4281-AB94-17AFBF5A2F03}" destId="{A6288F62-F781-4A70-8A7E-D7E48CD909C5}" srcOrd="2" destOrd="0" parTransId="{E4088F7C-4AC3-459E-90A8-9E425B460FA6}" sibTransId="{372F91AE-FC5F-46C1-A80F-727A288137E3}"/>
    <dgm:cxn modelId="{3D30F366-84E2-4634-A3EF-156722275D35}" srcId="{CC27692C-0261-4281-AB94-17AFBF5A2F03}" destId="{B08D36C0-8BFC-4B15-B134-CEE5B7459898}" srcOrd="1" destOrd="0" parTransId="{E1B37F6B-1760-4585-82C5-96B91B16A5BF}" sibTransId="{FBCECD3E-CE3C-40CD-9D5F-87EF4FCF4F7C}"/>
    <dgm:cxn modelId="{42FB570C-0393-42F2-AB41-D303536EC9ED}" type="presOf" srcId="{A6288F62-F781-4A70-8A7E-D7E48CD909C5}" destId="{3905F374-666F-444D-A1A6-FC3D318CBE1D}" srcOrd="0" destOrd="0" presId="urn:microsoft.com/office/officeart/2005/8/layout/arrow2"/>
    <dgm:cxn modelId="{6F22E7EF-666D-43B2-8C52-BA52EBA71AE6}" type="presOf" srcId="{B08D36C0-8BFC-4B15-B134-CEE5B7459898}" destId="{7EEF8E56-DAA3-49DF-93FF-420DE87B7051}" srcOrd="0" destOrd="0" presId="urn:microsoft.com/office/officeart/2005/8/layout/arrow2"/>
    <dgm:cxn modelId="{1FDD6F00-2921-4545-83C2-D61D61BC17F4}" type="presOf" srcId="{F8A85420-BABE-4BC5-9C13-C07C10954E05}" destId="{762DF5EB-3AED-40F6-9006-3F0A79B536F5}" srcOrd="0" destOrd="0" presId="urn:microsoft.com/office/officeart/2005/8/layout/arrow2"/>
    <dgm:cxn modelId="{75B11AE8-A346-4D7A-9D44-815A6D07B6E8}" srcId="{CC27692C-0261-4281-AB94-17AFBF5A2F03}" destId="{F8A85420-BABE-4BC5-9C13-C07C10954E05}" srcOrd="0" destOrd="0" parTransId="{B6537830-25A3-45B3-A26F-0DE5E0CBC963}" sibTransId="{01AB2583-05C0-463D-9D83-8D13194203B1}"/>
    <dgm:cxn modelId="{69095862-C2C0-45FE-B0AA-31777EC1D016}" type="presParOf" srcId="{C7519942-B728-48E4-B94B-ECA3CFF3A9E1}" destId="{D0D242E9-B3EA-4084-A88A-9F54DA7A0EF1}" srcOrd="0" destOrd="0" presId="urn:microsoft.com/office/officeart/2005/8/layout/arrow2"/>
    <dgm:cxn modelId="{B2A5B64D-B33C-4197-ACB0-0D4FDB320549}" type="presParOf" srcId="{C7519942-B728-48E4-B94B-ECA3CFF3A9E1}" destId="{4C4E32BE-BA0D-4E8D-9141-101D82C080A8}" srcOrd="1" destOrd="0" presId="urn:microsoft.com/office/officeart/2005/8/layout/arrow2"/>
    <dgm:cxn modelId="{749E684C-20C0-4D42-AA1A-5B6A7599F861}" type="presParOf" srcId="{4C4E32BE-BA0D-4E8D-9141-101D82C080A8}" destId="{36038BB2-EC42-487F-91FB-B1B5D0238AE2}" srcOrd="0" destOrd="0" presId="urn:microsoft.com/office/officeart/2005/8/layout/arrow2"/>
    <dgm:cxn modelId="{7D0B948A-96CA-4255-A3E6-A9953D5A278B}" type="presParOf" srcId="{4C4E32BE-BA0D-4E8D-9141-101D82C080A8}" destId="{762DF5EB-3AED-40F6-9006-3F0A79B536F5}" srcOrd="1" destOrd="0" presId="urn:microsoft.com/office/officeart/2005/8/layout/arrow2"/>
    <dgm:cxn modelId="{858DA1A6-E335-466B-B10A-1D3833ED2825}" type="presParOf" srcId="{4C4E32BE-BA0D-4E8D-9141-101D82C080A8}" destId="{A2130933-0D3A-416A-8DAE-C4816D93060E}" srcOrd="2" destOrd="0" presId="urn:microsoft.com/office/officeart/2005/8/layout/arrow2"/>
    <dgm:cxn modelId="{5DF7ED27-6799-40B8-8C86-20ABC95C88BE}" type="presParOf" srcId="{4C4E32BE-BA0D-4E8D-9141-101D82C080A8}" destId="{7EEF8E56-DAA3-49DF-93FF-420DE87B7051}" srcOrd="3" destOrd="0" presId="urn:microsoft.com/office/officeart/2005/8/layout/arrow2"/>
    <dgm:cxn modelId="{B209C60F-8504-459D-B3FD-266CD2248127}" type="presParOf" srcId="{4C4E32BE-BA0D-4E8D-9141-101D82C080A8}" destId="{439B4703-45A8-44C7-87F4-0D293543282F}" srcOrd="4" destOrd="0" presId="urn:microsoft.com/office/officeart/2005/8/layout/arrow2"/>
    <dgm:cxn modelId="{F50CAFF4-820B-4361-9DA2-AC2CDBE00BB9}" type="presParOf" srcId="{4C4E32BE-BA0D-4E8D-9141-101D82C080A8}" destId="{3905F374-666F-444D-A1A6-FC3D318CBE1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6E1AC3-77A0-4E8B-9B50-83A7FE8E5ABB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39D430-03CC-4B59-8641-D33B58DD3B58}">
      <dgm:prSet phldrT="[Text]"/>
      <dgm:spPr/>
      <dgm:t>
        <a:bodyPr/>
        <a:lstStyle/>
        <a:p>
          <a:r>
            <a:rPr lang="en-US" dirty="0" smtClean="0"/>
            <a:t>Do</a:t>
          </a:r>
          <a:endParaRPr lang="en-IN" dirty="0"/>
        </a:p>
      </dgm:t>
    </dgm:pt>
    <dgm:pt modelId="{12EA5BFB-7158-42D7-A900-56BC7E4A6F0B}" type="parTrans" cxnId="{C682A462-C28A-4EF0-81FC-C14E253DAA97}">
      <dgm:prSet/>
      <dgm:spPr/>
      <dgm:t>
        <a:bodyPr/>
        <a:lstStyle/>
        <a:p>
          <a:endParaRPr lang="en-IN"/>
        </a:p>
      </dgm:t>
    </dgm:pt>
    <dgm:pt modelId="{9EC03831-FFE7-41E4-A879-F171E5C4A0CB}" type="sibTrans" cxnId="{C682A462-C28A-4EF0-81FC-C14E253DAA97}">
      <dgm:prSet/>
      <dgm:spPr/>
      <dgm:t>
        <a:bodyPr/>
        <a:lstStyle/>
        <a:p>
          <a:endParaRPr lang="en-IN"/>
        </a:p>
      </dgm:t>
    </dgm:pt>
    <dgm:pt modelId="{091E7182-E1F0-4C81-8A89-4BCDAE96C27F}">
      <dgm:prSet phldrT="[Text]"/>
      <dgm:spPr>
        <a:solidFill>
          <a:schemeClr val="bg1">
            <a:lumMod val="95000"/>
            <a:alpha val="89000"/>
          </a:schemeClr>
        </a:solidFill>
      </dgm:spPr>
      <dgm:t>
        <a:bodyPr/>
        <a:lstStyle/>
        <a:p>
          <a:r>
            <a:rPr lang="en-US" b="1" dirty="0" smtClean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rPr>
            <a:t>Provide contact details</a:t>
          </a:r>
          <a:endParaRPr lang="en-IN" b="1" dirty="0">
            <a:ln>
              <a:noFill/>
            </a:ln>
            <a:solidFill>
              <a:schemeClr val="tx1"/>
            </a:solidFill>
            <a:effectLst>
              <a:outerShdw blurRad="50800" dist="50800" dir="5400000" algn="ctr" rotWithShape="0">
                <a:schemeClr val="bg1"/>
              </a:outerShdw>
            </a:effectLst>
          </a:endParaRPr>
        </a:p>
      </dgm:t>
    </dgm:pt>
    <dgm:pt modelId="{3C934A24-FFF9-4F14-89AD-9841AFFDA17E}" type="parTrans" cxnId="{9FC071D4-DCB2-44C7-9C1C-C621B05B4EFA}">
      <dgm:prSet/>
      <dgm:spPr/>
      <dgm:t>
        <a:bodyPr/>
        <a:lstStyle/>
        <a:p>
          <a:endParaRPr lang="en-IN"/>
        </a:p>
      </dgm:t>
    </dgm:pt>
    <dgm:pt modelId="{1107DFA6-3012-49C2-8568-5D4892375BD3}" type="sibTrans" cxnId="{9FC071D4-DCB2-44C7-9C1C-C621B05B4EFA}">
      <dgm:prSet/>
      <dgm:spPr/>
      <dgm:t>
        <a:bodyPr/>
        <a:lstStyle/>
        <a:p>
          <a:endParaRPr lang="en-IN"/>
        </a:p>
      </dgm:t>
    </dgm:pt>
    <dgm:pt modelId="{EA9C073D-C728-441C-A812-7CCE74460B58}">
      <dgm:prSet phldrT="[Text]"/>
      <dgm:spPr>
        <a:solidFill>
          <a:schemeClr val="bg1">
            <a:lumMod val="95000"/>
            <a:alpha val="89000"/>
          </a:schemeClr>
        </a:solidFill>
      </dgm:spPr>
      <dgm:t>
        <a:bodyPr/>
        <a:lstStyle/>
        <a:p>
          <a:r>
            <a:rPr lang="en-US" b="1" dirty="0" smtClean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rPr>
            <a:t>Formal Font, size 9-10</a:t>
          </a:r>
          <a:endParaRPr lang="en-IN" b="1" dirty="0">
            <a:ln>
              <a:noFill/>
            </a:ln>
            <a:solidFill>
              <a:schemeClr val="tx1"/>
            </a:solidFill>
            <a:effectLst>
              <a:outerShdw blurRad="50800" dist="50800" dir="5400000" algn="ctr" rotWithShape="0">
                <a:schemeClr val="bg1"/>
              </a:outerShdw>
            </a:effectLst>
          </a:endParaRPr>
        </a:p>
      </dgm:t>
    </dgm:pt>
    <dgm:pt modelId="{87E6533A-0EAD-4AFE-A3BD-8423A97AE9BB}" type="parTrans" cxnId="{F24A4C8B-BEBF-4142-AA65-448AAD52B02F}">
      <dgm:prSet/>
      <dgm:spPr/>
      <dgm:t>
        <a:bodyPr/>
        <a:lstStyle/>
        <a:p>
          <a:endParaRPr lang="en-IN"/>
        </a:p>
      </dgm:t>
    </dgm:pt>
    <dgm:pt modelId="{FB8F7502-ADA5-48E8-86E6-967EE67AFC40}" type="sibTrans" cxnId="{F24A4C8B-BEBF-4142-AA65-448AAD52B02F}">
      <dgm:prSet/>
      <dgm:spPr/>
      <dgm:t>
        <a:bodyPr/>
        <a:lstStyle/>
        <a:p>
          <a:endParaRPr lang="en-IN"/>
        </a:p>
      </dgm:t>
    </dgm:pt>
    <dgm:pt modelId="{C314E6CD-B1BB-4A71-9536-AF7CEAC068D3}">
      <dgm:prSet phldrT="[Text]"/>
      <dgm:spPr/>
      <dgm:t>
        <a:bodyPr/>
        <a:lstStyle/>
        <a:p>
          <a:r>
            <a:rPr lang="en-US" dirty="0" smtClean="0"/>
            <a:t>Don’t</a:t>
          </a:r>
          <a:endParaRPr lang="en-IN" dirty="0"/>
        </a:p>
      </dgm:t>
    </dgm:pt>
    <dgm:pt modelId="{23FD6236-F978-4797-B404-8F92CE0F7A6D}" type="parTrans" cxnId="{29C52EA9-E15F-4DD0-9F17-8C8F86B773A7}">
      <dgm:prSet/>
      <dgm:spPr/>
      <dgm:t>
        <a:bodyPr/>
        <a:lstStyle/>
        <a:p>
          <a:endParaRPr lang="en-IN"/>
        </a:p>
      </dgm:t>
    </dgm:pt>
    <dgm:pt modelId="{60AD8504-AB67-40CF-BA4E-FAFFC9180BDC}" type="sibTrans" cxnId="{29C52EA9-E15F-4DD0-9F17-8C8F86B773A7}">
      <dgm:prSet/>
      <dgm:spPr/>
      <dgm:t>
        <a:bodyPr/>
        <a:lstStyle/>
        <a:p>
          <a:endParaRPr lang="en-IN"/>
        </a:p>
      </dgm:t>
    </dgm:pt>
    <dgm:pt modelId="{54AEFA6D-12DC-4C0D-A518-B286ACAD9897}">
      <dgm:prSet phldrT="[Text]"/>
      <dgm:spPr>
        <a:solidFill>
          <a:schemeClr val="bg1">
            <a:lumMod val="95000"/>
            <a:alpha val="89000"/>
          </a:schemeClr>
        </a:solidFill>
      </dgm:spPr>
      <dgm:t>
        <a:bodyPr/>
        <a:lstStyle/>
        <a:p>
          <a:r>
            <a:rPr lang="en-US" b="1" dirty="0" smtClean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rPr>
            <a:t>Use “I”. Write in Passive.</a:t>
          </a:r>
          <a:endParaRPr lang="en-IN" b="1" dirty="0">
            <a:ln>
              <a:noFill/>
            </a:ln>
            <a:solidFill>
              <a:schemeClr val="tx1"/>
            </a:solidFill>
            <a:effectLst>
              <a:outerShdw blurRad="50800" dist="50800" dir="5400000" algn="ctr" rotWithShape="0">
                <a:schemeClr val="bg1"/>
              </a:outerShdw>
            </a:effectLst>
          </a:endParaRPr>
        </a:p>
      </dgm:t>
    </dgm:pt>
    <dgm:pt modelId="{73796833-E9F3-4485-959F-ADBE9F848350}" type="parTrans" cxnId="{12A7C69B-189D-4793-BBE6-D2B1B4A015DB}">
      <dgm:prSet/>
      <dgm:spPr/>
      <dgm:t>
        <a:bodyPr/>
        <a:lstStyle/>
        <a:p>
          <a:endParaRPr lang="en-IN"/>
        </a:p>
      </dgm:t>
    </dgm:pt>
    <dgm:pt modelId="{BFF99C82-B524-4E9F-AEE9-570F1E1EFAE5}" type="sibTrans" cxnId="{12A7C69B-189D-4793-BBE6-D2B1B4A015DB}">
      <dgm:prSet/>
      <dgm:spPr/>
      <dgm:t>
        <a:bodyPr/>
        <a:lstStyle/>
        <a:p>
          <a:endParaRPr lang="en-IN"/>
        </a:p>
      </dgm:t>
    </dgm:pt>
    <dgm:pt modelId="{1BDCCBBF-4C9D-4687-BB7E-77CC94B997E6}">
      <dgm:prSet phldrT="[Text]"/>
      <dgm:spPr>
        <a:solidFill>
          <a:schemeClr val="bg1">
            <a:lumMod val="95000"/>
            <a:alpha val="89000"/>
          </a:schemeClr>
        </a:solidFill>
      </dgm:spPr>
      <dgm:t>
        <a:bodyPr/>
        <a:lstStyle/>
        <a:p>
          <a:r>
            <a:rPr lang="en-US" b="1" dirty="0" smtClean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rPr>
            <a:t>Use Photograph</a:t>
          </a:r>
          <a:endParaRPr lang="en-IN" b="1" dirty="0">
            <a:ln>
              <a:noFill/>
            </a:ln>
            <a:solidFill>
              <a:schemeClr val="tx1"/>
            </a:solidFill>
            <a:effectLst>
              <a:outerShdw blurRad="50800" dist="50800" dir="5400000" algn="ctr" rotWithShape="0">
                <a:schemeClr val="bg1"/>
              </a:outerShdw>
            </a:effectLst>
          </a:endParaRPr>
        </a:p>
      </dgm:t>
    </dgm:pt>
    <dgm:pt modelId="{A591BF18-3674-47F1-875B-EA055E11DE9B}" type="parTrans" cxnId="{72339171-405B-4B81-BC92-D38535AEC4D1}">
      <dgm:prSet/>
      <dgm:spPr/>
      <dgm:t>
        <a:bodyPr/>
        <a:lstStyle/>
        <a:p>
          <a:endParaRPr lang="en-IN"/>
        </a:p>
      </dgm:t>
    </dgm:pt>
    <dgm:pt modelId="{0F15C4A3-8435-4977-B6FA-33DF4123FDCA}" type="sibTrans" cxnId="{72339171-405B-4B81-BC92-D38535AEC4D1}">
      <dgm:prSet/>
      <dgm:spPr/>
      <dgm:t>
        <a:bodyPr/>
        <a:lstStyle/>
        <a:p>
          <a:endParaRPr lang="en-IN"/>
        </a:p>
      </dgm:t>
    </dgm:pt>
    <dgm:pt modelId="{428973F9-8FA7-49CF-A6B2-9BFCF0C99459}">
      <dgm:prSet phldrT="[Text]" phldr="1"/>
      <dgm:spPr/>
      <dgm:t>
        <a:bodyPr/>
        <a:lstStyle/>
        <a:p>
          <a:endParaRPr lang="en-IN" dirty="0"/>
        </a:p>
      </dgm:t>
    </dgm:pt>
    <dgm:pt modelId="{2880376D-8453-4873-A48B-041E5714AB97}" type="parTrans" cxnId="{C1D91994-7780-4C2C-910A-390B70A4F33D}">
      <dgm:prSet/>
      <dgm:spPr/>
      <dgm:t>
        <a:bodyPr/>
        <a:lstStyle/>
        <a:p>
          <a:endParaRPr lang="en-IN"/>
        </a:p>
      </dgm:t>
    </dgm:pt>
    <dgm:pt modelId="{48240E0C-92A4-4099-AF38-C73ECA0B8CA6}" type="sibTrans" cxnId="{C1D91994-7780-4C2C-910A-390B70A4F33D}">
      <dgm:prSet/>
      <dgm:spPr/>
      <dgm:t>
        <a:bodyPr/>
        <a:lstStyle/>
        <a:p>
          <a:endParaRPr lang="en-IN"/>
        </a:p>
      </dgm:t>
    </dgm:pt>
    <dgm:pt modelId="{80FF6979-6636-400D-AAE6-D706D977AAF7}">
      <dgm:prSet phldrT="[Text]"/>
      <dgm:spPr>
        <a:solidFill>
          <a:schemeClr val="bg1">
            <a:lumMod val="95000"/>
            <a:alpha val="89000"/>
          </a:schemeClr>
        </a:solidFill>
      </dgm:spPr>
      <dgm:t>
        <a:bodyPr/>
        <a:lstStyle/>
        <a:p>
          <a:r>
            <a:rPr lang="en-US" b="1" dirty="0" smtClean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rPr>
            <a:t>Use tables</a:t>
          </a:r>
          <a:endParaRPr lang="en-IN" b="1" dirty="0">
            <a:ln>
              <a:noFill/>
            </a:ln>
            <a:solidFill>
              <a:schemeClr val="tx1"/>
            </a:solidFill>
            <a:effectLst>
              <a:outerShdw blurRad="50800" dist="50800" dir="5400000" algn="ctr" rotWithShape="0">
                <a:schemeClr val="bg1"/>
              </a:outerShdw>
            </a:effectLst>
          </a:endParaRPr>
        </a:p>
      </dgm:t>
    </dgm:pt>
    <dgm:pt modelId="{483DE1B1-629E-48C2-889B-C1F76E818392}" type="parTrans" cxnId="{B1BFAF83-02E8-43C9-9681-F8191B41771E}">
      <dgm:prSet/>
      <dgm:spPr/>
      <dgm:t>
        <a:bodyPr/>
        <a:lstStyle/>
        <a:p>
          <a:endParaRPr lang="en-IN"/>
        </a:p>
      </dgm:t>
    </dgm:pt>
    <dgm:pt modelId="{4058D638-5868-4707-A431-FE92848FA2B1}" type="sibTrans" cxnId="{B1BFAF83-02E8-43C9-9681-F8191B41771E}">
      <dgm:prSet/>
      <dgm:spPr/>
      <dgm:t>
        <a:bodyPr/>
        <a:lstStyle/>
        <a:p>
          <a:endParaRPr lang="en-IN"/>
        </a:p>
      </dgm:t>
    </dgm:pt>
    <dgm:pt modelId="{9928C036-810F-463A-8732-8E5C0F2D65DD}">
      <dgm:prSet phldrT="[Text]"/>
      <dgm:spPr>
        <a:solidFill>
          <a:schemeClr val="bg1">
            <a:lumMod val="95000"/>
            <a:alpha val="89000"/>
          </a:schemeClr>
        </a:solidFill>
      </dgm:spPr>
      <dgm:t>
        <a:bodyPr/>
        <a:lstStyle/>
        <a:p>
          <a:r>
            <a:rPr lang="en-US" b="1" dirty="0" smtClean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rPr>
            <a:t>Colored/Glossy font</a:t>
          </a:r>
          <a:endParaRPr lang="en-IN" b="1" dirty="0">
            <a:ln>
              <a:noFill/>
            </a:ln>
            <a:solidFill>
              <a:schemeClr val="tx1"/>
            </a:solidFill>
            <a:effectLst>
              <a:outerShdw blurRad="50800" dist="50800" dir="5400000" algn="ctr" rotWithShape="0">
                <a:schemeClr val="bg1"/>
              </a:outerShdw>
            </a:effectLst>
          </a:endParaRPr>
        </a:p>
      </dgm:t>
    </dgm:pt>
    <dgm:pt modelId="{97C9E000-9E95-4FD8-8C1D-8C747D7EEF48}" type="parTrans" cxnId="{D4921B57-67E5-46B1-9688-9C53D6CB81B3}">
      <dgm:prSet/>
      <dgm:spPr/>
      <dgm:t>
        <a:bodyPr/>
        <a:lstStyle/>
        <a:p>
          <a:endParaRPr lang="en-IN"/>
        </a:p>
      </dgm:t>
    </dgm:pt>
    <dgm:pt modelId="{8F20AFFC-1ED3-4218-98BD-3F9EE8E1C3F6}" type="sibTrans" cxnId="{D4921B57-67E5-46B1-9688-9C53D6CB81B3}">
      <dgm:prSet/>
      <dgm:spPr/>
      <dgm:t>
        <a:bodyPr/>
        <a:lstStyle/>
        <a:p>
          <a:endParaRPr lang="en-IN"/>
        </a:p>
      </dgm:t>
    </dgm:pt>
    <dgm:pt modelId="{30147D12-1CE1-4890-98E9-BCE82608681B}">
      <dgm:prSet phldrT="[Text]"/>
      <dgm:spPr>
        <a:solidFill>
          <a:schemeClr val="bg1">
            <a:lumMod val="95000"/>
            <a:alpha val="89000"/>
          </a:schemeClr>
        </a:solidFill>
      </dgm:spPr>
      <dgm:t>
        <a:bodyPr/>
        <a:lstStyle/>
        <a:p>
          <a:r>
            <a:rPr lang="en-US" b="1" dirty="0" smtClean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rPr>
            <a:t>Highlight important information</a:t>
          </a:r>
          <a:endParaRPr lang="en-IN" b="1" dirty="0">
            <a:ln>
              <a:noFill/>
            </a:ln>
            <a:solidFill>
              <a:schemeClr val="tx1"/>
            </a:solidFill>
            <a:effectLst>
              <a:outerShdw blurRad="50800" dist="50800" dir="5400000" algn="ctr" rotWithShape="0">
                <a:schemeClr val="bg1"/>
              </a:outerShdw>
            </a:effectLst>
          </a:endParaRPr>
        </a:p>
      </dgm:t>
    </dgm:pt>
    <dgm:pt modelId="{EA8F23A5-5EE4-45D4-A37A-1CBABA2B0EA5}" type="parTrans" cxnId="{AD425D61-48FB-4B9C-96E0-6FEE9FA425C0}">
      <dgm:prSet/>
      <dgm:spPr/>
      <dgm:t>
        <a:bodyPr/>
        <a:lstStyle/>
        <a:p>
          <a:endParaRPr lang="en-IN"/>
        </a:p>
      </dgm:t>
    </dgm:pt>
    <dgm:pt modelId="{3B6EC645-A6D3-4686-95DC-F20798A37E5E}" type="sibTrans" cxnId="{AD425D61-48FB-4B9C-96E0-6FEE9FA425C0}">
      <dgm:prSet/>
      <dgm:spPr/>
      <dgm:t>
        <a:bodyPr/>
        <a:lstStyle/>
        <a:p>
          <a:endParaRPr lang="en-IN"/>
        </a:p>
      </dgm:t>
    </dgm:pt>
    <dgm:pt modelId="{C04D8852-B511-4039-B3C1-40C20E322C0E}">
      <dgm:prSet phldrT="[Text]"/>
      <dgm:spPr>
        <a:solidFill>
          <a:schemeClr val="bg1">
            <a:lumMod val="95000"/>
            <a:alpha val="89000"/>
          </a:schemeClr>
        </a:solidFill>
      </dgm:spPr>
      <dgm:t>
        <a:bodyPr/>
        <a:lstStyle/>
        <a:p>
          <a:r>
            <a:rPr lang="en-US" b="1" dirty="0" smtClean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rPr>
            <a:t>Cite non-quantifiable achievements.</a:t>
          </a:r>
          <a:endParaRPr lang="en-IN" b="1" dirty="0">
            <a:ln>
              <a:noFill/>
            </a:ln>
            <a:solidFill>
              <a:schemeClr val="tx1"/>
            </a:solidFill>
            <a:effectLst>
              <a:outerShdw blurRad="50800" dist="50800" dir="5400000" algn="ctr" rotWithShape="0">
                <a:schemeClr val="bg1"/>
              </a:outerShdw>
            </a:effectLst>
          </a:endParaRPr>
        </a:p>
      </dgm:t>
    </dgm:pt>
    <dgm:pt modelId="{35E43036-B249-4EAB-B502-C64220A8019E}" type="parTrans" cxnId="{FCDD7A4B-9608-4794-B2C5-7E7BD5E65BB2}">
      <dgm:prSet/>
      <dgm:spPr/>
      <dgm:t>
        <a:bodyPr/>
        <a:lstStyle/>
        <a:p>
          <a:endParaRPr lang="en-IN"/>
        </a:p>
      </dgm:t>
    </dgm:pt>
    <dgm:pt modelId="{FCEDBC90-D469-4295-92B9-6258EEA2AB1C}" type="sibTrans" cxnId="{FCDD7A4B-9608-4794-B2C5-7E7BD5E65BB2}">
      <dgm:prSet/>
      <dgm:spPr/>
      <dgm:t>
        <a:bodyPr/>
        <a:lstStyle/>
        <a:p>
          <a:endParaRPr lang="en-IN"/>
        </a:p>
      </dgm:t>
    </dgm:pt>
    <dgm:pt modelId="{CB7C394D-9D81-4BCA-A27C-D28B76AFFF1B}" type="pres">
      <dgm:prSet presAssocID="{7E6E1AC3-77A0-4E8B-9B50-83A7FE8E5ABB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186A2A-AF93-467B-92A8-EAF68740FB4F}" type="pres">
      <dgm:prSet presAssocID="{7E6E1AC3-77A0-4E8B-9B50-83A7FE8E5ABB}" presName="dummyMaxCanvas" presStyleCnt="0"/>
      <dgm:spPr/>
    </dgm:pt>
    <dgm:pt modelId="{342FF6EB-2B94-47D9-9B8A-CD31D63BB586}" type="pres">
      <dgm:prSet presAssocID="{7E6E1AC3-77A0-4E8B-9B50-83A7FE8E5ABB}" presName="parentComposite" presStyleCnt="0"/>
      <dgm:spPr/>
    </dgm:pt>
    <dgm:pt modelId="{DAF1112F-C647-41C7-8728-3751D23BE479}" type="pres">
      <dgm:prSet presAssocID="{7E6E1AC3-77A0-4E8B-9B50-83A7FE8E5ABB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IN"/>
        </a:p>
      </dgm:t>
    </dgm:pt>
    <dgm:pt modelId="{4C904613-C484-42CD-A8DC-AD0A72C20A5E}" type="pres">
      <dgm:prSet presAssocID="{7E6E1AC3-77A0-4E8B-9B50-83A7FE8E5ABB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IN"/>
        </a:p>
      </dgm:t>
    </dgm:pt>
    <dgm:pt modelId="{F6C4FCCA-CE2C-4096-A808-51E5FF6E2B91}" type="pres">
      <dgm:prSet presAssocID="{7E6E1AC3-77A0-4E8B-9B50-83A7FE8E5ABB}" presName="childrenComposite" presStyleCnt="0"/>
      <dgm:spPr/>
    </dgm:pt>
    <dgm:pt modelId="{23E3F19E-1BD3-4E7D-89F6-056F89942972}" type="pres">
      <dgm:prSet presAssocID="{7E6E1AC3-77A0-4E8B-9B50-83A7FE8E5ABB}" presName="dummyMaxCanvas_ChildArea" presStyleCnt="0"/>
      <dgm:spPr/>
    </dgm:pt>
    <dgm:pt modelId="{16AE2868-C564-4DFB-826A-961EC4489BA4}" type="pres">
      <dgm:prSet presAssocID="{7E6E1AC3-77A0-4E8B-9B50-83A7FE8E5ABB}" presName="fulcrum" presStyleLbl="alignAccFollowNode1" presStyleIdx="2" presStyleCnt="4" custLinFactNeighborY="14985"/>
      <dgm:spPr/>
    </dgm:pt>
    <dgm:pt modelId="{334E4A51-82A9-4AA9-9F69-A74DEB696CFD}" type="pres">
      <dgm:prSet presAssocID="{7E6E1AC3-77A0-4E8B-9B50-83A7FE8E5ABB}" presName="balance_44" presStyleLbl="alignAccFollowNode1" presStyleIdx="3" presStyleCnt="4" custLinFactNeighborX="-312" custLinFactNeighborY="36968">
        <dgm:presLayoutVars>
          <dgm:bulletEnabled val="1"/>
        </dgm:presLayoutVars>
      </dgm:prSet>
      <dgm:spPr/>
    </dgm:pt>
    <dgm:pt modelId="{9B78FE8D-A0A1-4097-A4B8-0E9AD2BCE9E3}" type="pres">
      <dgm:prSet presAssocID="{7E6E1AC3-77A0-4E8B-9B50-83A7FE8E5ABB}" presName="right_44_1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6F5918-DBC1-4842-889A-C51F2499F352}" type="pres">
      <dgm:prSet presAssocID="{7E6E1AC3-77A0-4E8B-9B50-83A7FE8E5ABB}" presName="right_44_2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171B47-57DF-485F-B9B9-960875BC0AF1}" type="pres">
      <dgm:prSet presAssocID="{7E6E1AC3-77A0-4E8B-9B50-83A7FE8E5ABB}" presName="right_44_3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CB84DE-467F-46C4-A3E0-4BB9BD274BBC}" type="pres">
      <dgm:prSet presAssocID="{7E6E1AC3-77A0-4E8B-9B50-83A7FE8E5ABB}" presName="right_44_4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D1E6E2-0236-4E34-9D70-B1B21761AC41}" type="pres">
      <dgm:prSet presAssocID="{7E6E1AC3-77A0-4E8B-9B50-83A7FE8E5ABB}" presName="left_44_1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EE4600-727A-4352-97ED-94AF94A4276C}" type="pres">
      <dgm:prSet presAssocID="{7E6E1AC3-77A0-4E8B-9B50-83A7FE8E5ABB}" presName="left_44_2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681562-5EE3-49C7-BE7D-1C1044E8113A}" type="pres">
      <dgm:prSet presAssocID="{7E6E1AC3-77A0-4E8B-9B50-83A7FE8E5ABB}" presName="left_44_3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68BD58-F1AA-496D-BD51-E9FF61E4F542}" type="pres">
      <dgm:prSet presAssocID="{7E6E1AC3-77A0-4E8B-9B50-83A7FE8E5ABB}" presName="left_44_4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A5909AA-AA8A-4440-8013-851E67511590}" type="presOf" srcId="{1BDCCBBF-4C9D-4687-BB7E-77CC94B997E6}" destId="{F4171B47-57DF-485F-B9B9-960875BC0AF1}" srcOrd="0" destOrd="0" presId="urn:microsoft.com/office/officeart/2005/8/layout/balance1"/>
    <dgm:cxn modelId="{449213B1-9C7D-4EC9-9395-D57940DB4E5F}" type="presOf" srcId="{30147D12-1CE1-4890-98E9-BCE82608681B}" destId="{0268BD58-F1AA-496D-BD51-E9FF61E4F542}" srcOrd="0" destOrd="0" presId="urn:microsoft.com/office/officeart/2005/8/layout/balance1"/>
    <dgm:cxn modelId="{25905C80-5F57-4F0B-8F9F-AC8061F80BB3}" type="presOf" srcId="{EA9C073D-C728-441C-A812-7CCE74460B58}" destId="{25EE4600-727A-4352-97ED-94AF94A4276C}" srcOrd="0" destOrd="0" presId="urn:microsoft.com/office/officeart/2005/8/layout/balance1"/>
    <dgm:cxn modelId="{DA9BFA56-E300-47EA-84F4-9747B6C905EF}" type="presOf" srcId="{091E7182-E1F0-4C81-8A89-4BCDAE96C27F}" destId="{D2D1E6E2-0236-4E34-9D70-B1B21761AC41}" srcOrd="0" destOrd="0" presId="urn:microsoft.com/office/officeart/2005/8/layout/balance1"/>
    <dgm:cxn modelId="{FAB34B73-17A8-4596-A7AD-8E4E9ECE99FE}" type="presOf" srcId="{54AEFA6D-12DC-4C0D-A518-B286ACAD9897}" destId="{9B78FE8D-A0A1-4097-A4B8-0E9AD2BCE9E3}" srcOrd="0" destOrd="0" presId="urn:microsoft.com/office/officeart/2005/8/layout/balance1"/>
    <dgm:cxn modelId="{72339171-405B-4B81-BC92-D38535AEC4D1}" srcId="{C314E6CD-B1BB-4A71-9536-AF7CEAC068D3}" destId="{1BDCCBBF-4C9D-4687-BB7E-77CC94B997E6}" srcOrd="2" destOrd="0" parTransId="{A591BF18-3674-47F1-875B-EA055E11DE9B}" sibTransId="{0F15C4A3-8435-4977-B6FA-33DF4123FDCA}"/>
    <dgm:cxn modelId="{DDA99751-8F17-4F6A-BBDE-665396DD9F4F}" type="presOf" srcId="{80FF6979-6636-400D-AAE6-D706D977AAF7}" destId="{03681562-5EE3-49C7-BE7D-1C1044E8113A}" srcOrd="0" destOrd="0" presId="urn:microsoft.com/office/officeart/2005/8/layout/balance1"/>
    <dgm:cxn modelId="{29C52EA9-E15F-4DD0-9F17-8C8F86B773A7}" srcId="{7E6E1AC3-77A0-4E8B-9B50-83A7FE8E5ABB}" destId="{C314E6CD-B1BB-4A71-9536-AF7CEAC068D3}" srcOrd="1" destOrd="0" parTransId="{23FD6236-F978-4797-B404-8F92CE0F7A6D}" sibTransId="{60AD8504-AB67-40CF-BA4E-FAFFC9180BDC}"/>
    <dgm:cxn modelId="{F24A4C8B-BEBF-4142-AA65-448AAD52B02F}" srcId="{9B39D430-03CC-4B59-8641-D33B58DD3B58}" destId="{EA9C073D-C728-441C-A812-7CCE74460B58}" srcOrd="1" destOrd="0" parTransId="{87E6533A-0EAD-4AFE-A3BD-8423A97AE9BB}" sibTransId="{FB8F7502-ADA5-48E8-86E6-967EE67AFC40}"/>
    <dgm:cxn modelId="{C1D91994-7780-4C2C-910A-390B70A4F33D}" srcId="{7E6E1AC3-77A0-4E8B-9B50-83A7FE8E5ABB}" destId="{428973F9-8FA7-49CF-A6B2-9BFCF0C99459}" srcOrd="2" destOrd="0" parTransId="{2880376D-8453-4873-A48B-041E5714AB97}" sibTransId="{48240E0C-92A4-4099-AF38-C73ECA0B8CA6}"/>
    <dgm:cxn modelId="{12A7C69B-189D-4793-BBE6-D2B1B4A015DB}" srcId="{C314E6CD-B1BB-4A71-9536-AF7CEAC068D3}" destId="{54AEFA6D-12DC-4C0D-A518-B286ACAD9897}" srcOrd="0" destOrd="0" parTransId="{73796833-E9F3-4485-959F-ADBE9F848350}" sibTransId="{BFF99C82-B524-4E9F-AEE9-570F1E1EFAE5}"/>
    <dgm:cxn modelId="{9BC674EA-C47E-4846-AAA6-59A0AE542020}" type="presOf" srcId="{7E6E1AC3-77A0-4E8B-9B50-83A7FE8E5ABB}" destId="{CB7C394D-9D81-4BCA-A27C-D28B76AFFF1B}" srcOrd="0" destOrd="0" presId="urn:microsoft.com/office/officeart/2005/8/layout/balance1"/>
    <dgm:cxn modelId="{319F3ED1-0EC2-45DE-84FB-E8A1BD6E9A20}" type="presOf" srcId="{9928C036-810F-463A-8732-8E5C0F2D65DD}" destId="{346F5918-DBC1-4842-889A-C51F2499F352}" srcOrd="0" destOrd="0" presId="urn:microsoft.com/office/officeart/2005/8/layout/balance1"/>
    <dgm:cxn modelId="{7666A8D5-408A-4F92-ABDC-FC83A4C561C9}" type="presOf" srcId="{C314E6CD-B1BB-4A71-9536-AF7CEAC068D3}" destId="{4C904613-C484-42CD-A8DC-AD0A72C20A5E}" srcOrd="0" destOrd="0" presId="urn:microsoft.com/office/officeart/2005/8/layout/balance1"/>
    <dgm:cxn modelId="{B1BFAF83-02E8-43C9-9681-F8191B41771E}" srcId="{9B39D430-03CC-4B59-8641-D33B58DD3B58}" destId="{80FF6979-6636-400D-AAE6-D706D977AAF7}" srcOrd="2" destOrd="0" parTransId="{483DE1B1-629E-48C2-889B-C1F76E818392}" sibTransId="{4058D638-5868-4707-A431-FE92848FA2B1}"/>
    <dgm:cxn modelId="{FCDD7A4B-9608-4794-B2C5-7E7BD5E65BB2}" srcId="{C314E6CD-B1BB-4A71-9536-AF7CEAC068D3}" destId="{C04D8852-B511-4039-B3C1-40C20E322C0E}" srcOrd="3" destOrd="0" parTransId="{35E43036-B249-4EAB-B502-C64220A8019E}" sibTransId="{FCEDBC90-D469-4295-92B9-6258EEA2AB1C}"/>
    <dgm:cxn modelId="{B6E6E37A-90D9-4948-8C96-11652F46011E}" type="presOf" srcId="{9B39D430-03CC-4B59-8641-D33B58DD3B58}" destId="{DAF1112F-C647-41C7-8728-3751D23BE479}" srcOrd="0" destOrd="0" presId="urn:microsoft.com/office/officeart/2005/8/layout/balance1"/>
    <dgm:cxn modelId="{AD425D61-48FB-4B9C-96E0-6FEE9FA425C0}" srcId="{9B39D430-03CC-4B59-8641-D33B58DD3B58}" destId="{30147D12-1CE1-4890-98E9-BCE82608681B}" srcOrd="3" destOrd="0" parTransId="{EA8F23A5-5EE4-45D4-A37A-1CBABA2B0EA5}" sibTransId="{3B6EC645-A6D3-4686-95DC-F20798A37E5E}"/>
    <dgm:cxn modelId="{C682A462-C28A-4EF0-81FC-C14E253DAA97}" srcId="{7E6E1AC3-77A0-4E8B-9B50-83A7FE8E5ABB}" destId="{9B39D430-03CC-4B59-8641-D33B58DD3B58}" srcOrd="0" destOrd="0" parTransId="{12EA5BFB-7158-42D7-A900-56BC7E4A6F0B}" sibTransId="{9EC03831-FFE7-41E4-A879-F171E5C4A0CB}"/>
    <dgm:cxn modelId="{D4921B57-67E5-46B1-9688-9C53D6CB81B3}" srcId="{C314E6CD-B1BB-4A71-9536-AF7CEAC068D3}" destId="{9928C036-810F-463A-8732-8E5C0F2D65DD}" srcOrd="1" destOrd="0" parTransId="{97C9E000-9E95-4FD8-8C1D-8C747D7EEF48}" sibTransId="{8F20AFFC-1ED3-4218-98BD-3F9EE8E1C3F6}"/>
    <dgm:cxn modelId="{9FC071D4-DCB2-44C7-9C1C-C621B05B4EFA}" srcId="{9B39D430-03CC-4B59-8641-D33B58DD3B58}" destId="{091E7182-E1F0-4C81-8A89-4BCDAE96C27F}" srcOrd="0" destOrd="0" parTransId="{3C934A24-FFF9-4F14-89AD-9841AFFDA17E}" sibTransId="{1107DFA6-3012-49C2-8568-5D4892375BD3}"/>
    <dgm:cxn modelId="{7C788960-4866-497D-844F-5550022B1E90}" type="presOf" srcId="{C04D8852-B511-4039-B3C1-40C20E322C0E}" destId="{B6CB84DE-467F-46C4-A3E0-4BB9BD274BBC}" srcOrd="0" destOrd="0" presId="urn:microsoft.com/office/officeart/2005/8/layout/balance1"/>
    <dgm:cxn modelId="{32A1DC14-5BCE-48E5-BE33-947DEC1C2937}" type="presParOf" srcId="{CB7C394D-9D81-4BCA-A27C-D28B76AFFF1B}" destId="{98186A2A-AF93-467B-92A8-EAF68740FB4F}" srcOrd="0" destOrd="0" presId="urn:microsoft.com/office/officeart/2005/8/layout/balance1"/>
    <dgm:cxn modelId="{DDCB624D-AAE9-43EC-8716-4AF299120AAA}" type="presParOf" srcId="{CB7C394D-9D81-4BCA-A27C-D28B76AFFF1B}" destId="{342FF6EB-2B94-47D9-9B8A-CD31D63BB586}" srcOrd="1" destOrd="0" presId="urn:microsoft.com/office/officeart/2005/8/layout/balance1"/>
    <dgm:cxn modelId="{6E3E4F79-AB1E-499E-8AD4-89B94203D33B}" type="presParOf" srcId="{342FF6EB-2B94-47D9-9B8A-CD31D63BB586}" destId="{DAF1112F-C647-41C7-8728-3751D23BE479}" srcOrd="0" destOrd="0" presId="urn:microsoft.com/office/officeart/2005/8/layout/balance1"/>
    <dgm:cxn modelId="{1B2351F6-051C-4D0C-AE5B-49272B432E83}" type="presParOf" srcId="{342FF6EB-2B94-47D9-9B8A-CD31D63BB586}" destId="{4C904613-C484-42CD-A8DC-AD0A72C20A5E}" srcOrd="1" destOrd="0" presId="urn:microsoft.com/office/officeart/2005/8/layout/balance1"/>
    <dgm:cxn modelId="{634764C7-8A0F-4C56-A6B6-E141DF025F49}" type="presParOf" srcId="{CB7C394D-9D81-4BCA-A27C-D28B76AFFF1B}" destId="{F6C4FCCA-CE2C-4096-A808-51E5FF6E2B91}" srcOrd="2" destOrd="0" presId="urn:microsoft.com/office/officeart/2005/8/layout/balance1"/>
    <dgm:cxn modelId="{B6F2EBEC-F715-44D4-8565-68544A8C3CD6}" type="presParOf" srcId="{F6C4FCCA-CE2C-4096-A808-51E5FF6E2B91}" destId="{23E3F19E-1BD3-4E7D-89F6-056F89942972}" srcOrd="0" destOrd="0" presId="urn:microsoft.com/office/officeart/2005/8/layout/balance1"/>
    <dgm:cxn modelId="{31DEC174-E074-4CD6-A696-E423C29B28D4}" type="presParOf" srcId="{F6C4FCCA-CE2C-4096-A808-51E5FF6E2B91}" destId="{16AE2868-C564-4DFB-826A-961EC4489BA4}" srcOrd="1" destOrd="0" presId="urn:microsoft.com/office/officeart/2005/8/layout/balance1"/>
    <dgm:cxn modelId="{98914B5D-3497-4533-8C29-7500027C5421}" type="presParOf" srcId="{F6C4FCCA-CE2C-4096-A808-51E5FF6E2B91}" destId="{334E4A51-82A9-4AA9-9F69-A74DEB696CFD}" srcOrd="2" destOrd="0" presId="urn:microsoft.com/office/officeart/2005/8/layout/balance1"/>
    <dgm:cxn modelId="{D9991337-8A64-40AC-8562-A9080CDF23DB}" type="presParOf" srcId="{F6C4FCCA-CE2C-4096-A808-51E5FF6E2B91}" destId="{9B78FE8D-A0A1-4097-A4B8-0E9AD2BCE9E3}" srcOrd="3" destOrd="0" presId="urn:microsoft.com/office/officeart/2005/8/layout/balance1"/>
    <dgm:cxn modelId="{F109BDFC-7B19-4BD4-B4DC-76D56EAFB198}" type="presParOf" srcId="{F6C4FCCA-CE2C-4096-A808-51E5FF6E2B91}" destId="{346F5918-DBC1-4842-889A-C51F2499F352}" srcOrd="4" destOrd="0" presId="urn:microsoft.com/office/officeart/2005/8/layout/balance1"/>
    <dgm:cxn modelId="{A6DBFAE7-48D0-4696-A7E6-631F4DD57B04}" type="presParOf" srcId="{F6C4FCCA-CE2C-4096-A808-51E5FF6E2B91}" destId="{F4171B47-57DF-485F-B9B9-960875BC0AF1}" srcOrd="5" destOrd="0" presId="urn:microsoft.com/office/officeart/2005/8/layout/balance1"/>
    <dgm:cxn modelId="{266FB90C-C20D-4E6D-AB72-53623AE5BE2D}" type="presParOf" srcId="{F6C4FCCA-CE2C-4096-A808-51E5FF6E2B91}" destId="{B6CB84DE-467F-46C4-A3E0-4BB9BD274BBC}" srcOrd="6" destOrd="0" presId="urn:microsoft.com/office/officeart/2005/8/layout/balance1"/>
    <dgm:cxn modelId="{899DDAAB-2E7C-4150-A453-2A3826D9ED7C}" type="presParOf" srcId="{F6C4FCCA-CE2C-4096-A808-51E5FF6E2B91}" destId="{D2D1E6E2-0236-4E34-9D70-B1B21761AC41}" srcOrd="7" destOrd="0" presId="urn:microsoft.com/office/officeart/2005/8/layout/balance1"/>
    <dgm:cxn modelId="{1362D3D4-3219-41AE-87B5-8C6D9DA12EC5}" type="presParOf" srcId="{F6C4FCCA-CE2C-4096-A808-51E5FF6E2B91}" destId="{25EE4600-727A-4352-97ED-94AF94A4276C}" srcOrd="8" destOrd="0" presId="urn:microsoft.com/office/officeart/2005/8/layout/balance1"/>
    <dgm:cxn modelId="{76ACAC0B-4FF5-450F-9685-35A00F5D0CE0}" type="presParOf" srcId="{F6C4FCCA-CE2C-4096-A808-51E5FF6E2B91}" destId="{03681562-5EE3-49C7-BE7D-1C1044E8113A}" srcOrd="9" destOrd="0" presId="urn:microsoft.com/office/officeart/2005/8/layout/balance1"/>
    <dgm:cxn modelId="{6536B904-E5DB-47B5-90D2-A87F164EE343}" type="presParOf" srcId="{F6C4FCCA-CE2C-4096-A808-51E5FF6E2B91}" destId="{0268BD58-F1AA-496D-BD51-E9FF61E4F542}" srcOrd="10" destOrd="0" presId="urn:microsoft.com/office/officeart/2005/8/layout/balanc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49BF3EA-1A78-4F07-BDC0-C8A1BD46119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7656247" y="2104231"/>
            <a:ext cx="4196862" cy="855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Agency FB" pitchFamily="34" charset="0"/>
              </a:rPr>
              <a:t>IDEATE 	INNOVATE 	   INSPIRE</a:t>
            </a:r>
            <a:endParaRPr lang="en-US" sz="2000" b="1" i="1" dirty="0">
              <a:solidFill>
                <a:schemeClr val="tx2">
                  <a:lumMod val="50000"/>
                </a:schemeClr>
              </a:solidFill>
              <a:latin typeface="Agency FB" pitchFamily="34" charset="0"/>
            </a:endParaRPr>
          </a:p>
        </p:txBody>
      </p:sp>
      <p:pic>
        <p:nvPicPr>
          <p:cNvPr id="6" name="Picture 5" descr="entrepreneurship cell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227" y="140555"/>
            <a:ext cx="3230294" cy="1957754"/>
          </a:xfrm>
          <a:prstGeom prst="rect">
            <a:avLst/>
          </a:prstGeom>
        </p:spPr>
      </p:pic>
      <p:pic>
        <p:nvPicPr>
          <p:cNvPr id="1028" name="Picture 4" descr="http://blog.morevisas.com/wp-content/uploads/2013/12/c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32" y="2393133"/>
            <a:ext cx="4332430" cy="42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97109" y="1408773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CV Building Workshop</a:t>
            </a:r>
            <a:endParaRPr lang="en-IN" sz="24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Step-by-Step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554" y="647670"/>
            <a:ext cx="3645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Standard Format</a:t>
            </a:r>
            <a:br>
              <a:rPr lang="en-US" sz="2400" b="1" dirty="0" smtClean="0"/>
            </a:br>
            <a:r>
              <a:rPr lang="en-US" sz="2400" b="1" dirty="0" smtClean="0"/>
              <a:t>	  + </a:t>
            </a:r>
            <a:br>
              <a:rPr lang="en-US" sz="2400" b="1" dirty="0" smtClean="0"/>
            </a:br>
            <a:r>
              <a:rPr lang="en-US" sz="2400" b="1" dirty="0" smtClean="0"/>
              <a:t>Personal Details</a:t>
            </a:r>
            <a:br>
              <a:rPr lang="en-US" sz="2400" b="1" dirty="0" smtClean="0"/>
            </a:br>
            <a:r>
              <a:rPr lang="en-US" sz="2400" b="1" dirty="0" smtClean="0"/>
              <a:t>	  +</a:t>
            </a:r>
            <a:br>
              <a:rPr lang="en-US" sz="2400" b="1" dirty="0" smtClean="0"/>
            </a:br>
            <a:r>
              <a:rPr lang="en-US" sz="2400" b="1" dirty="0" smtClean="0"/>
              <a:t>     Objective</a:t>
            </a:r>
            <a:br>
              <a:rPr lang="en-US" sz="2400" b="1" dirty="0" smtClean="0"/>
            </a:br>
            <a:endParaRPr lang="en-IN" sz="24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3952" y="230974"/>
            <a:ext cx="6249925" cy="633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0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1500554" y="1887415"/>
            <a:ext cx="8006861" cy="2308324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Objective </a:t>
            </a:r>
          </a:p>
          <a:p>
            <a:endParaRPr lang="en-US" sz="2400" b="1" dirty="0"/>
          </a:p>
          <a:p>
            <a:r>
              <a:rPr lang="en-US" sz="2400" b="1" dirty="0" smtClean="0"/>
              <a:t>Generally a one-liner.</a:t>
            </a:r>
            <a:br>
              <a:rPr lang="en-US" sz="2400" b="1" dirty="0" smtClean="0"/>
            </a:br>
            <a:r>
              <a:rPr lang="en-US" sz="2400" b="1" dirty="0" smtClean="0"/>
              <a:t>Start with “To”.</a:t>
            </a:r>
            <a:br>
              <a:rPr lang="en-US" sz="2400" b="1" dirty="0" smtClean="0"/>
            </a:br>
            <a:r>
              <a:rPr lang="en-US" sz="2400" b="1" dirty="0" smtClean="0"/>
              <a:t>Write in Passive.</a:t>
            </a:r>
            <a:br>
              <a:rPr lang="en-US" sz="2400" b="1" dirty="0" smtClean="0"/>
            </a:br>
            <a:r>
              <a:rPr lang="en-US" sz="2400" b="1" dirty="0" smtClean="0"/>
              <a:t>Be precise but exhaustive.</a:t>
            </a:r>
          </a:p>
        </p:txBody>
      </p:sp>
    </p:spTree>
    <p:extLst>
      <p:ext uri="{BB962C8B-B14F-4D97-AF65-F5344CB8AC3E}">
        <p14:creationId xmlns:p14="http://schemas.microsoft.com/office/powerpoint/2010/main" val="125399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Step-by-Step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554" y="647670"/>
            <a:ext cx="3645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Standard Format</a:t>
            </a:r>
            <a:br>
              <a:rPr lang="en-US" sz="2400" b="1" dirty="0" smtClean="0"/>
            </a:br>
            <a:r>
              <a:rPr lang="en-US" sz="2400" b="1" dirty="0" smtClean="0"/>
              <a:t>	  + </a:t>
            </a:r>
            <a:br>
              <a:rPr lang="en-US" sz="2400" b="1" dirty="0" smtClean="0"/>
            </a:br>
            <a:r>
              <a:rPr lang="en-US" sz="2400" b="1" dirty="0" smtClean="0"/>
              <a:t>Personal Details</a:t>
            </a:r>
            <a:br>
              <a:rPr lang="en-US" sz="2400" b="1" dirty="0" smtClean="0"/>
            </a:br>
            <a:r>
              <a:rPr lang="en-US" sz="2400" b="1" dirty="0" smtClean="0"/>
              <a:t>	  +</a:t>
            </a:r>
            <a:br>
              <a:rPr lang="en-US" sz="2400" b="1" dirty="0" smtClean="0"/>
            </a:br>
            <a:r>
              <a:rPr lang="en-US" sz="2400" b="1" dirty="0" smtClean="0"/>
              <a:t>     Objective</a:t>
            </a:r>
            <a:br>
              <a:rPr lang="en-US" sz="2400" b="1" dirty="0" smtClean="0"/>
            </a:br>
            <a:r>
              <a:rPr lang="en-US" sz="2400" b="1" dirty="0" smtClean="0"/>
              <a:t>	  +</a:t>
            </a:r>
            <a:br>
              <a:rPr lang="en-US" sz="2400" b="1" dirty="0" smtClean="0"/>
            </a:br>
            <a:r>
              <a:rPr lang="en-US" sz="2400" b="1" dirty="0" smtClean="0"/>
              <a:t>Educational Details</a:t>
            </a:r>
            <a:br>
              <a:rPr lang="en-US" sz="2400" b="1" dirty="0" smtClean="0"/>
            </a:br>
            <a:endParaRPr lang="en-IN" sz="24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7539" y="193431"/>
            <a:ext cx="6518030" cy="647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0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1500554" y="1887415"/>
            <a:ext cx="8006861" cy="2308324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Include:</a:t>
            </a:r>
          </a:p>
          <a:p>
            <a:endParaRPr lang="en-US" sz="2400" b="1" dirty="0"/>
          </a:p>
          <a:p>
            <a:r>
              <a:rPr lang="en-US" sz="2400" b="1" dirty="0" smtClean="0"/>
              <a:t>1.Class X</a:t>
            </a:r>
            <a:br>
              <a:rPr lang="en-US" sz="2400" b="1" dirty="0" smtClean="0"/>
            </a:br>
            <a:r>
              <a:rPr lang="en-US" sz="2400" b="1" dirty="0" smtClean="0"/>
              <a:t>2.Class XII</a:t>
            </a:r>
            <a:br>
              <a:rPr lang="en-US" sz="2400" b="1" dirty="0" smtClean="0"/>
            </a:br>
            <a:r>
              <a:rPr lang="en-US" sz="2400" b="1" dirty="0" smtClean="0"/>
              <a:t>3.CGPA(until now)</a:t>
            </a:r>
            <a:br>
              <a:rPr lang="en-US" sz="2400" b="1" dirty="0" smtClean="0"/>
            </a:b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954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Step-by-Step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124" y="647670"/>
            <a:ext cx="39053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Standard Format</a:t>
            </a:r>
            <a:br>
              <a:rPr lang="en-US" b="1" dirty="0" smtClean="0"/>
            </a:br>
            <a:r>
              <a:rPr lang="en-US" b="1" dirty="0" smtClean="0"/>
              <a:t>	           + </a:t>
            </a:r>
            <a:br>
              <a:rPr lang="en-US" b="1" dirty="0" smtClean="0"/>
            </a:br>
            <a:r>
              <a:rPr lang="en-US" b="1" dirty="0" smtClean="0"/>
              <a:t>	Personal Details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	Objective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        Educational Details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        Scholastic Achievements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IN" sz="2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9431" y="214944"/>
            <a:ext cx="6223431" cy="65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0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1500554" y="1887415"/>
            <a:ext cx="8006861" cy="2308324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Include: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Olympiad Ranks</a:t>
            </a:r>
            <a:br>
              <a:rPr lang="en-US" sz="2400" b="1" dirty="0" smtClean="0"/>
            </a:br>
            <a:r>
              <a:rPr lang="en-US" sz="2400" b="1" dirty="0" smtClean="0"/>
              <a:t>National/State Level Engineering Entrance Ranks</a:t>
            </a:r>
            <a:br>
              <a:rPr lang="en-US" sz="2400" b="1" dirty="0" smtClean="0"/>
            </a:br>
            <a:r>
              <a:rPr lang="en-US" sz="2400" b="1" dirty="0" smtClean="0"/>
              <a:t>Academic Scholarships</a:t>
            </a:r>
            <a:br>
              <a:rPr lang="en-US" sz="2400" b="1" dirty="0" smtClean="0"/>
            </a:br>
            <a:r>
              <a:rPr lang="en-US" sz="2400" b="1" dirty="0" smtClean="0"/>
              <a:t>Other academic records</a:t>
            </a:r>
          </a:p>
        </p:txBody>
      </p:sp>
    </p:spTree>
    <p:extLst>
      <p:ext uri="{BB962C8B-B14F-4D97-AF65-F5344CB8AC3E}">
        <p14:creationId xmlns:p14="http://schemas.microsoft.com/office/powerpoint/2010/main" val="4946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Step-by-Step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124" y="647670"/>
            <a:ext cx="3905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Standard Format</a:t>
            </a:r>
            <a:br>
              <a:rPr lang="en-US" b="1" dirty="0" smtClean="0"/>
            </a:br>
            <a:r>
              <a:rPr lang="en-US" b="1" dirty="0" smtClean="0"/>
              <a:t>	           + </a:t>
            </a:r>
            <a:br>
              <a:rPr lang="en-US" b="1" dirty="0" smtClean="0"/>
            </a:br>
            <a:r>
              <a:rPr lang="en-US" b="1" dirty="0" smtClean="0"/>
              <a:t>	Personal Details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	Objective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        Educational Details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        Scholastic Achievements</a:t>
            </a:r>
            <a:br>
              <a:rPr lang="en-US" b="1" dirty="0" smtClean="0"/>
            </a:br>
            <a:r>
              <a:rPr lang="en-US" b="1" dirty="0" smtClean="0"/>
              <a:t>	          +</a:t>
            </a:r>
            <a:br>
              <a:rPr lang="en-US" b="1" dirty="0" smtClean="0"/>
            </a:br>
            <a:r>
              <a:rPr lang="en-US" b="1" dirty="0" smtClean="0"/>
              <a:t>	Relevant Courses</a:t>
            </a:r>
            <a:endParaRPr lang="en-IN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3953" y="162296"/>
            <a:ext cx="6434445" cy="669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0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1500554" y="1887415"/>
            <a:ext cx="8006861" cy="2308324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&lt;Optional Field&gt;</a:t>
            </a:r>
          </a:p>
          <a:p>
            <a:endParaRPr lang="en-US" sz="2400" b="1" dirty="0"/>
          </a:p>
          <a:p>
            <a:r>
              <a:rPr lang="en-US" sz="2400" b="1" dirty="0" smtClean="0"/>
              <a:t>Include Courses undertaken in College.</a:t>
            </a:r>
            <a:br>
              <a:rPr lang="en-US" sz="2400" b="1" dirty="0" smtClean="0"/>
            </a:br>
            <a:r>
              <a:rPr lang="en-US" sz="2400" b="1" dirty="0" smtClean="0"/>
              <a:t>Include courses </a:t>
            </a:r>
            <a:r>
              <a:rPr lang="en-US" sz="2400" b="1" i="1" dirty="0" smtClean="0"/>
              <a:t>completed </a:t>
            </a:r>
            <a:r>
              <a:rPr lang="en-US" sz="2400" b="1" dirty="0" smtClean="0"/>
              <a:t>in online learning classes.</a:t>
            </a:r>
            <a:br>
              <a:rPr lang="en-US" sz="2400" b="1" dirty="0" smtClean="0"/>
            </a:br>
            <a:r>
              <a:rPr lang="en-US" sz="2400" b="1" dirty="0" smtClean="0"/>
              <a:t>&lt;Certificate MUST&gt;</a:t>
            </a:r>
            <a:br>
              <a:rPr lang="en-US" sz="2400" b="1" dirty="0" smtClean="0"/>
            </a:br>
            <a:r>
              <a:rPr lang="en-US" sz="2400" b="1" dirty="0" smtClean="0"/>
              <a:t>Include as many </a:t>
            </a:r>
            <a:r>
              <a:rPr lang="en-US" sz="2400" b="1" dirty="0"/>
              <a:t>r</a:t>
            </a:r>
            <a:r>
              <a:rPr lang="en-US" sz="2400" b="1" dirty="0" smtClean="0"/>
              <a:t>elevant courses.</a:t>
            </a:r>
          </a:p>
        </p:txBody>
      </p:sp>
    </p:spTree>
    <p:extLst>
      <p:ext uri="{BB962C8B-B14F-4D97-AF65-F5344CB8AC3E}">
        <p14:creationId xmlns:p14="http://schemas.microsoft.com/office/powerpoint/2010/main" val="7710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Step-by-Step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124" y="647670"/>
            <a:ext cx="39053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Standard Format</a:t>
            </a:r>
            <a:br>
              <a:rPr lang="en-US" b="1" dirty="0" smtClean="0"/>
            </a:br>
            <a:r>
              <a:rPr lang="en-US" b="1" dirty="0" smtClean="0"/>
              <a:t>	           + </a:t>
            </a:r>
            <a:br>
              <a:rPr lang="en-US" b="1" dirty="0" smtClean="0"/>
            </a:br>
            <a:r>
              <a:rPr lang="en-US" b="1" dirty="0" smtClean="0"/>
              <a:t>	Personal Details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	Objective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        Educational Details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        Scholastic Achievements</a:t>
            </a:r>
            <a:br>
              <a:rPr lang="en-US" b="1" dirty="0" smtClean="0"/>
            </a:br>
            <a:r>
              <a:rPr lang="en-US" b="1" dirty="0" smtClean="0"/>
              <a:t>	          +</a:t>
            </a:r>
            <a:br>
              <a:rPr lang="en-US" b="1" dirty="0" smtClean="0"/>
            </a:br>
            <a:r>
              <a:rPr lang="en-US" b="1" dirty="0" smtClean="0"/>
              <a:t>	Relevant Courses</a:t>
            </a:r>
            <a:br>
              <a:rPr lang="en-US" b="1" dirty="0" smtClean="0"/>
            </a:br>
            <a:r>
              <a:rPr lang="en-US" b="1" dirty="0" smtClean="0"/>
              <a:t>	          +</a:t>
            </a:r>
            <a:br>
              <a:rPr lang="en-US" b="1" dirty="0" smtClean="0"/>
            </a:br>
            <a:r>
              <a:rPr lang="en-US" b="1" dirty="0" smtClean="0"/>
              <a:t>	Work Experience</a:t>
            </a:r>
            <a:endParaRPr lang="en-IN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9431" y="320204"/>
            <a:ext cx="6434446" cy="643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0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1500554" y="1887415"/>
            <a:ext cx="8006861" cy="3785652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1.Use “Action Words”</a:t>
            </a:r>
            <a:br>
              <a:rPr lang="en-US" sz="2400" b="1" dirty="0" smtClean="0"/>
            </a:br>
            <a:r>
              <a:rPr lang="en-US" sz="2400" b="1" dirty="0" smtClean="0"/>
              <a:t>e.g. He </a:t>
            </a:r>
            <a:r>
              <a:rPr lang="en-US" sz="2400" b="1" u="sng" dirty="0" smtClean="0"/>
              <a:t>gave</a:t>
            </a:r>
            <a:r>
              <a:rPr lang="en-US" sz="2400" b="1" dirty="0" smtClean="0"/>
              <a:t> a speech.&lt;-&gt; He </a:t>
            </a:r>
            <a:r>
              <a:rPr lang="en-US" sz="2400" b="1" u="sng" dirty="0" smtClean="0"/>
              <a:t>delivered</a:t>
            </a:r>
            <a:r>
              <a:rPr lang="en-US" sz="2400" b="1" dirty="0" smtClean="0"/>
              <a:t> a speech.</a:t>
            </a:r>
            <a:br>
              <a:rPr lang="en-US" sz="2400" b="1" dirty="0" smtClean="0"/>
            </a:br>
            <a:r>
              <a:rPr lang="en-US" sz="2400" b="1" dirty="0" smtClean="0"/>
              <a:t>E.g. If you work in a restaurant.</a:t>
            </a:r>
            <a:br>
              <a:rPr lang="en-US" sz="2400" b="1" dirty="0" smtClean="0"/>
            </a:br>
            <a:r>
              <a:rPr lang="en-US" sz="2400" b="1" dirty="0" smtClean="0"/>
              <a:t>You work in a team, provide quality service, deal tactfully with complaints.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2.Relate skills to the job at hand.</a:t>
            </a:r>
            <a:br>
              <a:rPr lang="en-US" sz="2400" b="1" dirty="0" smtClean="0"/>
            </a:br>
            <a:r>
              <a:rPr lang="en-US" sz="2400" b="1" dirty="0" smtClean="0"/>
              <a:t>E.g. Finance &lt;-&gt; Analytical Skills.</a:t>
            </a:r>
            <a:br>
              <a:rPr lang="en-US" sz="2400" b="1" dirty="0" smtClean="0"/>
            </a:br>
            <a:r>
              <a:rPr lang="en-US" sz="2400" b="1" dirty="0" smtClean="0"/>
              <a:t>Marketing &lt;-&gt; Exposure to </a:t>
            </a:r>
            <a:r>
              <a:rPr lang="en-US" sz="2400" b="1" dirty="0" err="1" smtClean="0"/>
              <a:t>negotiaition</a:t>
            </a:r>
            <a:r>
              <a:rPr lang="en-US" sz="2400" b="1" dirty="0" smtClean="0"/>
              <a:t>/persuading activities.</a:t>
            </a:r>
          </a:p>
        </p:txBody>
      </p:sp>
    </p:spTree>
    <p:extLst>
      <p:ext uri="{BB962C8B-B14F-4D97-AF65-F5344CB8AC3E}">
        <p14:creationId xmlns:p14="http://schemas.microsoft.com/office/powerpoint/2010/main" val="404406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Step-by-Step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124" y="647670"/>
            <a:ext cx="39053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Standard Format</a:t>
            </a:r>
            <a:br>
              <a:rPr lang="en-US" b="1" dirty="0" smtClean="0"/>
            </a:br>
            <a:r>
              <a:rPr lang="en-US" b="1" dirty="0" smtClean="0"/>
              <a:t>	           + </a:t>
            </a:r>
            <a:br>
              <a:rPr lang="en-US" b="1" dirty="0" smtClean="0"/>
            </a:br>
            <a:r>
              <a:rPr lang="en-US" b="1" dirty="0" smtClean="0"/>
              <a:t>	Personal Details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	Objective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        Educational Details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        Scholastic Achievements</a:t>
            </a:r>
            <a:br>
              <a:rPr lang="en-US" b="1" dirty="0" smtClean="0"/>
            </a:br>
            <a:r>
              <a:rPr lang="en-US" b="1" dirty="0" smtClean="0"/>
              <a:t>	          +</a:t>
            </a:r>
            <a:br>
              <a:rPr lang="en-US" b="1" dirty="0" smtClean="0"/>
            </a:br>
            <a:r>
              <a:rPr lang="en-US" b="1" dirty="0" smtClean="0"/>
              <a:t>	Relevant Courses</a:t>
            </a:r>
            <a:br>
              <a:rPr lang="en-US" b="1" dirty="0" smtClean="0"/>
            </a:br>
            <a:r>
              <a:rPr lang="en-US" b="1" dirty="0" smtClean="0"/>
              <a:t>	          +</a:t>
            </a:r>
            <a:br>
              <a:rPr lang="en-US" b="1" dirty="0" smtClean="0"/>
            </a:br>
            <a:r>
              <a:rPr lang="en-US" b="1" dirty="0" smtClean="0"/>
              <a:t>	Work Experience</a:t>
            </a:r>
            <a:br>
              <a:rPr lang="en-US" b="1" dirty="0" smtClean="0"/>
            </a:br>
            <a:r>
              <a:rPr lang="en-US" b="1" dirty="0" smtClean="0"/>
              <a:t>	          +</a:t>
            </a:r>
            <a:br>
              <a:rPr lang="en-US" b="1" dirty="0" smtClean="0"/>
            </a:br>
            <a:r>
              <a:rPr lang="en-US" b="1" dirty="0" smtClean="0"/>
              <a:t>	Skill Set</a:t>
            </a:r>
            <a:endParaRPr lang="en-IN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3954" y="80962"/>
            <a:ext cx="6249924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0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1500554" y="1887415"/>
            <a:ext cx="8006861" cy="3046988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&lt;Optional&gt;</a:t>
            </a:r>
          </a:p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1.Languages.</a:t>
            </a:r>
            <a:br>
              <a:rPr lang="en-US" sz="2400" b="1" dirty="0" smtClean="0"/>
            </a:br>
            <a:r>
              <a:rPr lang="en-US" sz="2400" b="1" dirty="0" smtClean="0"/>
              <a:t>2.Programming Languages.</a:t>
            </a:r>
            <a:br>
              <a:rPr lang="en-US" sz="2400" b="1" dirty="0" smtClean="0"/>
            </a:br>
            <a:r>
              <a:rPr lang="en-US" sz="2400" b="1" dirty="0" smtClean="0"/>
              <a:t>3.Computing knowledge.</a:t>
            </a:r>
            <a:br>
              <a:rPr lang="en-US" sz="2400" b="1" dirty="0" smtClean="0"/>
            </a:br>
            <a:r>
              <a:rPr lang="en-US" sz="2400" b="1" dirty="0" smtClean="0"/>
              <a:t>4.Technical knowhow.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/>
              <a:t>&lt;Certificate may not be required&gt;</a:t>
            </a:r>
          </a:p>
        </p:txBody>
      </p:sp>
    </p:spTree>
    <p:extLst>
      <p:ext uri="{BB962C8B-B14F-4D97-AF65-F5344CB8AC3E}">
        <p14:creationId xmlns:p14="http://schemas.microsoft.com/office/powerpoint/2010/main" val="208862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Step-by-Step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124" y="647670"/>
            <a:ext cx="39053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Standard Format</a:t>
            </a:r>
            <a:br>
              <a:rPr lang="en-US" b="1" dirty="0" smtClean="0"/>
            </a:br>
            <a:r>
              <a:rPr lang="en-US" b="1" dirty="0" smtClean="0"/>
              <a:t>	           + </a:t>
            </a:r>
            <a:br>
              <a:rPr lang="en-US" b="1" dirty="0" smtClean="0"/>
            </a:br>
            <a:r>
              <a:rPr lang="en-US" b="1" dirty="0" smtClean="0"/>
              <a:t>	Personal Details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	Objective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        Educational Details</a:t>
            </a:r>
            <a:br>
              <a:rPr lang="en-US" b="1" dirty="0" smtClean="0"/>
            </a:br>
            <a:r>
              <a:rPr lang="en-US" b="1" dirty="0" smtClean="0"/>
              <a:t>	           +</a:t>
            </a:r>
            <a:br>
              <a:rPr lang="en-US" b="1" dirty="0" smtClean="0"/>
            </a:br>
            <a:r>
              <a:rPr lang="en-US" b="1" dirty="0" smtClean="0"/>
              <a:t>             Scholastic Achievements</a:t>
            </a:r>
            <a:br>
              <a:rPr lang="en-US" b="1" dirty="0" smtClean="0"/>
            </a:br>
            <a:r>
              <a:rPr lang="en-US" b="1" dirty="0" smtClean="0"/>
              <a:t>	          +</a:t>
            </a:r>
            <a:br>
              <a:rPr lang="en-US" b="1" dirty="0" smtClean="0"/>
            </a:br>
            <a:r>
              <a:rPr lang="en-US" b="1" dirty="0" smtClean="0"/>
              <a:t>	Relevant Courses</a:t>
            </a:r>
            <a:br>
              <a:rPr lang="en-US" b="1" dirty="0" smtClean="0"/>
            </a:br>
            <a:r>
              <a:rPr lang="en-US" b="1" dirty="0" smtClean="0"/>
              <a:t>	          +</a:t>
            </a:r>
            <a:br>
              <a:rPr lang="en-US" b="1" dirty="0" smtClean="0"/>
            </a:br>
            <a:r>
              <a:rPr lang="en-US" b="1" dirty="0" smtClean="0"/>
              <a:t>	Work Experience</a:t>
            </a:r>
            <a:br>
              <a:rPr lang="en-US" b="1" dirty="0" smtClean="0"/>
            </a:br>
            <a:r>
              <a:rPr lang="en-US" b="1" dirty="0" smtClean="0"/>
              <a:t>	          +</a:t>
            </a:r>
            <a:br>
              <a:rPr lang="en-US" b="1" dirty="0" smtClean="0"/>
            </a:br>
            <a:r>
              <a:rPr lang="en-US" b="1" dirty="0" smtClean="0"/>
              <a:t>	Skill Set</a:t>
            </a:r>
            <a:br>
              <a:rPr lang="en-US" b="1" dirty="0" smtClean="0"/>
            </a:br>
            <a:r>
              <a:rPr lang="en-US" b="1" dirty="0" smtClean="0"/>
              <a:t>	          +</a:t>
            </a:r>
            <a:br>
              <a:rPr lang="en-US" b="1" dirty="0" smtClean="0"/>
            </a:br>
            <a:r>
              <a:rPr lang="en-US" b="1" dirty="0" smtClean="0"/>
              <a:t>	Extra-Curricular Activities</a:t>
            </a:r>
            <a:endParaRPr lang="en-IN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3953" y="142852"/>
            <a:ext cx="6434445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0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1500554" y="1887415"/>
            <a:ext cx="8006861" cy="2677656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Short and to the point.</a:t>
            </a:r>
            <a:br>
              <a:rPr lang="en-US" sz="2400" b="1" dirty="0" smtClean="0"/>
            </a:br>
            <a:r>
              <a:rPr lang="en-US" sz="2400" b="1" dirty="0" smtClean="0"/>
              <a:t>Don’t put solitary hobbies , e.g. Watching TV, Reading.</a:t>
            </a:r>
            <a:br>
              <a:rPr lang="en-US" sz="2400" b="1" dirty="0" smtClean="0"/>
            </a:br>
            <a:r>
              <a:rPr lang="en-US" sz="2400" b="1" dirty="0" smtClean="0"/>
              <a:t>Show a range on interests.</a:t>
            </a:r>
            <a:br>
              <a:rPr lang="en-US" sz="2400" b="1" dirty="0" smtClean="0"/>
            </a:br>
            <a:r>
              <a:rPr lang="en-US" sz="2400" b="1" dirty="0" smtClean="0"/>
              <a:t>Out of the ordinary hobbies.</a:t>
            </a:r>
            <a:br>
              <a:rPr lang="en-US" sz="2400" b="1" dirty="0" smtClean="0"/>
            </a:br>
            <a:r>
              <a:rPr lang="en-US" sz="2400" b="1" dirty="0" smtClean="0"/>
              <a:t>Interests relevant to the job.</a:t>
            </a:r>
            <a:br>
              <a:rPr lang="en-US" sz="2400" b="1" dirty="0" smtClean="0"/>
            </a:br>
            <a:r>
              <a:rPr lang="en-US" sz="2400" b="1" dirty="0" smtClean="0"/>
              <a:t>An evidence of leadership and team skills is a boost.</a:t>
            </a:r>
            <a:br>
              <a:rPr lang="en-US" sz="2400" b="1" dirty="0" smtClean="0"/>
            </a:b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1162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238" y="194872"/>
            <a:ext cx="6415792" cy="662388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554" y="1887415"/>
            <a:ext cx="8006861" cy="2677656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Tips for a good CV:</a:t>
            </a:r>
            <a:br>
              <a:rPr lang="en-US" sz="2400" b="1" dirty="0" smtClean="0"/>
            </a:br>
            <a:r>
              <a:rPr lang="en-US" sz="2400" b="1" dirty="0" smtClean="0"/>
              <a:t>1.Craft your CV specific to the job.</a:t>
            </a:r>
            <a:br>
              <a:rPr lang="en-US" sz="2400" b="1" dirty="0" smtClean="0"/>
            </a:br>
            <a:r>
              <a:rPr lang="en-US" sz="2400" b="1" dirty="0" smtClean="0"/>
              <a:t>2.Carefully and clearly laid out content.</a:t>
            </a:r>
            <a:br>
              <a:rPr lang="en-US" sz="2400" b="1" dirty="0" smtClean="0"/>
            </a:br>
            <a:r>
              <a:rPr lang="en-US" sz="2400" b="1" dirty="0" smtClean="0"/>
              <a:t>3.Informative but concise.</a:t>
            </a:r>
            <a:br>
              <a:rPr lang="en-US" sz="2400" b="1" dirty="0" smtClean="0"/>
            </a:br>
            <a:r>
              <a:rPr lang="en-US" sz="2400" b="1" dirty="0" smtClean="0"/>
              <a:t>4.Accurate in spelling and grammar.</a:t>
            </a:r>
            <a:br>
              <a:rPr lang="en-US" sz="2400" b="1" dirty="0" smtClean="0"/>
            </a:br>
            <a:r>
              <a:rPr lang="en-US" sz="2400" b="1" dirty="0" smtClean="0"/>
              <a:t>5.Try to fit in a page.</a:t>
            </a:r>
            <a:br>
              <a:rPr lang="en-US" sz="2400" b="1" dirty="0" smtClean="0"/>
            </a:b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65034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568569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308" y="2848708"/>
            <a:ext cx="9952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0070C0"/>
                </a:solidFill>
                <a:latin typeface="Candara" pitchFamily="34" charset="0"/>
              </a:rPr>
              <a:t>THANK YOU!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70277" y="209452"/>
            <a:ext cx="2133599" cy="194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What is a CV?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862" y="463061"/>
            <a:ext cx="85344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What is a CV?</a:t>
            </a: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Stands for Curriculum Vitae.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</a:b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Marketing Document, where you market yourself!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</a:b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Most flexible and convenient way to make applications.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</a:b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Application Form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</a:b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There is no “one best way” to construct a CV!</a:t>
            </a:r>
          </a:p>
          <a:p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  <a:p>
            <a:pPr algn="ctr"/>
            <a:endParaRPr lang="en-IN" sz="2600" dirty="0" smtClean="0"/>
          </a:p>
          <a:p>
            <a:endParaRPr lang="en-IN" dirty="0" smtClean="0"/>
          </a:p>
          <a:p>
            <a:endParaRPr lang="en-IN" dirty="0">
              <a:solidFill>
                <a:srgbClr val="0070C0"/>
              </a:solidFill>
              <a:latin typeface="Candara" pitchFamily="34" charset="0"/>
            </a:endParaRPr>
          </a:p>
        </p:txBody>
      </p:sp>
      <p:pic>
        <p:nvPicPr>
          <p:cNvPr id="6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96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11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Making a CV</a:t>
            </a:r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68185925"/>
              </p:ext>
            </p:extLst>
          </p:nvPr>
        </p:nvGraphicFramePr>
        <p:xfrm>
          <a:off x="2327751" y="221638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2677" y="175846"/>
            <a:ext cx="8909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Making a CV : L-P-E Model</a:t>
            </a:r>
            <a:endParaRPr lang="en-IN" sz="5400" b="1" dirty="0"/>
          </a:p>
        </p:txBody>
      </p:sp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96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11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Making a CV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677" y="175846"/>
            <a:ext cx="8909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Making a CV : Learning</a:t>
            </a:r>
            <a:endParaRPr lang="en-IN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5446" y="1465385"/>
            <a:ext cx="96363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Know the startup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Internship Position Details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Recipient Executive Details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Mind specified guidelines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 Standard format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96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39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Making a CV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677" y="175846"/>
            <a:ext cx="8909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Making a CV : Planning</a:t>
            </a:r>
            <a:endParaRPr lang="en-IN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5446" y="1465385"/>
            <a:ext cx="9636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Jot down all the related information.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Filter, get the information that can be fit in.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 again, lack of space/repetition.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Prioritize related points.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96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091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Making a CV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677" y="175846"/>
            <a:ext cx="8909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Making a CV : Execution</a:t>
            </a:r>
            <a:endParaRPr lang="en-IN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5446" y="1465385"/>
            <a:ext cx="9636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to use a standard format.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an effective objective.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precise.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brief description of important points.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Proof Read.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96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295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Making a CV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677" y="175846"/>
            <a:ext cx="8909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Making a CV : Do’s and </a:t>
            </a:r>
            <a:r>
              <a:rPr lang="en-US" sz="4800" b="1" dirty="0" err="1" smtClean="0"/>
              <a:t>Don’t’s</a:t>
            </a:r>
            <a:endParaRPr lang="en-IN" sz="48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49481137"/>
              </p:ext>
            </p:extLst>
          </p:nvPr>
        </p:nvGraphicFramePr>
        <p:xfrm>
          <a:off x="902677" y="1170966"/>
          <a:ext cx="8686800" cy="5335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96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534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Step-by-Step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1692" y="137227"/>
            <a:ext cx="6429966" cy="643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3554" y="647670"/>
            <a:ext cx="364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Standard Format</a:t>
            </a:r>
            <a:endParaRPr lang="en-IN" sz="2400" b="1" dirty="0"/>
          </a:p>
        </p:txBody>
      </p:sp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0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0636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10855568" y="0"/>
            <a:ext cx="13364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40089" y="832336"/>
            <a:ext cx="800219" cy="39155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Step-by-Step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554" y="647670"/>
            <a:ext cx="3645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Standard Format</a:t>
            </a:r>
            <a:br>
              <a:rPr lang="en-US" sz="2400" b="1" dirty="0" smtClean="0"/>
            </a:br>
            <a:r>
              <a:rPr lang="en-US" sz="2400" b="1" dirty="0" smtClean="0"/>
              <a:t>	  + </a:t>
            </a:r>
            <a:br>
              <a:rPr lang="en-US" sz="2400" b="1" dirty="0" smtClean="0"/>
            </a:br>
            <a:r>
              <a:rPr lang="en-US" sz="2400" b="1" dirty="0" smtClean="0"/>
              <a:t>Personal Details</a:t>
            </a:r>
            <a:br>
              <a:rPr lang="en-US" sz="2400" b="1" dirty="0" smtClean="0"/>
            </a:br>
            <a:endParaRPr lang="en-IN" sz="24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0339" y="293077"/>
            <a:ext cx="6401414" cy="624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C:\Users\Shray Jaiswal\Desktop\GES\LOGOS\e cell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0" y="6000750"/>
            <a:ext cx="1874838" cy="8572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1500554" y="1887415"/>
            <a:ext cx="8006861" cy="3416320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Include</a:t>
            </a:r>
          </a:p>
          <a:p>
            <a:endParaRPr lang="en-US" sz="2400" b="1" dirty="0"/>
          </a:p>
          <a:p>
            <a:r>
              <a:rPr lang="en-US" sz="2400" b="1" dirty="0" smtClean="0"/>
              <a:t>1.Name</a:t>
            </a:r>
          </a:p>
          <a:p>
            <a:r>
              <a:rPr lang="en-US" sz="2400" b="1" dirty="0" smtClean="0"/>
              <a:t>2.Contact Number</a:t>
            </a:r>
          </a:p>
          <a:p>
            <a:r>
              <a:rPr lang="en-US" sz="2400" b="1" dirty="0" smtClean="0"/>
              <a:t>3.Address</a:t>
            </a:r>
          </a:p>
          <a:p>
            <a:r>
              <a:rPr lang="en-US" sz="2400" b="1" dirty="0" smtClean="0"/>
              <a:t>4.Email ID</a:t>
            </a:r>
          </a:p>
          <a:p>
            <a:r>
              <a:rPr lang="en-US" sz="2400" b="1" dirty="0" smtClean="0"/>
              <a:t>5. Date of Birth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Do not include a photograph, unless specified.</a:t>
            </a:r>
          </a:p>
        </p:txBody>
      </p:sp>
    </p:spTree>
    <p:extLst>
      <p:ext uri="{BB962C8B-B14F-4D97-AF65-F5344CB8AC3E}">
        <p14:creationId xmlns:p14="http://schemas.microsoft.com/office/powerpoint/2010/main" val="35442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24EA9C-70A4-43E8-A40F-9E8D971C57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198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Agency FB</vt:lpstr>
      <vt:lpstr>Arial</vt:lpstr>
      <vt:lpstr>Candara</vt:lpstr>
      <vt:lpstr>Trebuchet MS</vt:lpstr>
      <vt:lpstr>Wingdings</vt:lpstr>
      <vt:lpstr>Wingdings 2</vt:lpstr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2013-10-22T20:47:10Z</dcterms:created>
  <dcterms:modified xsi:type="dcterms:W3CDTF">2016-02-29T14:08:53Z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TC034605589991</vt:lpwstr>
  </property>
</Properties>
</file>