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6" r:id="rId6"/>
    <p:sldId id="287" r:id="rId7"/>
    <p:sldId id="261" r:id="rId8"/>
    <p:sldId id="283" r:id="rId9"/>
    <p:sldId id="264" r:id="rId10"/>
    <p:sldId id="290" r:id="rId11"/>
    <p:sldId id="291" r:id="rId12"/>
    <p:sldId id="298" r:id="rId13"/>
    <p:sldId id="293" r:id="rId14"/>
    <p:sldId id="294" r:id="rId15"/>
    <p:sldId id="29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552132"/>
            <a:ext cx="7077456" cy="1337480"/>
          </a:xfrm>
        </p:spPr>
        <p:txBody>
          <a:bodyPr/>
          <a:lstStyle/>
          <a:p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218" y="4696690"/>
            <a:ext cx="10446327" cy="126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                                 Guided By:-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Garg                               Ms.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56" y="846163"/>
            <a:ext cx="7697337" cy="17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7391-14B5-441C-9527-72B40E9C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542925"/>
            <a:ext cx="7226049" cy="1588127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 CNN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B34C8-A3C2-4483-AA1F-395A9BEA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EC8ED-9D7D-4F44-9D7E-52159B0D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08088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develop a simple CNN model from scratch , and evaluate the performance to set a baseline. The following steps to improve the model are: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: Rotations , noising , scaling to avoid overfitting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Learning : Using a pre-trained network construct some additional layer at the end to fine tuning our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64723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32FD-63A6-4B33-8E96-DB184F0A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OF CNN WORKING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2784B-D6CC-488F-90E2-8BD9DFD6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9F63D-6A96-42C8-AD85-57FB30E505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8349" y="1625385"/>
            <a:ext cx="8115299" cy="29327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4B54D-EFA4-406D-990D-99A0BB0B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625385"/>
            <a:ext cx="8115300" cy="2932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BB11E-54BD-4F9F-844E-0589B071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49" y="4800376"/>
            <a:ext cx="8115300" cy="20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480F-6843-4240-A0FD-25AB459C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BA21A-C2A3-4B12-B04C-095E7232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4FCAE-2C8A-4C8F-B074-C88276B6A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6184" y="1625385"/>
            <a:ext cx="10348638" cy="46896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confidence of model output is not greater than 80% then it is declared as 'No disease' class. Individual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is sent to patient and doctor, regarding disease class.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successfully detects 7 different types of skin diseases with an accuracy rate of 88%.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7722B-A488-4709-8DCF-993C62E5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625386"/>
            <a:ext cx="4992167" cy="3000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8DAB8A-CDA3-4A88-8EB7-58A3D94E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1" y="1561839"/>
            <a:ext cx="4600776" cy="30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39C0-6248-4968-8E92-23527617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03C9A-6D76-49FD-A7B1-B577EE73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9B890-A650-4B94-8F71-875C59E08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45676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skin disease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A366-BA99-47B8-86ED-CF0A9993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4E57B-5A13-4138-803D-21B2C824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C973F-1248-49A9-8425-E75B4A1B0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533245" cy="4093243"/>
          </a:xfrm>
        </p:spPr>
        <p:txBody>
          <a:bodyPr/>
          <a:lstStyle/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 is the most commonly diagnosed disease.</a:t>
            </a:r>
          </a:p>
          <a:p>
            <a:pPr marL="342900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 are either non-melanoma or melanoma.</a:t>
            </a:r>
          </a:p>
          <a:p>
            <a:pPr marL="342900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treatment can often lead to a highly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diagnosis</a:t>
            </a:r>
          </a:p>
          <a:p>
            <a:pPr marL="342900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visibility of the skin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the likelihood of early detection and diagnosis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FOR SKIN DISEASE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499" y="1801091"/>
            <a:ext cx="9267537" cy="438857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in the ozone layer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Fair-skinned and fair-haired people due to insufficient skin pigmentation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Prolonged exposure to sun light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X-ray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Scars from severe bums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skin irritations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Immunosuppression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Skin Disease</a:t>
            </a:r>
            <a:endParaRPr lang="en-US" sz="54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1870364"/>
            <a:ext cx="6925506" cy="454429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types of skin disease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Melanocytic nevi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Benign keratosis-like lesions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Basal cell carcinoma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Actinic Keratoses and Intraepithelial Carcinoma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Pyogenic Granulomas and Hemorrhage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Dermatofibroma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1884218"/>
            <a:ext cx="10541542" cy="381891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will depict the end-to-end process of building a flask API that accepts skin image as an input and detects the skin disease followed by sending medical report to patient and doctor through WhatsApp message.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E7EE-AC8B-4AF2-9126-125BC4DF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41307-253B-40BD-8138-55344E05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CC7E-CC48-492F-AE43-A5428CB35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995055"/>
            <a:ext cx="11401136" cy="36874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88CF6-026F-4778-AF62-E995EE8B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95055"/>
            <a:ext cx="11401136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5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81E7-7BFC-44DC-97BD-268A6D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Libraries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6F35A-FEF7-4755-BC8F-A1FC46EB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4E3A9-4145-4576-8F28-7F416552B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4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B79F-D543-4530-9A9A-2538C286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15AE1-F671-4AC3-AEBF-24DCEB3E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A014B-1302-47F5-B856-BB9C0F4DF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3248" y="1625385"/>
            <a:ext cx="5905501" cy="40932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F2725-60AC-41C2-8A54-29D93CD7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625384"/>
            <a:ext cx="5905499" cy="40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Trade Gothic LT Pro</vt:lpstr>
      <vt:lpstr>Trebuchet MS</vt:lpstr>
      <vt:lpstr>Office Theme</vt:lpstr>
      <vt:lpstr>Skin Disease Detection</vt:lpstr>
      <vt:lpstr>TABLE OF CONTENT</vt:lpstr>
      <vt:lpstr>SKIN DISEASE</vt:lpstr>
      <vt:lpstr>RISK FACTORS FOR SKIN DISEASE</vt:lpstr>
      <vt:lpstr>Types of Skin Disease</vt:lpstr>
      <vt:lpstr>OBJECTIVE</vt:lpstr>
      <vt:lpstr>BLOCK DIAGRAM</vt:lpstr>
      <vt:lpstr>Major Libraries Used</vt:lpstr>
      <vt:lpstr>DATA FLOW DIAGRAM</vt:lpstr>
      <vt:lpstr>Model Used CNN</vt:lpstr>
      <vt:lpstr>SAMPLE OF CNN WORKING</vt:lpstr>
      <vt:lpstr>RESULT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2024-02-06T12:10:26Z</dcterms:created>
  <dcterms:modified xsi:type="dcterms:W3CDTF">2024-02-08T07:31:35Z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