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155DAA-269C-43B8-B8AF-669F93552AF4}"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55DAA-269C-43B8-B8AF-669F93552AF4}"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55DAA-269C-43B8-B8AF-669F93552AF4}"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55DAA-269C-43B8-B8AF-669F93552AF4}"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55DAA-269C-43B8-B8AF-669F93552AF4}"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155DAA-269C-43B8-B8AF-669F93552AF4}"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155DAA-269C-43B8-B8AF-669F93552AF4}"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55DAA-269C-43B8-B8AF-669F93552AF4}"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55DAA-269C-43B8-B8AF-669F93552AF4}"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55DAA-269C-43B8-B8AF-669F93552AF4}"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55DAA-269C-43B8-B8AF-669F93552AF4}"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30684-4212-44AE-8D28-52707F4D54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55DAA-269C-43B8-B8AF-669F93552AF4}" type="datetimeFigureOut">
              <a:rPr lang="en-US" smtClean="0"/>
              <a:t>6/28/2023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30684-4212-44AE-8D28-52707F4D54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6-28 120830.png"/>
          <p:cNvPicPr>
            <a:picLocks noChangeAspect="1"/>
          </p:cNvPicPr>
          <p:nvPr/>
        </p:nvPicPr>
        <p:blipFill>
          <a:blip r:embed="rId2"/>
          <a:stretch>
            <a:fillRect/>
          </a:stretch>
        </p:blipFill>
        <p:spPr>
          <a:xfrm>
            <a:off x="785786" y="500042"/>
            <a:ext cx="7382938" cy="4680000"/>
          </a:xfrm>
          <a:prstGeom prst="rect">
            <a:avLst/>
          </a:prstGeom>
        </p:spPr>
      </p:pic>
      <p:sp>
        <p:nvSpPr>
          <p:cNvPr id="8" name="TextBox 7"/>
          <p:cNvSpPr txBox="1"/>
          <p:nvPr/>
        </p:nvSpPr>
        <p:spPr>
          <a:xfrm>
            <a:off x="642910" y="5500701"/>
            <a:ext cx="7858180" cy="707886"/>
          </a:xfrm>
          <a:prstGeom prst="rect">
            <a:avLst/>
          </a:prstGeom>
          <a:noFill/>
        </p:spPr>
        <p:txBody>
          <a:bodyPr wrap="square" rtlCol="0">
            <a:spAutoFit/>
          </a:bodyPr>
          <a:lstStyle/>
          <a:p>
            <a:pPr algn="ctr"/>
            <a:r>
              <a:rPr lang="en-US" sz="2000" b="1" dirty="0" smtClean="0"/>
              <a:t>In Female More People Survived Than Death While In Men More People Died Than Survived . It Shows Women Have More Survival Rate </a:t>
            </a:r>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63338.png"/>
          <p:cNvPicPr>
            <a:picLocks noChangeAspect="1"/>
          </p:cNvPicPr>
          <p:nvPr/>
        </p:nvPicPr>
        <p:blipFill>
          <a:blip r:embed="rId2"/>
          <a:stretch>
            <a:fillRect/>
          </a:stretch>
        </p:blipFill>
        <p:spPr>
          <a:xfrm>
            <a:off x="500034" y="428604"/>
            <a:ext cx="8072493" cy="4071966"/>
          </a:xfrm>
          <a:prstGeom prst="rect">
            <a:avLst/>
          </a:prstGeom>
        </p:spPr>
      </p:pic>
      <p:sp>
        <p:nvSpPr>
          <p:cNvPr id="3" name="TextBox 2"/>
          <p:cNvSpPr txBox="1"/>
          <p:nvPr/>
        </p:nvSpPr>
        <p:spPr>
          <a:xfrm>
            <a:off x="357158" y="5500702"/>
            <a:ext cx="7929618" cy="707886"/>
          </a:xfrm>
          <a:prstGeom prst="rect">
            <a:avLst/>
          </a:prstGeom>
          <a:noFill/>
        </p:spPr>
        <p:txBody>
          <a:bodyPr wrap="square" rtlCol="0">
            <a:spAutoFit/>
          </a:bodyPr>
          <a:lstStyle/>
          <a:p>
            <a:pPr algn="ctr"/>
            <a:r>
              <a:rPr lang="en-US" sz="2000" b="1" dirty="0" smtClean="0"/>
              <a:t>We Can See From This Counts Most People Do Not Have Any Siblings . As Count Of Sibling Increases No Of Person Have Sibling Decreases</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65000.png"/>
          <p:cNvPicPr>
            <a:picLocks noChangeAspect="1"/>
          </p:cNvPicPr>
          <p:nvPr/>
        </p:nvPicPr>
        <p:blipFill>
          <a:blip r:embed="rId2"/>
          <a:stretch>
            <a:fillRect/>
          </a:stretch>
        </p:blipFill>
        <p:spPr>
          <a:xfrm>
            <a:off x="571472" y="285728"/>
            <a:ext cx="8001056" cy="4429156"/>
          </a:xfrm>
          <a:prstGeom prst="rect">
            <a:avLst/>
          </a:prstGeom>
        </p:spPr>
      </p:pic>
      <p:sp>
        <p:nvSpPr>
          <p:cNvPr id="3" name="TextBox 2"/>
          <p:cNvSpPr txBox="1"/>
          <p:nvPr/>
        </p:nvSpPr>
        <p:spPr>
          <a:xfrm>
            <a:off x="0" y="5143512"/>
            <a:ext cx="9144000" cy="1015663"/>
          </a:xfrm>
          <a:prstGeom prst="rect">
            <a:avLst/>
          </a:prstGeom>
          <a:noFill/>
        </p:spPr>
        <p:txBody>
          <a:bodyPr wrap="square" rtlCol="0">
            <a:spAutoFit/>
          </a:bodyPr>
          <a:lstStyle/>
          <a:p>
            <a:pPr algn="ctr"/>
            <a:r>
              <a:rPr lang="en-US" sz="2000" b="1" dirty="0" smtClean="0"/>
              <a:t>We Can See From This Counts Most People Does Not Go With Parent/Children In Titanic Ship . As Number of Children/Parent Travelling With The Person Increases No Of Person Having Children/Parent Decreases</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65248.png"/>
          <p:cNvPicPr>
            <a:picLocks noChangeAspect="1"/>
          </p:cNvPicPr>
          <p:nvPr/>
        </p:nvPicPr>
        <p:blipFill>
          <a:blip r:embed="rId2"/>
          <a:stretch>
            <a:fillRect/>
          </a:stretch>
        </p:blipFill>
        <p:spPr>
          <a:xfrm>
            <a:off x="285720" y="357166"/>
            <a:ext cx="8572560" cy="4429155"/>
          </a:xfrm>
          <a:prstGeom prst="rect">
            <a:avLst/>
          </a:prstGeom>
        </p:spPr>
      </p:pic>
      <p:sp>
        <p:nvSpPr>
          <p:cNvPr id="3" name="TextBox 2"/>
          <p:cNvSpPr txBox="1"/>
          <p:nvPr/>
        </p:nvSpPr>
        <p:spPr>
          <a:xfrm>
            <a:off x="0" y="5357826"/>
            <a:ext cx="9144000" cy="707886"/>
          </a:xfrm>
          <a:prstGeom prst="rect">
            <a:avLst/>
          </a:prstGeom>
          <a:noFill/>
        </p:spPr>
        <p:txBody>
          <a:bodyPr wrap="square" rtlCol="0">
            <a:spAutoFit/>
          </a:bodyPr>
          <a:lstStyle/>
          <a:p>
            <a:pPr algn="ctr"/>
            <a:r>
              <a:rPr lang="en-US" sz="2000" b="1" dirty="0" smtClean="0"/>
              <a:t> We Can See From This Counts Most People Travel In Titanic Ship In Cheap Fare Range As Fare Increases No Of People Travelling In That Fare Range Decreases </a:t>
            </a:r>
            <a:endParaRPr 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65519.png"/>
          <p:cNvPicPr>
            <a:picLocks noChangeAspect="1"/>
          </p:cNvPicPr>
          <p:nvPr/>
        </p:nvPicPr>
        <p:blipFill>
          <a:blip r:embed="rId2"/>
          <a:stretch>
            <a:fillRect/>
          </a:stretch>
        </p:blipFill>
        <p:spPr>
          <a:xfrm>
            <a:off x="535753" y="428604"/>
            <a:ext cx="8072494" cy="4357718"/>
          </a:xfrm>
          <a:prstGeom prst="rect">
            <a:avLst/>
          </a:prstGeom>
        </p:spPr>
      </p:pic>
      <p:sp>
        <p:nvSpPr>
          <p:cNvPr id="3" name="TextBox 2"/>
          <p:cNvSpPr txBox="1"/>
          <p:nvPr/>
        </p:nvSpPr>
        <p:spPr>
          <a:xfrm>
            <a:off x="714348" y="5286388"/>
            <a:ext cx="7858180" cy="369332"/>
          </a:xfrm>
          <a:prstGeom prst="rect">
            <a:avLst/>
          </a:prstGeom>
          <a:noFill/>
        </p:spPr>
        <p:txBody>
          <a:bodyPr wrap="square" rtlCol="0">
            <a:spAutoFit/>
          </a:bodyPr>
          <a:lstStyle/>
          <a:p>
            <a:endParaRPr lang="en-US" dirty="0"/>
          </a:p>
        </p:txBody>
      </p:sp>
      <p:sp>
        <p:nvSpPr>
          <p:cNvPr id="5" name="TextBox 4"/>
          <p:cNvSpPr txBox="1"/>
          <p:nvPr/>
        </p:nvSpPr>
        <p:spPr>
          <a:xfrm>
            <a:off x="0" y="5429264"/>
            <a:ext cx="9144000" cy="646331"/>
          </a:xfrm>
          <a:prstGeom prst="rect">
            <a:avLst/>
          </a:prstGeom>
          <a:noFill/>
        </p:spPr>
        <p:txBody>
          <a:bodyPr wrap="square" rtlCol="0">
            <a:spAutoFit/>
          </a:bodyPr>
          <a:lstStyle/>
          <a:p>
            <a:pPr algn="ctr"/>
            <a:r>
              <a:rPr lang="en-US" b="1" dirty="0" smtClean="0"/>
              <a:t>We Can See In This Counts Most People Who Travel In Titanic Are Adult And Teen . As The Age Decreases Or Increases The No Of People Travelling In That Age Group Decreases</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82717.png"/>
          <p:cNvPicPr>
            <a:picLocks noChangeAspect="1"/>
          </p:cNvPicPr>
          <p:nvPr/>
        </p:nvPicPr>
        <p:blipFill>
          <a:blip r:embed="rId2"/>
          <a:stretch>
            <a:fillRect/>
          </a:stretch>
        </p:blipFill>
        <p:spPr>
          <a:xfrm>
            <a:off x="642911" y="428604"/>
            <a:ext cx="7858179" cy="4071966"/>
          </a:xfrm>
          <a:prstGeom prst="rect">
            <a:avLst/>
          </a:prstGeom>
        </p:spPr>
      </p:pic>
      <p:sp>
        <p:nvSpPr>
          <p:cNvPr id="3" name="TextBox 2"/>
          <p:cNvSpPr txBox="1"/>
          <p:nvPr/>
        </p:nvSpPr>
        <p:spPr>
          <a:xfrm>
            <a:off x="571472" y="5214950"/>
            <a:ext cx="8001056" cy="707886"/>
          </a:xfrm>
          <a:prstGeom prst="rect">
            <a:avLst/>
          </a:prstGeom>
          <a:noFill/>
        </p:spPr>
        <p:txBody>
          <a:bodyPr wrap="square" rtlCol="0">
            <a:spAutoFit/>
          </a:bodyPr>
          <a:lstStyle/>
          <a:p>
            <a:pPr algn="ctr"/>
            <a:r>
              <a:rPr lang="en-US" sz="2000" b="1" dirty="0" smtClean="0"/>
              <a:t>Most People In Titanic Was Travelled By Third Class Then First Class Then Second Class</a:t>
            </a:r>
            <a:endParaRPr lang="en-US" sz="2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83734.png"/>
          <p:cNvPicPr>
            <a:picLocks noChangeAspect="1"/>
          </p:cNvPicPr>
          <p:nvPr/>
        </p:nvPicPr>
        <p:blipFill>
          <a:blip r:embed="rId2"/>
          <a:stretch>
            <a:fillRect/>
          </a:stretch>
        </p:blipFill>
        <p:spPr>
          <a:xfrm>
            <a:off x="642910" y="428604"/>
            <a:ext cx="7858179" cy="4286280"/>
          </a:xfrm>
          <a:prstGeom prst="rect">
            <a:avLst/>
          </a:prstGeom>
        </p:spPr>
      </p:pic>
      <p:sp>
        <p:nvSpPr>
          <p:cNvPr id="3" name="TextBox 2"/>
          <p:cNvSpPr txBox="1"/>
          <p:nvPr/>
        </p:nvSpPr>
        <p:spPr>
          <a:xfrm>
            <a:off x="678629" y="5572140"/>
            <a:ext cx="7786742" cy="707886"/>
          </a:xfrm>
          <a:prstGeom prst="rect">
            <a:avLst/>
          </a:prstGeom>
          <a:noFill/>
        </p:spPr>
        <p:txBody>
          <a:bodyPr wrap="square" rtlCol="0">
            <a:spAutoFit/>
          </a:bodyPr>
          <a:lstStyle/>
          <a:p>
            <a:pPr algn="ctr"/>
            <a:r>
              <a:rPr lang="en-US" sz="2000" b="1" dirty="0" smtClean="0"/>
              <a:t>Most People In Titanic Mounted By Southampton Embarked Then Cherbourg Embarked And Last Queenstown Embarked </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23013.png"/>
          <p:cNvPicPr>
            <a:picLocks noChangeAspect="1"/>
          </p:cNvPicPr>
          <p:nvPr/>
        </p:nvPicPr>
        <p:blipFill>
          <a:blip r:embed="rId2"/>
          <a:stretch>
            <a:fillRect/>
          </a:stretch>
        </p:blipFill>
        <p:spPr>
          <a:xfrm>
            <a:off x="1266364" y="285728"/>
            <a:ext cx="6611273" cy="4220164"/>
          </a:xfrm>
          <a:prstGeom prst="rect">
            <a:avLst/>
          </a:prstGeom>
        </p:spPr>
      </p:pic>
      <p:sp>
        <p:nvSpPr>
          <p:cNvPr id="3" name="TextBox 2"/>
          <p:cNvSpPr txBox="1"/>
          <p:nvPr/>
        </p:nvSpPr>
        <p:spPr>
          <a:xfrm>
            <a:off x="1" y="5429264"/>
            <a:ext cx="9143999" cy="1015663"/>
          </a:xfrm>
          <a:prstGeom prst="rect">
            <a:avLst/>
          </a:prstGeom>
          <a:noFill/>
        </p:spPr>
        <p:txBody>
          <a:bodyPr wrap="square" rtlCol="0">
            <a:spAutoFit/>
          </a:bodyPr>
          <a:lstStyle/>
          <a:p>
            <a:pPr algn="ctr"/>
            <a:r>
              <a:rPr lang="en-US" sz="2000" dirty="0" smtClean="0"/>
              <a:t> </a:t>
            </a:r>
            <a:r>
              <a:rPr lang="en-US" sz="2000" b="1" dirty="0" smtClean="0"/>
              <a:t>We Can See From This Graph Between Embarked And Survived Embarked C Have Less Death Rate Than S And Qs . So Embarked C Have More Survival Rate Than S And Qs</a:t>
            </a: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23619.png"/>
          <p:cNvPicPr>
            <a:picLocks noChangeAspect="1"/>
          </p:cNvPicPr>
          <p:nvPr/>
        </p:nvPicPr>
        <p:blipFill>
          <a:blip r:embed="rId2"/>
          <a:stretch>
            <a:fillRect/>
          </a:stretch>
        </p:blipFill>
        <p:spPr>
          <a:xfrm>
            <a:off x="648000" y="214290"/>
            <a:ext cx="7848000" cy="5262112"/>
          </a:xfrm>
          <a:prstGeom prst="rect">
            <a:avLst/>
          </a:prstGeom>
        </p:spPr>
      </p:pic>
      <p:sp>
        <p:nvSpPr>
          <p:cNvPr id="3" name="TextBox 2"/>
          <p:cNvSpPr txBox="1"/>
          <p:nvPr/>
        </p:nvSpPr>
        <p:spPr>
          <a:xfrm>
            <a:off x="0" y="5786454"/>
            <a:ext cx="9144000" cy="707886"/>
          </a:xfrm>
          <a:prstGeom prst="rect">
            <a:avLst/>
          </a:prstGeom>
          <a:noFill/>
        </p:spPr>
        <p:txBody>
          <a:bodyPr wrap="square" rtlCol="0">
            <a:spAutoFit/>
          </a:bodyPr>
          <a:lstStyle/>
          <a:p>
            <a:pPr algn="ctr"/>
            <a:r>
              <a:rPr lang="en-US" sz="2000" b="1" dirty="0" smtClean="0"/>
              <a:t>In This Graph Of Sibsp And Survived . We Can See Who Have 1 Sibling/Spouse Have More Survival Rate Than </a:t>
            </a:r>
            <a:r>
              <a:rPr lang="en-US" sz="2000" b="1" dirty="0" smtClean="0"/>
              <a:t>Than</a:t>
            </a:r>
            <a:r>
              <a:rPr lang="en-US" sz="2000" b="1" dirty="0" smtClean="0"/>
              <a:t> Any Other Number Of Sibling/Spouse</a:t>
            </a:r>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23953.png"/>
          <p:cNvPicPr>
            <a:picLocks noChangeAspect="1"/>
          </p:cNvPicPr>
          <p:nvPr/>
        </p:nvPicPr>
        <p:blipFill>
          <a:blip r:embed="rId2"/>
          <a:stretch>
            <a:fillRect/>
          </a:stretch>
        </p:blipFill>
        <p:spPr>
          <a:xfrm>
            <a:off x="720000" y="0"/>
            <a:ext cx="7704000" cy="5400639"/>
          </a:xfrm>
          <a:prstGeom prst="rect">
            <a:avLst/>
          </a:prstGeom>
        </p:spPr>
      </p:pic>
      <p:sp>
        <p:nvSpPr>
          <p:cNvPr id="4" name="TextBox 3"/>
          <p:cNvSpPr txBox="1"/>
          <p:nvPr/>
        </p:nvSpPr>
        <p:spPr>
          <a:xfrm>
            <a:off x="0" y="5857892"/>
            <a:ext cx="9144000" cy="707886"/>
          </a:xfrm>
          <a:prstGeom prst="rect">
            <a:avLst/>
          </a:prstGeom>
          <a:noFill/>
        </p:spPr>
        <p:txBody>
          <a:bodyPr wrap="square" rtlCol="0">
            <a:spAutoFit/>
          </a:bodyPr>
          <a:lstStyle/>
          <a:p>
            <a:pPr algn="ctr"/>
            <a:r>
              <a:rPr lang="en-US" sz="2000" b="1" dirty="0" smtClean="0"/>
              <a:t>we can see from this Graph parch 1,2,3 have more survival rate than parch 0,3,4,5,6,9</a:t>
            </a:r>
            <a:endParaRPr 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24304.png"/>
          <p:cNvPicPr>
            <a:picLocks noChangeAspect="1"/>
          </p:cNvPicPr>
          <p:nvPr/>
        </p:nvPicPr>
        <p:blipFill>
          <a:blip r:embed="rId2"/>
          <a:stretch>
            <a:fillRect/>
          </a:stretch>
        </p:blipFill>
        <p:spPr>
          <a:xfrm>
            <a:off x="846000" y="285714"/>
            <a:ext cx="7452000" cy="5161598"/>
          </a:xfrm>
          <a:prstGeom prst="rect">
            <a:avLst/>
          </a:prstGeom>
        </p:spPr>
      </p:pic>
      <p:sp>
        <p:nvSpPr>
          <p:cNvPr id="3" name="TextBox 2"/>
          <p:cNvSpPr txBox="1"/>
          <p:nvPr/>
        </p:nvSpPr>
        <p:spPr>
          <a:xfrm>
            <a:off x="0" y="5857892"/>
            <a:ext cx="9144000" cy="707886"/>
          </a:xfrm>
          <a:prstGeom prst="rect">
            <a:avLst/>
          </a:prstGeom>
          <a:noFill/>
        </p:spPr>
        <p:txBody>
          <a:bodyPr wrap="square" rtlCol="0">
            <a:spAutoFit/>
          </a:bodyPr>
          <a:lstStyle/>
          <a:p>
            <a:pPr algn="ctr"/>
            <a:r>
              <a:rPr lang="en-US" sz="2000" b="1" dirty="0" smtClean="0"/>
              <a:t> We Can See From This Graph Only Toddler Age Group More Females Than Males . While In All Other Age Group Male Is More Than Females </a:t>
            </a:r>
            <a:endParaRPr 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24551.png"/>
          <p:cNvPicPr>
            <a:picLocks noChangeAspect="1"/>
          </p:cNvPicPr>
          <p:nvPr/>
        </p:nvPicPr>
        <p:blipFill>
          <a:blip r:embed="rId2"/>
          <a:stretch>
            <a:fillRect/>
          </a:stretch>
        </p:blipFill>
        <p:spPr>
          <a:xfrm>
            <a:off x="612000" y="285715"/>
            <a:ext cx="7920000" cy="5190075"/>
          </a:xfrm>
          <a:prstGeom prst="rect">
            <a:avLst/>
          </a:prstGeom>
        </p:spPr>
      </p:pic>
      <p:sp>
        <p:nvSpPr>
          <p:cNvPr id="3" name="TextBox 2"/>
          <p:cNvSpPr txBox="1"/>
          <p:nvPr/>
        </p:nvSpPr>
        <p:spPr>
          <a:xfrm>
            <a:off x="0" y="5857892"/>
            <a:ext cx="9144000" cy="707886"/>
          </a:xfrm>
          <a:prstGeom prst="rect">
            <a:avLst/>
          </a:prstGeom>
          <a:noFill/>
        </p:spPr>
        <p:txBody>
          <a:bodyPr wrap="square" rtlCol="0">
            <a:spAutoFit/>
          </a:bodyPr>
          <a:lstStyle/>
          <a:p>
            <a:pPr algn="ctr"/>
            <a:r>
              <a:rPr lang="en-US" dirty="0" smtClean="0"/>
              <a:t> </a:t>
            </a:r>
            <a:r>
              <a:rPr lang="en-US" sz="2000" b="1" dirty="0" smtClean="0"/>
              <a:t>We Can See From This Graph Infant And Kid Have More Survival Rate Than Any Other Age Group. Then Followed By Toddler Then Any Other Age Group </a:t>
            </a: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24922.png"/>
          <p:cNvPicPr>
            <a:picLocks noChangeAspect="1"/>
          </p:cNvPicPr>
          <p:nvPr/>
        </p:nvPicPr>
        <p:blipFill>
          <a:blip r:embed="rId2"/>
          <a:stretch>
            <a:fillRect/>
          </a:stretch>
        </p:blipFill>
        <p:spPr>
          <a:xfrm>
            <a:off x="666000" y="214290"/>
            <a:ext cx="7812000" cy="5069823"/>
          </a:xfrm>
          <a:prstGeom prst="rect">
            <a:avLst/>
          </a:prstGeom>
        </p:spPr>
      </p:pic>
      <p:sp>
        <p:nvSpPr>
          <p:cNvPr id="3" name="TextBox 2"/>
          <p:cNvSpPr txBox="1"/>
          <p:nvPr/>
        </p:nvSpPr>
        <p:spPr>
          <a:xfrm>
            <a:off x="0" y="5715016"/>
            <a:ext cx="9144000" cy="707886"/>
          </a:xfrm>
          <a:prstGeom prst="rect">
            <a:avLst/>
          </a:prstGeom>
          <a:noFill/>
        </p:spPr>
        <p:txBody>
          <a:bodyPr wrap="square" rtlCol="0">
            <a:spAutoFit/>
          </a:bodyPr>
          <a:lstStyle/>
          <a:p>
            <a:pPr algn="ctr"/>
            <a:r>
              <a:rPr lang="en-US" sz="2000" b="1" dirty="0" smtClean="0"/>
              <a:t>We Can Say Death Is More Predominant In 3rd Class Then 2nd Class And Then 1 St Class   Means Lower Class Have More Death Rate </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25256.png"/>
          <p:cNvPicPr>
            <a:picLocks noChangeAspect="1"/>
          </p:cNvPicPr>
          <p:nvPr/>
        </p:nvPicPr>
        <p:blipFill>
          <a:blip r:embed="rId2"/>
          <a:stretch>
            <a:fillRect/>
          </a:stretch>
        </p:blipFill>
        <p:spPr>
          <a:xfrm>
            <a:off x="918000" y="142852"/>
            <a:ext cx="7308000" cy="5264889"/>
          </a:xfrm>
          <a:prstGeom prst="rect">
            <a:avLst/>
          </a:prstGeom>
        </p:spPr>
      </p:pic>
      <p:sp>
        <p:nvSpPr>
          <p:cNvPr id="3" name="TextBox 2"/>
          <p:cNvSpPr txBox="1"/>
          <p:nvPr/>
        </p:nvSpPr>
        <p:spPr>
          <a:xfrm>
            <a:off x="642910" y="5857892"/>
            <a:ext cx="7858180" cy="707886"/>
          </a:xfrm>
          <a:prstGeom prst="rect">
            <a:avLst/>
          </a:prstGeom>
          <a:noFill/>
        </p:spPr>
        <p:txBody>
          <a:bodyPr wrap="square" rtlCol="0">
            <a:spAutoFit/>
          </a:bodyPr>
          <a:lstStyle/>
          <a:p>
            <a:pPr algn="ctr"/>
            <a:r>
              <a:rPr lang="en-US" sz="2000" b="1" dirty="0" smtClean="0"/>
              <a:t>In Infant More People Survived Than Death. Kid Also Have More Survived Than Death</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6-28 125839.png"/>
          <p:cNvPicPr>
            <a:picLocks noChangeAspect="1"/>
          </p:cNvPicPr>
          <p:nvPr/>
        </p:nvPicPr>
        <p:blipFill>
          <a:blip r:embed="rId2"/>
          <a:stretch>
            <a:fillRect/>
          </a:stretch>
        </p:blipFill>
        <p:spPr>
          <a:xfrm>
            <a:off x="810237" y="0"/>
            <a:ext cx="7523527" cy="5112000"/>
          </a:xfrm>
          <a:prstGeom prst="rect">
            <a:avLst/>
          </a:prstGeom>
        </p:spPr>
      </p:pic>
      <p:sp>
        <p:nvSpPr>
          <p:cNvPr id="3" name="TextBox 2"/>
          <p:cNvSpPr txBox="1"/>
          <p:nvPr/>
        </p:nvSpPr>
        <p:spPr>
          <a:xfrm>
            <a:off x="0" y="5357826"/>
            <a:ext cx="9144000" cy="1323439"/>
          </a:xfrm>
          <a:prstGeom prst="rect">
            <a:avLst/>
          </a:prstGeom>
          <a:noFill/>
        </p:spPr>
        <p:txBody>
          <a:bodyPr wrap="square" rtlCol="0">
            <a:spAutoFit/>
          </a:bodyPr>
          <a:lstStyle/>
          <a:p>
            <a:pPr algn="ctr"/>
            <a:r>
              <a:rPr lang="en-US" sz="2000" b="1" dirty="0" smtClean="0"/>
              <a:t> we can see from this graph people who travel from cheap fare range have lowest rate of survival. And we can also see as the fare range increases the survival rate increases. we can directly say from this graph expensive fare range have highest survival rate </a:t>
            </a:r>
            <a:endParaRPr lang="en-US" sz="20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391</Words>
  <Application>Microsoft Office PowerPoint</Application>
  <PresentationFormat>On-screen Show (4:3)</PresentationFormat>
  <Paragraphs>15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dc:creator>
  <cp:lastModifiedBy>Us</cp:lastModifiedBy>
  <cp:revision>32</cp:revision>
  <dcterms:created xsi:type="dcterms:W3CDTF">2023-06-28T06:32:16Z</dcterms:created>
  <dcterms:modified xsi:type="dcterms:W3CDTF">2023-06-28T13:15:00Z</dcterms:modified>
</cp:coreProperties>
</file>