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ic" TargetMode="External"/><Relationship Id="rId2" Type="http://schemas.openxmlformats.org/officeDocument/2006/relationships/hyperlink" Target="https://en.wikipedia.org/wiki/Soc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olitic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565402-AC98-532E-1868-385D4BB3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13278-639F-8340-FC3C-9071C4638676}"/>
              </a:ext>
            </a:extLst>
          </p:cNvPr>
          <p:cNvSpPr/>
          <p:nvPr/>
        </p:nvSpPr>
        <p:spPr>
          <a:xfrm>
            <a:off x="8044897" y="304346"/>
            <a:ext cx="3838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 Poverty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A72C8-7C39-8D42-F6CB-008331A4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5" y="4114800"/>
            <a:ext cx="2231858" cy="23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7C3F4F-42C5-0A83-A8C3-781D2F8793AE}"/>
              </a:ext>
            </a:extLst>
          </p:cNvPr>
          <p:cNvSpPr/>
          <p:nvPr/>
        </p:nvSpPr>
        <p:spPr>
          <a:xfrm>
            <a:off x="142055" y="705399"/>
            <a:ext cx="65234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u="sng" dirty="0">
                <a:ln/>
                <a:solidFill>
                  <a:schemeClr val="tx1">
                    <a:lumMod val="95000"/>
                  </a:schemeClr>
                </a:solidFill>
              </a:rPr>
              <a:t>Introduction to poverty </a:t>
            </a:r>
            <a:endParaRPr lang="en-US" sz="3600" u="sng" cap="none" spc="0" dirty="0">
              <a:ln/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5DBCE-201C-0036-E1CE-33570CC93D8D}"/>
              </a:ext>
            </a:extLst>
          </p:cNvPr>
          <p:cNvSpPr txBox="1"/>
          <p:nvPr/>
        </p:nvSpPr>
        <p:spPr>
          <a:xfrm>
            <a:off x="409075" y="1772653"/>
            <a:ext cx="106760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Arial" panose="020B0604020202020204" pitchFamily="34" charset="0"/>
              </a:rPr>
              <a:t>Poverty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state or condition in which one lacks the financial resources and essentials for a certain standard of living. Poverty can have diverse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o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Econom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Politic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political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causes and effects.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     </a:t>
            </a:r>
            <a:r>
              <a:rPr lang="en-US" u="sng" dirty="0">
                <a:latin typeface="Arial" panose="020B0604020202020204" pitchFamily="34" charset="0"/>
              </a:rPr>
              <a:t>Preset Condition Of India </a:t>
            </a:r>
            <a:r>
              <a:rPr lang="en-US" dirty="0">
                <a:latin typeface="Arial" panose="020B0604020202020204" pitchFamily="34" charset="0"/>
              </a:rPr>
              <a:t>;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inherit"/>
              </a:rPr>
              <a:t>According to the recently released NITI Aayog report on the Multidimensional Poverty Index 2023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around </a:t>
            </a:r>
            <a:r>
              <a:rPr lang="en-US" b="1" i="0" dirty="0">
                <a:effectLst/>
                <a:latin typeface="inherit"/>
              </a:rPr>
              <a:t>135 million Indians (One-tenth of the population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) </a:t>
            </a:r>
            <a:r>
              <a:rPr lang="en-US" b="1" i="0" dirty="0">
                <a:effectLst/>
                <a:latin typeface="inherit"/>
              </a:rPr>
              <a:t>managed to escape poverty between 2016 and 2021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with significant progress observed in ‘standard of living’ indicators contributing to this positive change.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Notably, </a:t>
            </a:r>
            <a:r>
              <a:rPr lang="en-US" b="1" i="0" dirty="0">
                <a:effectLst/>
                <a:latin typeface="inherit"/>
              </a:rPr>
              <a:t>Bihar and Uttar Pradesh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(UP) together accounted for a substantial portion of this progress, with </a:t>
            </a:r>
            <a:r>
              <a:rPr lang="en-US" b="1" i="0" dirty="0">
                <a:effectLst/>
                <a:latin typeface="inherit"/>
              </a:rPr>
              <a:t>56.8 million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individuals from these two states successfully moving out of multidimensional poverty. The report also indicates that the number of Indian states with less than 10% multidimensional poverty has doubled in a span of 5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56904-5FFB-7E86-7299-48C0886EB242}"/>
              </a:ext>
            </a:extLst>
          </p:cNvPr>
          <p:cNvSpPr txBox="1"/>
          <p:nvPr/>
        </p:nvSpPr>
        <p:spPr>
          <a:xfrm>
            <a:off x="737937" y="344905"/>
            <a:ext cx="88712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According to our opinion ;</a:t>
            </a:r>
          </a:p>
          <a:p>
            <a:endParaRPr lang="en-IN" dirty="0"/>
          </a:p>
          <a:p>
            <a:r>
              <a:rPr lang="en-IN" dirty="0"/>
              <a:t>As we know that, poverty in India , Is mainly due to the lack of Job &amp;  to have a job we require a certain qualifications ,Skills And many more.. Like certifications etc.</a:t>
            </a:r>
          </a:p>
          <a:p>
            <a:endParaRPr lang="en-IN" dirty="0"/>
          </a:p>
          <a:p>
            <a:r>
              <a:rPr lang="en-IN" dirty="0"/>
              <a:t>To search for a Job certain efforts are required . As a Part for Example ;  Let an Engineer  want an job on the basis of Campus Placement, </a:t>
            </a:r>
            <a:r>
              <a:rPr lang="en-IN" dirty="0" err="1"/>
              <a:t>He/She</a:t>
            </a:r>
            <a:r>
              <a:rPr lang="en-IN" dirty="0"/>
              <a:t> must require certain criteria to fulfil for the job. But </a:t>
            </a:r>
            <a:r>
              <a:rPr lang="en-IN" dirty="0" err="1"/>
              <a:t>He/She</a:t>
            </a:r>
            <a:r>
              <a:rPr lang="en-IN" dirty="0"/>
              <a:t> is  not meeting that criteria. So, </a:t>
            </a:r>
            <a:r>
              <a:rPr lang="en-IN" dirty="0" err="1"/>
              <a:t>He/She</a:t>
            </a:r>
            <a:r>
              <a:rPr lang="en-IN" dirty="0"/>
              <a:t> goes for other off Campus Placements.</a:t>
            </a:r>
          </a:p>
          <a:p>
            <a:endParaRPr lang="en-IN" dirty="0"/>
          </a:p>
          <a:p>
            <a:r>
              <a:rPr lang="en-IN" dirty="0"/>
              <a:t>Its just a example for a engineer , but we are having many fields in any stream   such as medical, agriculture, nursing, accounting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u="sng" dirty="0"/>
              <a:t>So the idea we are having  is not only for the employed person but will also help for the normal person.(shown on next  slide)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58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E20EEB-8D52-42C4-2214-83C778D6FFCE}"/>
              </a:ext>
            </a:extLst>
          </p:cNvPr>
          <p:cNvSpPr txBox="1"/>
          <p:nvPr/>
        </p:nvSpPr>
        <p:spPr>
          <a:xfrm>
            <a:off x="1302240" y="1551366"/>
            <a:ext cx="7948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1.We know that , we have apps in which we have to build our own profiles and then have to apply for a job with a resume and certifications.</a:t>
            </a:r>
          </a:p>
          <a:p>
            <a:endParaRPr lang="en-US" dirty="0"/>
          </a:p>
          <a:p>
            <a:r>
              <a:rPr lang="en-US" dirty="0"/>
              <a:t>2.But this will only help for a person have certain qualifications , but what about a </a:t>
            </a:r>
            <a:r>
              <a:rPr lang="en-US" dirty="0" err="1"/>
              <a:t>guywho</a:t>
            </a:r>
            <a:r>
              <a:rPr lang="en-US" dirty="0"/>
              <a:t> has not yet completed his professional course or not studied because of some reason.</a:t>
            </a:r>
          </a:p>
          <a:p>
            <a:endParaRPr lang="en-US" dirty="0"/>
          </a:p>
          <a:p>
            <a:r>
              <a:rPr lang="en-US" dirty="0"/>
              <a:t>3.The software that we are going to create will help every person who need any type of job (part time/full time) on the basis of their need . </a:t>
            </a:r>
          </a:p>
          <a:p>
            <a:endParaRPr lang="en-US" dirty="0"/>
          </a:p>
          <a:p>
            <a:r>
              <a:rPr lang="en-US" dirty="0"/>
              <a:t>4.The person who need a job will be able to choose job on the basis of their qualification or without qualification .</a:t>
            </a:r>
          </a:p>
          <a:p>
            <a:endParaRPr lang="en-US" dirty="0"/>
          </a:p>
          <a:p>
            <a:r>
              <a:rPr lang="en-US" dirty="0"/>
              <a:t>5.Recruiter and applicant will have to hire and choose job , according to them .  </a:t>
            </a:r>
          </a:p>
          <a:p>
            <a:endParaRPr lang="en-US" dirty="0"/>
          </a:p>
          <a:p>
            <a:r>
              <a:rPr lang="en-US" dirty="0"/>
              <a:t>6.The main aim of this software/app is that “ it will help all the people who are  employed or un employed or didn’t have pursued higher studies.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2367A-5EA8-FF03-1D68-1EA13D3BCC38}"/>
              </a:ext>
            </a:extLst>
          </p:cNvPr>
          <p:cNvSpPr txBox="1"/>
          <p:nvPr/>
        </p:nvSpPr>
        <p:spPr>
          <a:xfrm>
            <a:off x="1302240" y="582707"/>
            <a:ext cx="27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Our Aim</a:t>
            </a:r>
          </a:p>
        </p:txBody>
      </p:sp>
    </p:spTree>
    <p:extLst>
      <p:ext uri="{BB962C8B-B14F-4D97-AF65-F5344CB8AC3E}">
        <p14:creationId xmlns:p14="http://schemas.microsoft.com/office/powerpoint/2010/main" val="40353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Egg | thank you slide-thank youPowerpoint Templates">
            <a:extLst>
              <a:ext uri="{FF2B5EF4-FFF2-40B4-BE49-F238E27FC236}">
                <a16:creationId xmlns:a16="http://schemas.microsoft.com/office/drawing/2014/main" id="{2CA2BD26-E0C1-2900-BD16-C8DE9A29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294"/>
            <a:ext cx="12192000" cy="51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4990E2-49EE-EE63-BAB8-BDB94008B4D6}"/>
              </a:ext>
            </a:extLst>
          </p:cNvPr>
          <p:cNvSpPr txBox="1"/>
          <p:nvPr/>
        </p:nvSpPr>
        <p:spPr>
          <a:xfrm>
            <a:off x="233082" y="4867835"/>
            <a:ext cx="45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; 1</a:t>
            </a:r>
            <a:r>
              <a:rPr lang="en-IN" baseline="30000" dirty="0"/>
              <a:t>st</a:t>
            </a:r>
            <a:r>
              <a:rPr lang="en-IN" dirty="0"/>
              <a:t> Year students (CSE- AI)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79F41-5877-5AB7-099D-BF06087FAB87}"/>
              </a:ext>
            </a:extLst>
          </p:cNvPr>
          <p:cNvSpPr txBox="1"/>
          <p:nvPr/>
        </p:nvSpPr>
        <p:spPr>
          <a:xfrm>
            <a:off x="233082" y="5432612"/>
            <a:ext cx="3128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Ashrita Singh</a:t>
            </a:r>
          </a:p>
          <a:p>
            <a:pPr marL="342900" indent="-342900">
              <a:buAutoNum type="arabicPeriod"/>
            </a:pPr>
            <a:r>
              <a:rPr lang="en-IN" dirty="0"/>
              <a:t>Ayushri Dhunde</a:t>
            </a:r>
          </a:p>
          <a:p>
            <a:pPr marL="342900" indent="-342900">
              <a:buAutoNum type="arabicPeriod"/>
            </a:pPr>
            <a:r>
              <a:rPr lang="en-IN" dirty="0"/>
              <a:t>Shivam Shahu</a:t>
            </a:r>
          </a:p>
          <a:p>
            <a:pPr marL="342900" indent="-342900">
              <a:buAutoNum type="arabicPeriod"/>
            </a:pPr>
            <a:r>
              <a:rPr lang="en-IN" dirty="0"/>
              <a:t>Piyush Kawale</a:t>
            </a:r>
          </a:p>
        </p:txBody>
      </p:sp>
    </p:spTree>
    <p:extLst>
      <p:ext uri="{BB962C8B-B14F-4D97-AF65-F5344CB8AC3E}">
        <p14:creationId xmlns:p14="http://schemas.microsoft.com/office/powerpoint/2010/main" val="22599384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157</TotalTime>
  <Words>514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Gill Sans MT</vt:lpstr>
      <vt:lpstr>inherit</vt:lpstr>
      <vt:lpstr>Open Sans</vt:lpstr>
      <vt:lpstr>Walbaum Display</vt:lpstr>
      <vt:lpstr>Wingdings</vt:lpstr>
      <vt:lpstr>3DFloatVTI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sujal besarkar</dc:creator>
  <cp:lastModifiedBy>Shubham Shahu</cp:lastModifiedBy>
  <cp:revision>2</cp:revision>
  <dcterms:created xsi:type="dcterms:W3CDTF">2024-02-14T00:11:01Z</dcterms:created>
  <dcterms:modified xsi:type="dcterms:W3CDTF">2024-02-21T15:55:06Z</dcterms:modified>
</cp:coreProperties>
</file>