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8"/>
  </p:notesMasterIdLst>
  <p:sldIdLst>
    <p:sldId id="262" r:id="rId5"/>
    <p:sldId id="265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086" autoAdjust="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40836-823D-4F61-9FA0-7D094B6ACA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235A0-B591-4703-96A7-4C4CAAED4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35A0-B591-4703-96A7-4C4CAAED4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35A0-B591-4703-96A7-4C4CAAED4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94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376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20158766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726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13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25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518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94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2503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8897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954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1338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73771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66268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253842482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6961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809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663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47804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3241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82695429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61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078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95410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335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75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05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843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365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169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1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2" r:id="rId31"/>
  </p:sldLayoutIdLst>
  <p:hf sldNum="0"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3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well-defined methodology that has been used in every business vertical.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Provides a very detailed definition of the deliverables, timelines and milestones from the very beginning.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Reduces the amount of time developers spend interacting with stakeholders.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Team deliverable is predictable.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Any changes in the requirements are costly.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Rigid requirements definitions inhibit creativity.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Requirements can be misinterpreted because the developers interact less with stakeholders.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Excessive documentation is required to create detailed definitions of the deliverables, timelines and milestones prior to the beginning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96638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Priorities and requirements can be easily adjusted throughout the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team is empowered to make decisions, define deliverables and milestones, take responsibility for the delivery.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Time to market is </a:t>
            </a:r>
            <a:r>
              <a:rPr lang="en-US"/>
              <a:t>significantly decreased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 opportunity for creativity.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Deliverables, timelines and milestones are less predictable.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Stakeholders need to invest a lot of time throughout the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Documentation is not created, which could be a problem for regulated industries.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Since the requirements change all the time, re-work will be inevitable.</a:t>
            </a:r>
          </a:p>
        </p:txBody>
      </p:sp>
    </p:spTree>
    <p:extLst>
      <p:ext uri="{BB962C8B-B14F-4D97-AF65-F5344CB8AC3E}">
        <p14:creationId xmlns:p14="http://schemas.microsoft.com/office/powerpoint/2010/main" val="3283604664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dcmitype/"/>
    <ds:schemaRef ds:uri="http://purl.org/dc/elements/1.1/"/>
    <ds:schemaRef ds:uri="http://schemas.microsoft.com/office/2006/documentManagement/types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29</TotalTime>
  <Words>205</Words>
  <Application>Microsoft Office PowerPoint</Application>
  <PresentationFormat>On-screen Show (16:9)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 vs  Agile</dc:title>
  <dc:creator>Julia Glen</dc:creator>
  <cp:lastModifiedBy>Julia Glen</cp:lastModifiedBy>
  <cp:revision>10</cp:revision>
  <dcterms:created xsi:type="dcterms:W3CDTF">2021-05-31T18:22:03Z</dcterms:created>
  <dcterms:modified xsi:type="dcterms:W3CDTF">2021-06-10T00:15:33Z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