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D760"/>
    <a:srgbClr val="1ED660"/>
    <a:srgbClr val="57CC98"/>
    <a:srgbClr val="2C7D90"/>
    <a:srgbClr val="37A3A5"/>
    <a:srgbClr val="48B89F"/>
    <a:srgbClr val="225779"/>
    <a:srgbClr val="E7E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 snapToGrid="0">
      <p:cViewPr>
        <p:scale>
          <a:sx n="100" d="100"/>
          <a:sy n="100" d="100"/>
        </p:scale>
        <p:origin x="24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D2BA-66EA-6E36-5E27-F259F9A18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B0349-5A59-D242-197A-85BCCBF63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402C4-CAAD-F4C4-EF9F-D16D0808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ED52C-99F5-8B8A-33E0-49E47781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DBD8-22F1-ED7B-E4C5-82E12B65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0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3C45-30EA-C36E-E652-B4A169F0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1E007-6C05-10DA-D5AF-9D8199AC4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984B-56C6-2340-B6F1-4AD35A3D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AD98-BD7A-A7BE-13E5-3AA2FB7F6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6969-619C-FFE9-C605-3B28ED85F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2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31CD94-DA55-B599-76B5-C11A1C574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DCB36-8AA9-40E1-565D-46B41D814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3926D-3072-6B72-7973-112872E8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9C21-B1F4-A08C-3B11-51DF4E85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9CEF5-0E6E-001D-2168-C627E100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1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E08F-41DC-4ED0-3A8A-25406343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42CD-A336-60D9-C58A-5829768C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CDBD-03E8-C0E1-EE4F-81E8F396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6427-BF24-D1A3-DA4A-F8E47D4B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0372B-B840-8577-8F17-89A3AFF0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07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9374-05C6-BFED-9D26-94E3B345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CD9EF-6543-B52B-64F4-0F63DAC77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7AAB-8438-7C38-B3AE-C993748E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9D12-12AF-427D-C30C-E9CDA9EB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5D1DE-93B8-1F15-A876-5D0B93DA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06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6C8B-B993-8D37-BE10-AC4E9DAD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339D0-F39B-F88A-BA9F-4DC35F4C9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09413-90A8-6432-B944-C49D8EA64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EF10F-84B8-4E03-10AC-E1DC84D6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F188F-21BB-CF88-CC7C-6CEFAC2E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722D-E742-3604-3154-22568587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4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3F81-E74E-CDA5-D337-F5A320B4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EA0A-80F0-86B3-BE8C-5FD9E0E5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7FBD-2F04-5E7D-C510-EBEC4480F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C14CE-3FBB-B055-B16E-90E5B6756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50987-269E-4699-5358-0E24047C9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B27D9-759B-7D41-7649-9451AF21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13DA6-5693-AB10-CCC8-7DC7905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06874-20DA-FB11-D246-5D6636C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6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8332-ACB5-D1B8-1330-DBFAA476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962E0-0DD5-2B27-A0C0-123D73B4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00511-969D-7F59-F99F-1F6429A1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D2DC-533D-0298-6F83-DF0D7D55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24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9132C-B8C5-E389-8779-D203F767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59053-B27D-F3A0-58F1-29ED633A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30E06-6ECC-4033-D547-1AE594F2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58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586F-1C36-4F80-6984-CD12A748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53DE4-E464-5C53-4A05-A10EA4217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6CA25-D94F-64A2-0AF1-E6DA6C6E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61FA-1941-F329-56BF-64FF1751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325AB-0D2F-6023-1D9E-663C55BF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23A36-8288-B1A8-3F07-1EA0471A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60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D93A-1969-0C10-0752-A7D0622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7D1AC-4AF6-D00A-40CB-FE12FD87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36935-2B8E-DFE0-FFC9-0EEB34585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63E8-3D30-CC9F-C630-C511084C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80CDE-9A80-12C8-1021-CC403C800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4FE17-30FF-7659-0990-01D14C0A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9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62C90-269C-08A1-8AA8-519ADBD6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56B27-9B16-9185-584C-E3684431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962E7-E0EE-6B93-9379-778652112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8EA0-2E76-4E0B-9D4A-4614B9DDAF9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FD99-B223-7D2E-307C-AFD3ECFE2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D9C4-29A0-F39E-72A2-58CB5584A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DA8C3-B7AD-4D56-B1E7-517715D0FD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7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dient glassmorphing background | Premium AI-generated image">
            <a:extLst>
              <a:ext uri="{FF2B5EF4-FFF2-40B4-BE49-F238E27FC236}">
                <a16:creationId xmlns:a16="http://schemas.microsoft.com/office/drawing/2014/main" id="{8C55E2DC-2237-53BC-4393-4FB023A3C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55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7"/>
            <a:ext cx="12192000" cy="685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A798152-C77A-55BB-F155-88F99767D0C5}"/>
              </a:ext>
            </a:extLst>
          </p:cNvPr>
          <p:cNvSpPr/>
          <p:nvPr/>
        </p:nvSpPr>
        <p:spPr>
          <a:xfrm>
            <a:off x="142875" y="114298"/>
            <a:ext cx="11906250" cy="6648451"/>
          </a:xfrm>
          <a:prstGeom prst="roundRect">
            <a:avLst>
              <a:gd name="adj" fmla="val 3064"/>
            </a:avLst>
          </a:prstGeom>
          <a:gradFill>
            <a:gsLst>
              <a:gs pos="22000">
                <a:srgbClr val="FFFFFF">
                  <a:alpha val="30000"/>
                </a:srgbClr>
              </a:gs>
              <a:gs pos="81000">
                <a:srgbClr val="FFFFFF">
                  <a:alpha val="13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alpha val="80000"/>
                    <a:lumMod val="5000"/>
                    <a:lumOff val="95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D9FA68-42A4-767C-4E61-22CC6913E41D}"/>
              </a:ext>
            </a:extLst>
          </p:cNvPr>
          <p:cNvSpPr/>
          <p:nvPr/>
        </p:nvSpPr>
        <p:spPr>
          <a:xfrm>
            <a:off x="314324" y="1238250"/>
            <a:ext cx="4038601" cy="2200274"/>
          </a:xfrm>
          <a:prstGeom prst="roundRect">
            <a:avLst>
              <a:gd name="adj" fmla="val 7705"/>
            </a:avLst>
          </a:prstGeom>
          <a:gradFill>
            <a:gsLst>
              <a:gs pos="16000">
                <a:srgbClr val="1ED660">
                  <a:alpha val="60000"/>
                </a:srgbClr>
              </a:gs>
              <a:gs pos="81000">
                <a:srgbClr val="1ED760">
                  <a:alpha val="30000"/>
                </a:srgbClr>
              </a:gs>
            </a:gsLst>
            <a:lin ang="5400000" scaled="0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alpha val="20000"/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9A77C9-3036-F5EE-11F9-77ECD032EF64}"/>
              </a:ext>
            </a:extLst>
          </p:cNvPr>
          <p:cNvSpPr/>
          <p:nvPr/>
        </p:nvSpPr>
        <p:spPr>
          <a:xfrm>
            <a:off x="314324" y="3609974"/>
            <a:ext cx="4038601" cy="3038475"/>
          </a:xfrm>
          <a:prstGeom prst="roundRect">
            <a:avLst>
              <a:gd name="adj" fmla="val 6199"/>
            </a:avLst>
          </a:prstGeom>
          <a:gradFill>
            <a:gsLst>
              <a:gs pos="16000">
                <a:schemeClr val="tx1">
                  <a:alpha val="30000"/>
                </a:schemeClr>
              </a:gs>
              <a:gs pos="81000">
                <a:schemeClr val="tx1">
                  <a:alpha val="75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alpha val="20000"/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7533D8-6334-93E4-715D-D0332AE6C03B}"/>
              </a:ext>
            </a:extLst>
          </p:cNvPr>
          <p:cNvSpPr/>
          <p:nvPr/>
        </p:nvSpPr>
        <p:spPr>
          <a:xfrm>
            <a:off x="8720137" y="1238250"/>
            <a:ext cx="3130423" cy="1000125"/>
          </a:xfrm>
          <a:prstGeom prst="roundRect">
            <a:avLst>
              <a:gd name="adj" fmla="val 18180"/>
            </a:avLst>
          </a:prstGeom>
          <a:gradFill>
            <a:gsLst>
              <a:gs pos="16000">
                <a:schemeClr val="tx1">
                  <a:alpha val="30000"/>
                </a:schemeClr>
              </a:gs>
              <a:gs pos="81000">
                <a:schemeClr val="tx1">
                  <a:alpha val="75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alpha val="20000"/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A9D2BA-B14D-3942-EF5E-21B21E965094}"/>
              </a:ext>
            </a:extLst>
          </p:cNvPr>
          <p:cNvSpPr/>
          <p:nvPr/>
        </p:nvSpPr>
        <p:spPr>
          <a:xfrm>
            <a:off x="4510086" y="1238250"/>
            <a:ext cx="4067175" cy="3109911"/>
          </a:xfrm>
          <a:prstGeom prst="roundRect">
            <a:avLst>
              <a:gd name="adj" fmla="val 8971"/>
            </a:avLst>
          </a:prstGeom>
          <a:gradFill>
            <a:gsLst>
              <a:gs pos="16000">
                <a:schemeClr val="tx1">
                  <a:alpha val="30000"/>
                </a:schemeClr>
              </a:gs>
              <a:gs pos="81000">
                <a:schemeClr val="tx1">
                  <a:alpha val="75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alpha val="20000"/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572008-7649-367A-3745-D2617E8933F3}"/>
              </a:ext>
            </a:extLst>
          </p:cNvPr>
          <p:cNvSpPr/>
          <p:nvPr/>
        </p:nvSpPr>
        <p:spPr>
          <a:xfrm>
            <a:off x="8705850" y="2353540"/>
            <a:ext cx="3171826" cy="2027959"/>
          </a:xfrm>
          <a:prstGeom prst="roundRect">
            <a:avLst>
              <a:gd name="adj" fmla="val 13718"/>
            </a:avLst>
          </a:prstGeom>
          <a:gradFill>
            <a:gsLst>
              <a:gs pos="16000">
                <a:schemeClr val="tx1">
                  <a:alpha val="30000"/>
                </a:schemeClr>
              </a:gs>
              <a:gs pos="81000">
                <a:schemeClr val="tx1">
                  <a:alpha val="75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alpha val="20000"/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98B0A4-EABC-3780-5CD0-36BD020261C0}"/>
              </a:ext>
            </a:extLst>
          </p:cNvPr>
          <p:cNvSpPr/>
          <p:nvPr/>
        </p:nvSpPr>
        <p:spPr>
          <a:xfrm>
            <a:off x="4476749" y="4443412"/>
            <a:ext cx="7434263" cy="2257425"/>
          </a:xfrm>
          <a:prstGeom prst="roundRect">
            <a:avLst>
              <a:gd name="adj" fmla="val 11503"/>
            </a:avLst>
          </a:prstGeom>
          <a:gradFill>
            <a:gsLst>
              <a:gs pos="16000">
                <a:schemeClr val="tx1">
                  <a:alpha val="30000"/>
                </a:schemeClr>
              </a:gs>
              <a:gs pos="81000">
                <a:schemeClr val="tx1">
                  <a:alpha val="75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  <a:alpha val="80000"/>
                  </a:schemeClr>
                </a:gs>
                <a:gs pos="100000">
                  <a:schemeClr val="accent1">
                    <a:alpha val="20000"/>
                    <a:lumMod val="10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079E83B-7D76-45CE-321A-8B2E55DABAD8}"/>
              </a:ext>
            </a:extLst>
          </p:cNvPr>
          <p:cNvSpPr/>
          <p:nvPr/>
        </p:nvSpPr>
        <p:spPr>
          <a:xfrm>
            <a:off x="238125" y="189886"/>
            <a:ext cx="11639551" cy="848896"/>
          </a:xfrm>
          <a:prstGeom prst="roundRect">
            <a:avLst>
              <a:gd name="adj" fmla="val 28031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110EFC-506D-64AE-AEB8-65958E8DF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5" t="18882" r="20765" b="18719"/>
          <a:stretch/>
        </p:blipFill>
        <p:spPr>
          <a:xfrm>
            <a:off x="314324" y="329710"/>
            <a:ext cx="528738" cy="510815"/>
          </a:xfrm>
          <a:prstGeom prst="rect">
            <a:avLst/>
          </a:prstGeom>
        </p:spPr>
      </p:pic>
      <p:pic>
        <p:nvPicPr>
          <p:cNvPr id="18" name="Graphic 17" descr="Line arrow: Rotate left with solid fill">
            <a:extLst>
              <a:ext uri="{FF2B5EF4-FFF2-40B4-BE49-F238E27FC236}">
                <a16:creationId xmlns:a16="http://schemas.microsoft.com/office/drawing/2014/main" id="{1A01FDFE-6F36-4B6D-068C-223E1039EC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432953">
            <a:off x="11364638" y="272544"/>
            <a:ext cx="403263" cy="4032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45D98F-9E3C-E985-2AC9-4DFA14DCE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2" t="37832" r="10870" b="38008"/>
          <a:stretch/>
        </p:blipFill>
        <p:spPr>
          <a:xfrm>
            <a:off x="856830" y="447745"/>
            <a:ext cx="1012298" cy="3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2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mahajan</dc:creator>
  <cp:lastModifiedBy>shivam mahajan</cp:lastModifiedBy>
  <cp:revision>2</cp:revision>
  <dcterms:created xsi:type="dcterms:W3CDTF">2025-05-22T08:27:48Z</dcterms:created>
  <dcterms:modified xsi:type="dcterms:W3CDTF">2025-05-22T16:45:19Z</dcterms:modified>
</cp:coreProperties>
</file>