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A6A46-A345-491E-A383-07204F20D52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4967C-7EA0-463A-8F57-07C926B43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5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275-F0AF-409D-86B2-3980C8D5C7CC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9929-ED42-4907-9F04-102F43DD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5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947E-8B12-4BDA-895A-36DD26AF0D1A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9929-ED42-4907-9F04-102F43DD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6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833B-29CC-47CB-AB44-BC6538A26099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9929-ED42-4907-9F04-102F43DD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4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5206-E35B-4520-A7A6-1B52D9039B9F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9929-ED42-4907-9F04-102F43DD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9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CB4E-4C53-46B1-99F3-6A9800693319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9929-ED42-4907-9F04-102F43DD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1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468A-3FFE-4331-A0F6-0E35D6F68EE3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9929-ED42-4907-9F04-102F43DD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3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946E-765F-42BF-B47D-20937396E953}" type="datetime1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9929-ED42-4907-9F04-102F43DD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4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D7E3-0216-45CC-AE70-2C9377A1BB0C}" type="datetime1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9929-ED42-4907-9F04-102F43DD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BD9F-6D0C-480C-A89A-69ED2A9F83E7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9929-ED42-4907-9F04-102F43DD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C068-C735-4454-A767-80766C7EE05D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9929-ED42-4907-9F04-102F43DD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9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E05E-2EC2-421F-A277-A7B3284C94D3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9929-ED42-4907-9F04-102F43DD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B5965-2034-456B-87E3-8FB0F9681300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C9929-ED42-4907-9F04-102F43DD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1852366" cy="66637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9929-ED42-4907-9F04-102F43DD0E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8" y="411146"/>
            <a:ext cx="11007462" cy="61886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9929-ED42-4907-9F04-102F43DD0E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3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99" y="151672"/>
            <a:ext cx="11876537" cy="667729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9929-ED42-4907-9F04-102F43DD0E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6" y="319090"/>
            <a:ext cx="11386903" cy="64020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9929-ED42-4907-9F04-102F43DD0E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5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8" y="233958"/>
            <a:ext cx="11062731" cy="62197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9929-ED42-4907-9F04-102F43DD0E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4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0" y="192370"/>
            <a:ext cx="10956274" cy="61598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9929-ED42-4907-9F04-102F43DD0E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1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7" y="429454"/>
            <a:ext cx="10954320" cy="61587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9929-ED42-4907-9F04-102F43DD0E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48" y="161444"/>
            <a:ext cx="11692595" cy="65738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9929-ED42-4907-9F04-102F43DD0E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2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63" y="442073"/>
            <a:ext cx="10058400" cy="565508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9929-ED42-4907-9F04-102F43DD0E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4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4" y="78266"/>
            <a:ext cx="11601808" cy="65228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9929-ED42-4907-9F04-102F43DD0E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Dammar Khadayat</dc:creator>
  <cp:lastModifiedBy>Dammar Khadayat</cp:lastModifiedBy>
  <cp:revision>6</cp:revision>
  <dcterms:created xsi:type="dcterms:W3CDTF">2021-12-17T04:05:26Z</dcterms:created>
  <dcterms:modified xsi:type="dcterms:W3CDTF">2022-03-15T13:44:48Z</dcterms:modified>
</cp:coreProperties>
</file>