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63" r:id="rId8"/>
    <p:sldId id="262" r:id="rId9"/>
    <p:sldId id="259" r:id="rId10"/>
    <p:sldId id="261" r:id="rId11"/>
    <p:sldId id="260" r:id="rId12"/>
    <p:sldId id="276" r:id="rId13"/>
    <p:sldId id="266" r:id="rId14"/>
    <p:sldId id="267" r:id="rId15"/>
    <p:sldId id="268" r:id="rId16"/>
    <p:sldId id="269" r:id="rId17"/>
    <p:sldId id="270" r:id="rId18"/>
    <p:sldId id="271" r:id="rId19"/>
    <p:sldId id="272"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09E74D-10C1-4FA8-AF34-D5D578737DBA}" v="1" dt="2021-08-09T17:08:11.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75112F-5632-4D0C-8BBA-5DF2EB9F87D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6A6FEA9-7EAF-4139-A869-4019560689AD}">
      <dgm:prSet/>
      <dgm:spPr/>
      <dgm:t>
        <a:bodyPr/>
        <a:lstStyle/>
        <a:p>
          <a:r>
            <a:rPr lang="en-AU"/>
            <a:t>Aadil Thapa (NPI000015)</a:t>
          </a:r>
          <a:endParaRPr lang="en-US"/>
        </a:p>
      </dgm:t>
    </dgm:pt>
    <dgm:pt modelId="{A416E2C9-C1A1-425A-96A1-0959BE63BC53}" type="parTrans" cxnId="{A4EC527B-DC71-4DB4-AACD-AE7C187D4F9D}">
      <dgm:prSet/>
      <dgm:spPr/>
      <dgm:t>
        <a:bodyPr/>
        <a:lstStyle/>
        <a:p>
          <a:endParaRPr lang="en-US"/>
        </a:p>
      </dgm:t>
    </dgm:pt>
    <dgm:pt modelId="{FCC8E6D9-C8B7-4FAC-AFD0-EF5207D2DF57}" type="sibTrans" cxnId="{A4EC527B-DC71-4DB4-AACD-AE7C187D4F9D}">
      <dgm:prSet/>
      <dgm:spPr/>
      <dgm:t>
        <a:bodyPr/>
        <a:lstStyle/>
        <a:p>
          <a:endParaRPr lang="en-US"/>
        </a:p>
      </dgm:t>
    </dgm:pt>
    <dgm:pt modelId="{4275A634-1666-4446-AAD1-64DC5A23CD66}">
      <dgm:prSet/>
      <dgm:spPr/>
      <dgm:t>
        <a:bodyPr/>
        <a:lstStyle/>
        <a:p>
          <a:r>
            <a:rPr lang="en-AU"/>
            <a:t>Bikash Baral (NPI000021) </a:t>
          </a:r>
          <a:endParaRPr lang="en-US"/>
        </a:p>
      </dgm:t>
    </dgm:pt>
    <dgm:pt modelId="{10272607-9925-4ED9-9AB1-96E390A3E6D5}" type="parTrans" cxnId="{898553FF-0A9D-42B2-95A5-A44862D7156D}">
      <dgm:prSet/>
      <dgm:spPr/>
      <dgm:t>
        <a:bodyPr/>
        <a:lstStyle/>
        <a:p>
          <a:endParaRPr lang="en-US"/>
        </a:p>
      </dgm:t>
    </dgm:pt>
    <dgm:pt modelId="{B44044E1-732C-49DE-B62D-8798224A469E}" type="sibTrans" cxnId="{898553FF-0A9D-42B2-95A5-A44862D7156D}">
      <dgm:prSet/>
      <dgm:spPr/>
      <dgm:t>
        <a:bodyPr/>
        <a:lstStyle/>
        <a:p>
          <a:endParaRPr lang="en-US"/>
        </a:p>
      </dgm:t>
    </dgm:pt>
    <dgm:pt modelId="{60AF2BC7-F77C-4361-8AEE-758C3A19694E}">
      <dgm:prSet/>
      <dgm:spPr/>
      <dgm:t>
        <a:bodyPr/>
        <a:lstStyle/>
        <a:p>
          <a:r>
            <a:rPr lang="en-AU"/>
            <a:t>Sandesh Devkota (</a:t>
          </a:r>
          <a:r>
            <a:rPr lang="en-AU" b="0" i="0"/>
            <a:t>NPI000042</a:t>
          </a:r>
          <a:r>
            <a:rPr lang="en-AU"/>
            <a:t>)</a:t>
          </a:r>
          <a:endParaRPr lang="en-US"/>
        </a:p>
      </dgm:t>
    </dgm:pt>
    <dgm:pt modelId="{8CAEEA4B-D116-477E-9498-B802F0729EA9}" type="parTrans" cxnId="{46117DE7-2903-4C8E-B240-01294866F698}">
      <dgm:prSet/>
      <dgm:spPr/>
      <dgm:t>
        <a:bodyPr/>
        <a:lstStyle/>
        <a:p>
          <a:endParaRPr lang="en-US"/>
        </a:p>
      </dgm:t>
    </dgm:pt>
    <dgm:pt modelId="{187FBF35-2062-43BE-A0B2-41EFBBAC755C}" type="sibTrans" cxnId="{46117DE7-2903-4C8E-B240-01294866F698}">
      <dgm:prSet/>
      <dgm:spPr/>
      <dgm:t>
        <a:bodyPr/>
        <a:lstStyle/>
        <a:p>
          <a:endParaRPr lang="en-US"/>
        </a:p>
      </dgm:t>
    </dgm:pt>
    <dgm:pt modelId="{A9B0369E-E1E7-493B-AA2E-0180221E406F}">
      <dgm:prSet/>
      <dgm:spPr/>
      <dgm:t>
        <a:bodyPr/>
        <a:lstStyle/>
        <a:p>
          <a:r>
            <a:rPr lang="en-AU"/>
            <a:t>Tirtha Chapagain (NPI000055 )</a:t>
          </a:r>
          <a:endParaRPr lang="en-US"/>
        </a:p>
      </dgm:t>
    </dgm:pt>
    <dgm:pt modelId="{4B8FFAE6-F8BF-4E74-8324-F05DDC6073CF}" type="parTrans" cxnId="{948A7EAC-FE44-4DA7-B9FE-DC5667C1E949}">
      <dgm:prSet/>
      <dgm:spPr/>
      <dgm:t>
        <a:bodyPr/>
        <a:lstStyle/>
        <a:p>
          <a:endParaRPr lang="en-US"/>
        </a:p>
      </dgm:t>
    </dgm:pt>
    <dgm:pt modelId="{7904D7AE-B97A-4514-B31A-07DB0F531848}" type="sibTrans" cxnId="{948A7EAC-FE44-4DA7-B9FE-DC5667C1E949}">
      <dgm:prSet/>
      <dgm:spPr/>
      <dgm:t>
        <a:bodyPr/>
        <a:lstStyle/>
        <a:p>
          <a:endParaRPr lang="en-US"/>
        </a:p>
      </dgm:t>
    </dgm:pt>
    <dgm:pt modelId="{980C282B-756F-4C6A-A02A-4D1F01FBD4A8}">
      <dgm:prSet/>
      <dgm:spPr/>
      <dgm:t>
        <a:bodyPr/>
        <a:lstStyle/>
        <a:p>
          <a:r>
            <a:rPr lang="en-AU"/>
            <a:t>Shivam Ranabhat (NPI000047)</a:t>
          </a:r>
          <a:endParaRPr lang="en-US"/>
        </a:p>
      </dgm:t>
    </dgm:pt>
    <dgm:pt modelId="{EA1329F3-1628-4849-B847-CA509785C8B4}" type="parTrans" cxnId="{6B34CFBC-4396-4EC8-AEE4-A4D6E5D8801A}">
      <dgm:prSet/>
      <dgm:spPr/>
      <dgm:t>
        <a:bodyPr/>
        <a:lstStyle/>
        <a:p>
          <a:endParaRPr lang="en-US"/>
        </a:p>
      </dgm:t>
    </dgm:pt>
    <dgm:pt modelId="{3508D7DF-A3BB-43D3-9A0F-EF14885723CD}" type="sibTrans" cxnId="{6B34CFBC-4396-4EC8-AEE4-A4D6E5D8801A}">
      <dgm:prSet/>
      <dgm:spPr/>
      <dgm:t>
        <a:bodyPr/>
        <a:lstStyle/>
        <a:p>
          <a:endParaRPr lang="en-US"/>
        </a:p>
      </dgm:t>
    </dgm:pt>
    <dgm:pt modelId="{C757EC4C-6AD0-44BD-B2E6-F79CDBE40FA2}">
      <dgm:prSet/>
      <dgm:spPr/>
      <dgm:t>
        <a:bodyPr/>
        <a:lstStyle/>
        <a:p>
          <a:r>
            <a:rPr lang="en-AU"/>
            <a:t>Bikram Shrestha ( NPI000022)</a:t>
          </a:r>
          <a:endParaRPr lang="en-US"/>
        </a:p>
      </dgm:t>
    </dgm:pt>
    <dgm:pt modelId="{7B3A8A07-8088-4208-BD72-6CEDAEDE8242}" type="parTrans" cxnId="{CD966BB0-EA51-4795-822C-2A500D63168A}">
      <dgm:prSet/>
      <dgm:spPr/>
      <dgm:t>
        <a:bodyPr/>
        <a:lstStyle/>
        <a:p>
          <a:endParaRPr lang="en-US"/>
        </a:p>
      </dgm:t>
    </dgm:pt>
    <dgm:pt modelId="{4C951C30-0C69-4D9E-9F6A-DC1013D58400}" type="sibTrans" cxnId="{CD966BB0-EA51-4795-822C-2A500D63168A}">
      <dgm:prSet/>
      <dgm:spPr/>
      <dgm:t>
        <a:bodyPr/>
        <a:lstStyle/>
        <a:p>
          <a:endParaRPr lang="en-US"/>
        </a:p>
      </dgm:t>
    </dgm:pt>
    <dgm:pt modelId="{246ABAEC-85C5-44A5-9CB0-ED71C15841BF}">
      <dgm:prSet/>
      <dgm:spPr/>
      <dgm:t>
        <a:bodyPr/>
        <a:lstStyle/>
        <a:p>
          <a:r>
            <a:rPr lang="en-AU"/>
            <a:t>Kapil Pokhrel (NPI000030)</a:t>
          </a:r>
          <a:endParaRPr lang="en-US"/>
        </a:p>
      </dgm:t>
    </dgm:pt>
    <dgm:pt modelId="{BD96CCB6-5130-4134-A27B-F0BE034AD8C4}" type="parTrans" cxnId="{C2B57D48-FCA0-4D62-B3D3-D90106F69B0C}">
      <dgm:prSet/>
      <dgm:spPr/>
      <dgm:t>
        <a:bodyPr/>
        <a:lstStyle/>
        <a:p>
          <a:endParaRPr lang="en-US"/>
        </a:p>
      </dgm:t>
    </dgm:pt>
    <dgm:pt modelId="{5392F2FB-723D-4BD0-9784-F15A33C526D5}" type="sibTrans" cxnId="{C2B57D48-FCA0-4D62-B3D3-D90106F69B0C}">
      <dgm:prSet/>
      <dgm:spPr/>
      <dgm:t>
        <a:bodyPr/>
        <a:lstStyle/>
        <a:p>
          <a:endParaRPr lang="en-US"/>
        </a:p>
      </dgm:t>
    </dgm:pt>
    <dgm:pt modelId="{9024AD2A-5E77-4F7E-A933-DEF9A3796C57}">
      <dgm:prSet/>
      <dgm:spPr/>
      <dgm:t>
        <a:bodyPr/>
        <a:lstStyle/>
        <a:p>
          <a:r>
            <a:rPr lang="en-AU"/>
            <a:t>Saroj Kandel (</a:t>
          </a:r>
          <a:r>
            <a:rPr lang="en-AU" b="0" i="0"/>
            <a:t>NPI000043)</a:t>
          </a:r>
          <a:endParaRPr lang="en-US"/>
        </a:p>
      </dgm:t>
    </dgm:pt>
    <dgm:pt modelId="{8EAFF85E-C88A-477D-A957-8062D0059D28}" type="parTrans" cxnId="{D4A79F79-28FD-41AF-949F-4F1335AFD292}">
      <dgm:prSet/>
      <dgm:spPr/>
      <dgm:t>
        <a:bodyPr/>
        <a:lstStyle/>
        <a:p>
          <a:endParaRPr lang="en-US"/>
        </a:p>
      </dgm:t>
    </dgm:pt>
    <dgm:pt modelId="{3E3AD577-54C0-49CA-A316-246029E7F4F8}" type="sibTrans" cxnId="{D4A79F79-28FD-41AF-949F-4F1335AFD292}">
      <dgm:prSet/>
      <dgm:spPr/>
      <dgm:t>
        <a:bodyPr/>
        <a:lstStyle/>
        <a:p>
          <a:endParaRPr lang="en-US"/>
        </a:p>
      </dgm:t>
    </dgm:pt>
    <dgm:pt modelId="{67E3112F-E589-4E6B-AE77-55BF6A7D1E0E}">
      <dgm:prSet/>
      <dgm:spPr/>
      <dgm:t>
        <a:bodyPr/>
        <a:lstStyle/>
        <a:p>
          <a:r>
            <a:rPr lang="en-AU"/>
            <a:t>Suraj Kumar (</a:t>
          </a:r>
          <a:r>
            <a:rPr lang="en-AU" b="0" i="0"/>
            <a:t>NPI000052</a:t>
          </a:r>
          <a:r>
            <a:rPr lang="en-AU"/>
            <a:t>)</a:t>
          </a:r>
          <a:endParaRPr lang="en-US"/>
        </a:p>
      </dgm:t>
    </dgm:pt>
    <dgm:pt modelId="{AD62E7ED-DA15-425A-941C-690AFCD61CDF}" type="parTrans" cxnId="{129C43F4-0B47-476C-AB1C-CEA3B424D165}">
      <dgm:prSet/>
      <dgm:spPr/>
      <dgm:t>
        <a:bodyPr/>
        <a:lstStyle/>
        <a:p>
          <a:endParaRPr lang="en-US"/>
        </a:p>
      </dgm:t>
    </dgm:pt>
    <dgm:pt modelId="{735A69A1-E1E4-415C-A8F8-72C91B02980B}" type="sibTrans" cxnId="{129C43F4-0B47-476C-AB1C-CEA3B424D165}">
      <dgm:prSet/>
      <dgm:spPr/>
      <dgm:t>
        <a:bodyPr/>
        <a:lstStyle/>
        <a:p>
          <a:endParaRPr lang="en-US"/>
        </a:p>
      </dgm:t>
    </dgm:pt>
    <dgm:pt modelId="{516586EE-2273-499C-AA3E-09CDC18AFFB3}">
      <dgm:prSet/>
      <dgm:spPr/>
      <dgm:t>
        <a:bodyPr/>
        <a:lstStyle/>
        <a:p>
          <a:r>
            <a:rPr lang="en-AU"/>
            <a:t>Binod Pun (</a:t>
          </a:r>
          <a:r>
            <a:rPr lang="en-AU" b="0" i="0"/>
            <a:t>NPI000024)</a:t>
          </a:r>
          <a:endParaRPr lang="en-US"/>
        </a:p>
      </dgm:t>
    </dgm:pt>
    <dgm:pt modelId="{0291E47C-879C-4886-B41F-6082F3ADB65E}" type="parTrans" cxnId="{9A89B640-5EB2-4A0A-AD00-31BE1EE39516}">
      <dgm:prSet/>
      <dgm:spPr/>
      <dgm:t>
        <a:bodyPr/>
        <a:lstStyle/>
        <a:p>
          <a:endParaRPr lang="en-US"/>
        </a:p>
      </dgm:t>
    </dgm:pt>
    <dgm:pt modelId="{0693E33D-6F34-477F-9570-6C0AC176964E}" type="sibTrans" cxnId="{9A89B640-5EB2-4A0A-AD00-31BE1EE39516}">
      <dgm:prSet/>
      <dgm:spPr/>
      <dgm:t>
        <a:bodyPr/>
        <a:lstStyle/>
        <a:p>
          <a:endParaRPr lang="en-US"/>
        </a:p>
      </dgm:t>
    </dgm:pt>
    <dgm:pt modelId="{5C78D894-0F21-4A2B-9C0B-883676D782C7}">
      <dgm:prSet/>
      <dgm:spPr/>
      <dgm:t>
        <a:bodyPr/>
        <a:lstStyle/>
        <a:p>
          <a:r>
            <a:rPr lang="en-AU"/>
            <a:t>Bibek Bhandari (NPI000019)</a:t>
          </a:r>
          <a:endParaRPr lang="en-US"/>
        </a:p>
      </dgm:t>
    </dgm:pt>
    <dgm:pt modelId="{31B6ADFD-517D-4B02-A876-C9531898B7A3}" type="parTrans" cxnId="{6DB73283-4077-4893-A829-9B4EAACB2296}">
      <dgm:prSet/>
      <dgm:spPr/>
      <dgm:t>
        <a:bodyPr/>
        <a:lstStyle/>
        <a:p>
          <a:endParaRPr lang="en-US"/>
        </a:p>
      </dgm:t>
    </dgm:pt>
    <dgm:pt modelId="{C25FCA71-49DE-4932-9B4D-D24794FCA577}" type="sibTrans" cxnId="{6DB73283-4077-4893-A829-9B4EAACB2296}">
      <dgm:prSet/>
      <dgm:spPr/>
      <dgm:t>
        <a:bodyPr/>
        <a:lstStyle/>
        <a:p>
          <a:endParaRPr lang="en-US"/>
        </a:p>
      </dgm:t>
    </dgm:pt>
    <dgm:pt modelId="{E35EFFBD-DA30-4DCC-9706-4221E1CA69C2}">
      <dgm:prSet/>
      <dgm:spPr/>
      <dgm:t>
        <a:bodyPr/>
        <a:lstStyle/>
        <a:p>
          <a:r>
            <a:rPr lang="en-AU"/>
            <a:t>Roshan Rana (NPI000036) </a:t>
          </a:r>
          <a:endParaRPr lang="en-US"/>
        </a:p>
      </dgm:t>
    </dgm:pt>
    <dgm:pt modelId="{31D929DD-A37E-4485-8D19-9D7BEF552909}" type="parTrans" cxnId="{B6A0591E-BCD8-4544-8A0C-80F9F1D416F9}">
      <dgm:prSet/>
      <dgm:spPr/>
      <dgm:t>
        <a:bodyPr/>
        <a:lstStyle/>
        <a:p>
          <a:endParaRPr lang="en-US"/>
        </a:p>
      </dgm:t>
    </dgm:pt>
    <dgm:pt modelId="{D9CCE64F-4962-4994-9C58-ECBF58ED815C}" type="sibTrans" cxnId="{B6A0591E-BCD8-4544-8A0C-80F9F1D416F9}">
      <dgm:prSet/>
      <dgm:spPr/>
      <dgm:t>
        <a:bodyPr/>
        <a:lstStyle/>
        <a:p>
          <a:endParaRPr lang="en-US"/>
        </a:p>
      </dgm:t>
    </dgm:pt>
    <dgm:pt modelId="{0DFEB33D-C434-4C8A-BB7C-B61FE4D0B6C0}" type="pres">
      <dgm:prSet presAssocID="{D975112F-5632-4D0C-8BBA-5DF2EB9F87DC}" presName="diagram" presStyleCnt="0">
        <dgm:presLayoutVars>
          <dgm:dir/>
          <dgm:resizeHandles val="exact"/>
        </dgm:presLayoutVars>
      </dgm:prSet>
      <dgm:spPr/>
    </dgm:pt>
    <dgm:pt modelId="{FDC918AD-0523-40DB-9E99-439E949C372A}" type="pres">
      <dgm:prSet presAssocID="{96A6FEA9-7EAF-4139-A869-4019560689AD}" presName="node" presStyleLbl="node1" presStyleIdx="0" presStyleCnt="12">
        <dgm:presLayoutVars>
          <dgm:bulletEnabled val="1"/>
        </dgm:presLayoutVars>
      </dgm:prSet>
      <dgm:spPr/>
    </dgm:pt>
    <dgm:pt modelId="{51251C06-7E01-4853-8D46-D8D642302CFA}" type="pres">
      <dgm:prSet presAssocID="{FCC8E6D9-C8B7-4FAC-AFD0-EF5207D2DF57}" presName="sibTrans" presStyleCnt="0"/>
      <dgm:spPr/>
    </dgm:pt>
    <dgm:pt modelId="{D17DD6E6-F42A-414F-97B6-AEEBD72BC8DD}" type="pres">
      <dgm:prSet presAssocID="{4275A634-1666-4446-AAD1-64DC5A23CD66}" presName="node" presStyleLbl="node1" presStyleIdx="1" presStyleCnt="12">
        <dgm:presLayoutVars>
          <dgm:bulletEnabled val="1"/>
        </dgm:presLayoutVars>
      </dgm:prSet>
      <dgm:spPr/>
    </dgm:pt>
    <dgm:pt modelId="{E096A2F7-302A-4182-8767-ABE8D42A1FC1}" type="pres">
      <dgm:prSet presAssocID="{B44044E1-732C-49DE-B62D-8798224A469E}" presName="sibTrans" presStyleCnt="0"/>
      <dgm:spPr/>
    </dgm:pt>
    <dgm:pt modelId="{F0F78C45-194C-40E9-B3A6-05CBFA89C863}" type="pres">
      <dgm:prSet presAssocID="{60AF2BC7-F77C-4361-8AEE-758C3A19694E}" presName="node" presStyleLbl="node1" presStyleIdx="2" presStyleCnt="12">
        <dgm:presLayoutVars>
          <dgm:bulletEnabled val="1"/>
        </dgm:presLayoutVars>
      </dgm:prSet>
      <dgm:spPr/>
    </dgm:pt>
    <dgm:pt modelId="{34BE2B55-DD10-451E-85A3-F4CE44DEC0F8}" type="pres">
      <dgm:prSet presAssocID="{187FBF35-2062-43BE-A0B2-41EFBBAC755C}" presName="sibTrans" presStyleCnt="0"/>
      <dgm:spPr/>
    </dgm:pt>
    <dgm:pt modelId="{4CA9DFEA-0BD6-43AC-A54B-08477AEF770F}" type="pres">
      <dgm:prSet presAssocID="{A9B0369E-E1E7-493B-AA2E-0180221E406F}" presName="node" presStyleLbl="node1" presStyleIdx="3" presStyleCnt="12">
        <dgm:presLayoutVars>
          <dgm:bulletEnabled val="1"/>
        </dgm:presLayoutVars>
      </dgm:prSet>
      <dgm:spPr/>
    </dgm:pt>
    <dgm:pt modelId="{FC9415C0-6587-4CDD-99EA-BE0E06D410EE}" type="pres">
      <dgm:prSet presAssocID="{7904D7AE-B97A-4514-B31A-07DB0F531848}" presName="sibTrans" presStyleCnt="0"/>
      <dgm:spPr/>
    </dgm:pt>
    <dgm:pt modelId="{6E10D414-852D-4CD3-95B9-B567006A6C5A}" type="pres">
      <dgm:prSet presAssocID="{980C282B-756F-4C6A-A02A-4D1F01FBD4A8}" presName="node" presStyleLbl="node1" presStyleIdx="4" presStyleCnt="12">
        <dgm:presLayoutVars>
          <dgm:bulletEnabled val="1"/>
        </dgm:presLayoutVars>
      </dgm:prSet>
      <dgm:spPr/>
    </dgm:pt>
    <dgm:pt modelId="{DD2182D3-47E4-49FD-B1B5-67438A5FAFA5}" type="pres">
      <dgm:prSet presAssocID="{3508D7DF-A3BB-43D3-9A0F-EF14885723CD}" presName="sibTrans" presStyleCnt="0"/>
      <dgm:spPr/>
    </dgm:pt>
    <dgm:pt modelId="{AD6AF902-F107-4C2A-9D10-5F93D269D6E0}" type="pres">
      <dgm:prSet presAssocID="{C757EC4C-6AD0-44BD-B2E6-F79CDBE40FA2}" presName="node" presStyleLbl="node1" presStyleIdx="5" presStyleCnt="12">
        <dgm:presLayoutVars>
          <dgm:bulletEnabled val="1"/>
        </dgm:presLayoutVars>
      </dgm:prSet>
      <dgm:spPr/>
    </dgm:pt>
    <dgm:pt modelId="{A69870DB-4700-462F-99CD-01628A406591}" type="pres">
      <dgm:prSet presAssocID="{4C951C30-0C69-4D9E-9F6A-DC1013D58400}" presName="sibTrans" presStyleCnt="0"/>
      <dgm:spPr/>
    </dgm:pt>
    <dgm:pt modelId="{CC43C401-0D62-4DF0-93FD-12B1D08C75B8}" type="pres">
      <dgm:prSet presAssocID="{246ABAEC-85C5-44A5-9CB0-ED71C15841BF}" presName="node" presStyleLbl="node1" presStyleIdx="6" presStyleCnt="12">
        <dgm:presLayoutVars>
          <dgm:bulletEnabled val="1"/>
        </dgm:presLayoutVars>
      </dgm:prSet>
      <dgm:spPr/>
    </dgm:pt>
    <dgm:pt modelId="{4A90C2C4-675D-4FF4-B640-4306EE3F57AC}" type="pres">
      <dgm:prSet presAssocID="{5392F2FB-723D-4BD0-9784-F15A33C526D5}" presName="sibTrans" presStyleCnt="0"/>
      <dgm:spPr/>
    </dgm:pt>
    <dgm:pt modelId="{246AEE51-7D4B-4E6D-9223-8FC54B944365}" type="pres">
      <dgm:prSet presAssocID="{9024AD2A-5E77-4F7E-A933-DEF9A3796C57}" presName="node" presStyleLbl="node1" presStyleIdx="7" presStyleCnt="12">
        <dgm:presLayoutVars>
          <dgm:bulletEnabled val="1"/>
        </dgm:presLayoutVars>
      </dgm:prSet>
      <dgm:spPr/>
    </dgm:pt>
    <dgm:pt modelId="{7D5D0B42-172D-4B29-85A4-B4D3C472AF69}" type="pres">
      <dgm:prSet presAssocID="{3E3AD577-54C0-49CA-A316-246029E7F4F8}" presName="sibTrans" presStyleCnt="0"/>
      <dgm:spPr/>
    </dgm:pt>
    <dgm:pt modelId="{574F6050-1FF3-4ED8-8C1C-20E2AD7E6269}" type="pres">
      <dgm:prSet presAssocID="{67E3112F-E589-4E6B-AE77-55BF6A7D1E0E}" presName="node" presStyleLbl="node1" presStyleIdx="8" presStyleCnt="12">
        <dgm:presLayoutVars>
          <dgm:bulletEnabled val="1"/>
        </dgm:presLayoutVars>
      </dgm:prSet>
      <dgm:spPr/>
    </dgm:pt>
    <dgm:pt modelId="{C732CF75-088A-453C-BA62-E9102CA0B614}" type="pres">
      <dgm:prSet presAssocID="{735A69A1-E1E4-415C-A8F8-72C91B02980B}" presName="sibTrans" presStyleCnt="0"/>
      <dgm:spPr/>
    </dgm:pt>
    <dgm:pt modelId="{B2629522-8759-4D52-BCE2-D2996A5916ED}" type="pres">
      <dgm:prSet presAssocID="{516586EE-2273-499C-AA3E-09CDC18AFFB3}" presName="node" presStyleLbl="node1" presStyleIdx="9" presStyleCnt="12">
        <dgm:presLayoutVars>
          <dgm:bulletEnabled val="1"/>
        </dgm:presLayoutVars>
      </dgm:prSet>
      <dgm:spPr/>
    </dgm:pt>
    <dgm:pt modelId="{80FAC422-5014-44C6-955A-8981C1818CCC}" type="pres">
      <dgm:prSet presAssocID="{0693E33D-6F34-477F-9570-6C0AC176964E}" presName="sibTrans" presStyleCnt="0"/>
      <dgm:spPr/>
    </dgm:pt>
    <dgm:pt modelId="{E700CCA8-EBB6-4A23-B66D-C8A671128C7E}" type="pres">
      <dgm:prSet presAssocID="{5C78D894-0F21-4A2B-9C0B-883676D782C7}" presName="node" presStyleLbl="node1" presStyleIdx="10" presStyleCnt="12">
        <dgm:presLayoutVars>
          <dgm:bulletEnabled val="1"/>
        </dgm:presLayoutVars>
      </dgm:prSet>
      <dgm:spPr/>
    </dgm:pt>
    <dgm:pt modelId="{04F5FCE9-C64E-4339-B452-CF374C7CFB9E}" type="pres">
      <dgm:prSet presAssocID="{C25FCA71-49DE-4932-9B4D-D24794FCA577}" presName="sibTrans" presStyleCnt="0"/>
      <dgm:spPr/>
    </dgm:pt>
    <dgm:pt modelId="{DAA5FB93-12B6-484A-80DB-990D433BA3C6}" type="pres">
      <dgm:prSet presAssocID="{E35EFFBD-DA30-4DCC-9706-4221E1CA69C2}" presName="node" presStyleLbl="node1" presStyleIdx="11" presStyleCnt="12">
        <dgm:presLayoutVars>
          <dgm:bulletEnabled val="1"/>
        </dgm:presLayoutVars>
      </dgm:prSet>
      <dgm:spPr/>
    </dgm:pt>
  </dgm:ptLst>
  <dgm:cxnLst>
    <dgm:cxn modelId="{9B6D2F02-72AF-46EC-986F-23F7FC72DD18}" type="presOf" srcId="{A9B0369E-E1E7-493B-AA2E-0180221E406F}" destId="{4CA9DFEA-0BD6-43AC-A54B-08477AEF770F}" srcOrd="0" destOrd="0" presId="urn:microsoft.com/office/officeart/2005/8/layout/default"/>
    <dgm:cxn modelId="{41103104-4E71-4BD3-94DD-C1227C5F48FA}" type="presOf" srcId="{246ABAEC-85C5-44A5-9CB0-ED71C15841BF}" destId="{CC43C401-0D62-4DF0-93FD-12B1D08C75B8}" srcOrd="0" destOrd="0" presId="urn:microsoft.com/office/officeart/2005/8/layout/default"/>
    <dgm:cxn modelId="{7AC76710-F815-4922-BB3B-35BB3F500627}" type="presOf" srcId="{D975112F-5632-4D0C-8BBA-5DF2EB9F87DC}" destId="{0DFEB33D-C434-4C8A-BB7C-B61FE4D0B6C0}" srcOrd="0" destOrd="0" presId="urn:microsoft.com/office/officeart/2005/8/layout/default"/>
    <dgm:cxn modelId="{B6A0591E-BCD8-4544-8A0C-80F9F1D416F9}" srcId="{D975112F-5632-4D0C-8BBA-5DF2EB9F87DC}" destId="{E35EFFBD-DA30-4DCC-9706-4221E1CA69C2}" srcOrd="11" destOrd="0" parTransId="{31D929DD-A37E-4485-8D19-9D7BEF552909}" sibTransId="{D9CCE64F-4962-4994-9C58-ECBF58ED815C}"/>
    <dgm:cxn modelId="{9A89B640-5EB2-4A0A-AD00-31BE1EE39516}" srcId="{D975112F-5632-4D0C-8BBA-5DF2EB9F87DC}" destId="{516586EE-2273-499C-AA3E-09CDC18AFFB3}" srcOrd="9" destOrd="0" parTransId="{0291E47C-879C-4886-B41F-6082F3ADB65E}" sibTransId="{0693E33D-6F34-477F-9570-6C0AC176964E}"/>
    <dgm:cxn modelId="{C2B57D48-FCA0-4D62-B3D3-D90106F69B0C}" srcId="{D975112F-5632-4D0C-8BBA-5DF2EB9F87DC}" destId="{246ABAEC-85C5-44A5-9CB0-ED71C15841BF}" srcOrd="6" destOrd="0" parTransId="{BD96CCB6-5130-4134-A27B-F0BE034AD8C4}" sibTransId="{5392F2FB-723D-4BD0-9784-F15A33C526D5}"/>
    <dgm:cxn modelId="{5EFC5F78-D153-4BE1-A8DB-E3290F27A1E8}" type="presOf" srcId="{980C282B-756F-4C6A-A02A-4D1F01FBD4A8}" destId="{6E10D414-852D-4CD3-95B9-B567006A6C5A}" srcOrd="0" destOrd="0" presId="urn:microsoft.com/office/officeart/2005/8/layout/default"/>
    <dgm:cxn modelId="{D4A79F79-28FD-41AF-949F-4F1335AFD292}" srcId="{D975112F-5632-4D0C-8BBA-5DF2EB9F87DC}" destId="{9024AD2A-5E77-4F7E-A933-DEF9A3796C57}" srcOrd="7" destOrd="0" parTransId="{8EAFF85E-C88A-477D-A957-8062D0059D28}" sibTransId="{3E3AD577-54C0-49CA-A316-246029E7F4F8}"/>
    <dgm:cxn modelId="{A04EA279-04A5-4B7A-820E-D28A022C1FCD}" type="presOf" srcId="{516586EE-2273-499C-AA3E-09CDC18AFFB3}" destId="{B2629522-8759-4D52-BCE2-D2996A5916ED}" srcOrd="0" destOrd="0" presId="urn:microsoft.com/office/officeart/2005/8/layout/default"/>
    <dgm:cxn modelId="{A4EC527B-DC71-4DB4-AACD-AE7C187D4F9D}" srcId="{D975112F-5632-4D0C-8BBA-5DF2EB9F87DC}" destId="{96A6FEA9-7EAF-4139-A869-4019560689AD}" srcOrd="0" destOrd="0" parTransId="{A416E2C9-C1A1-425A-96A1-0959BE63BC53}" sibTransId="{FCC8E6D9-C8B7-4FAC-AFD0-EF5207D2DF57}"/>
    <dgm:cxn modelId="{6DB73283-4077-4893-A829-9B4EAACB2296}" srcId="{D975112F-5632-4D0C-8BBA-5DF2EB9F87DC}" destId="{5C78D894-0F21-4A2B-9C0B-883676D782C7}" srcOrd="10" destOrd="0" parTransId="{31B6ADFD-517D-4B02-A876-C9531898B7A3}" sibTransId="{C25FCA71-49DE-4932-9B4D-D24794FCA577}"/>
    <dgm:cxn modelId="{5954B592-8258-4E76-AA66-F4A1E4D10FED}" type="presOf" srcId="{E35EFFBD-DA30-4DCC-9706-4221E1CA69C2}" destId="{DAA5FB93-12B6-484A-80DB-990D433BA3C6}" srcOrd="0" destOrd="0" presId="urn:microsoft.com/office/officeart/2005/8/layout/default"/>
    <dgm:cxn modelId="{73BCD597-7104-4EB6-9EE4-48A7435A9783}" type="presOf" srcId="{4275A634-1666-4446-AAD1-64DC5A23CD66}" destId="{D17DD6E6-F42A-414F-97B6-AEEBD72BC8DD}" srcOrd="0" destOrd="0" presId="urn:microsoft.com/office/officeart/2005/8/layout/default"/>
    <dgm:cxn modelId="{2B19B59E-6C0A-43E4-8EEC-9222112330EE}" type="presOf" srcId="{96A6FEA9-7EAF-4139-A869-4019560689AD}" destId="{FDC918AD-0523-40DB-9E99-439E949C372A}" srcOrd="0" destOrd="0" presId="urn:microsoft.com/office/officeart/2005/8/layout/default"/>
    <dgm:cxn modelId="{948A7EAC-FE44-4DA7-B9FE-DC5667C1E949}" srcId="{D975112F-5632-4D0C-8BBA-5DF2EB9F87DC}" destId="{A9B0369E-E1E7-493B-AA2E-0180221E406F}" srcOrd="3" destOrd="0" parTransId="{4B8FFAE6-F8BF-4E74-8324-F05DDC6073CF}" sibTransId="{7904D7AE-B97A-4514-B31A-07DB0F531848}"/>
    <dgm:cxn modelId="{CD966BB0-EA51-4795-822C-2A500D63168A}" srcId="{D975112F-5632-4D0C-8BBA-5DF2EB9F87DC}" destId="{C757EC4C-6AD0-44BD-B2E6-F79CDBE40FA2}" srcOrd="5" destOrd="0" parTransId="{7B3A8A07-8088-4208-BD72-6CEDAEDE8242}" sibTransId="{4C951C30-0C69-4D9E-9F6A-DC1013D58400}"/>
    <dgm:cxn modelId="{77A526B1-AEB7-4C33-9549-7707E7FE0E8B}" type="presOf" srcId="{67E3112F-E589-4E6B-AE77-55BF6A7D1E0E}" destId="{574F6050-1FF3-4ED8-8C1C-20E2AD7E6269}" srcOrd="0" destOrd="0" presId="urn:microsoft.com/office/officeart/2005/8/layout/default"/>
    <dgm:cxn modelId="{6B34CFBC-4396-4EC8-AEE4-A4D6E5D8801A}" srcId="{D975112F-5632-4D0C-8BBA-5DF2EB9F87DC}" destId="{980C282B-756F-4C6A-A02A-4D1F01FBD4A8}" srcOrd="4" destOrd="0" parTransId="{EA1329F3-1628-4849-B847-CA509785C8B4}" sibTransId="{3508D7DF-A3BB-43D3-9A0F-EF14885723CD}"/>
    <dgm:cxn modelId="{690354DA-D480-4F62-B3F1-719CEACF4101}" type="presOf" srcId="{60AF2BC7-F77C-4361-8AEE-758C3A19694E}" destId="{F0F78C45-194C-40E9-B3A6-05CBFA89C863}" srcOrd="0" destOrd="0" presId="urn:microsoft.com/office/officeart/2005/8/layout/default"/>
    <dgm:cxn modelId="{46117DE7-2903-4C8E-B240-01294866F698}" srcId="{D975112F-5632-4D0C-8BBA-5DF2EB9F87DC}" destId="{60AF2BC7-F77C-4361-8AEE-758C3A19694E}" srcOrd="2" destOrd="0" parTransId="{8CAEEA4B-D116-477E-9498-B802F0729EA9}" sibTransId="{187FBF35-2062-43BE-A0B2-41EFBBAC755C}"/>
    <dgm:cxn modelId="{129C43F4-0B47-476C-AB1C-CEA3B424D165}" srcId="{D975112F-5632-4D0C-8BBA-5DF2EB9F87DC}" destId="{67E3112F-E589-4E6B-AE77-55BF6A7D1E0E}" srcOrd="8" destOrd="0" parTransId="{AD62E7ED-DA15-425A-941C-690AFCD61CDF}" sibTransId="{735A69A1-E1E4-415C-A8F8-72C91B02980B}"/>
    <dgm:cxn modelId="{8A3D19F9-CCDC-47CE-86CD-6EF3B7FF0217}" type="presOf" srcId="{9024AD2A-5E77-4F7E-A933-DEF9A3796C57}" destId="{246AEE51-7D4B-4E6D-9223-8FC54B944365}" srcOrd="0" destOrd="0" presId="urn:microsoft.com/office/officeart/2005/8/layout/default"/>
    <dgm:cxn modelId="{7646B8FD-5899-46B1-8270-077FB3D24576}" type="presOf" srcId="{5C78D894-0F21-4A2B-9C0B-883676D782C7}" destId="{E700CCA8-EBB6-4A23-B66D-C8A671128C7E}" srcOrd="0" destOrd="0" presId="urn:microsoft.com/office/officeart/2005/8/layout/default"/>
    <dgm:cxn modelId="{898553FF-0A9D-42B2-95A5-A44862D7156D}" srcId="{D975112F-5632-4D0C-8BBA-5DF2EB9F87DC}" destId="{4275A634-1666-4446-AAD1-64DC5A23CD66}" srcOrd="1" destOrd="0" parTransId="{10272607-9925-4ED9-9AB1-96E390A3E6D5}" sibTransId="{B44044E1-732C-49DE-B62D-8798224A469E}"/>
    <dgm:cxn modelId="{CD32F2FF-DA2A-46FD-9F14-395D244AE442}" type="presOf" srcId="{C757EC4C-6AD0-44BD-B2E6-F79CDBE40FA2}" destId="{AD6AF902-F107-4C2A-9D10-5F93D269D6E0}" srcOrd="0" destOrd="0" presId="urn:microsoft.com/office/officeart/2005/8/layout/default"/>
    <dgm:cxn modelId="{B0ED2118-C1B9-4F24-BA97-34072A132F6E}" type="presParOf" srcId="{0DFEB33D-C434-4C8A-BB7C-B61FE4D0B6C0}" destId="{FDC918AD-0523-40DB-9E99-439E949C372A}" srcOrd="0" destOrd="0" presId="urn:microsoft.com/office/officeart/2005/8/layout/default"/>
    <dgm:cxn modelId="{6230BE01-62B0-4450-8D97-C395CCBE6C10}" type="presParOf" srcId="{0DFEB33D-C434-4C8A-BB7C-B61FE4D0B6C0}" destId="{51251C06-7E01-4853-8D46-D8D642302CFA}" srcOrd="1" destOrd="0" presId="urn:microsoft.com/office/officeart/2005/8/layout/default"/>
    <dgm:cxn modelId="{F57ED4C9-B5F5-4472-80A1-EF5AF77A4C85}" type="presParOf" srcId="{0DFEB33D-C434-4C8A-BB7C-B61FE4D0B6C0}" destId="{D17DD6E6-F42A-414F-97B6-AEEBD72BC8DD}" srcOrd="2" destOrd="0" presId="urn:microsoft.com/office/officeart/2005/8/layout/default"/>
    <dgm:cxn modelId="{244F6DB2-668C-4F8A-B7C3-D7BDC9B8DADC}" type="presParOf" srcId="{0DFEB33D-C434-4C8A-BB7C-B61FE4D0B6C0}" destId="{E096A2F7-302A-4182-8767-ABE8D42A1FC1}" srcOrd="3" destOrd="0" presId="urn:microsoft.com/office/officeart/2005/8/layout/default"/>
    <dgm:cxn modelId="{9D035517-CD11-41BD-BA9F-691259B1A33E}" type="presParOf" srcId="{0DFEB33D-C434-4C8A-BB7C-B61FE4D0B6C0}" destId="{F0F78C45-194C-40E9-B3A6-05CBFA89C863}" srcOrd="4" destOrd="0" presId="urn:microsoft.com/office/officeart/2005/8/layout/default"/>
    <dgm:cxn modelId="{D2437685-4E3A-45F9-9623-9A2ED4226E17}" type="presParOf" srcId="{0DFEB33D-C434-4C8A-BB7C-B61FE4D0B6C0}" destId="{34BE2B55-DD10-451E-85A3-F4CE44DEC0F8}" srcOrd="5" destOrd="0" presId="urn:microsoft.com/office/officeart/2005/8/layout/default"/>
    <dgm:cxn modelId="{DDFF0A4B-5368-407B-8F09-1B0997988A5E}" type="presParOf" srcId="{0DFEB33D-C434-4C8A-BB7C-B61FE4D0B6C0}" destId="{4CA9DFEA-0BD6-43AC-A54B-08477AEF770F}" srcOrd="6" destOrd="0" presId="urn:microsoft.com/office/officeart/2005/8/layout/default"/>
    <dgm:cxn modelId="{F30E2166-232A-42F8-8D8B-6E6F11470187}" type="presParOf" srcId="{0DFEB33D-C434-4C8A-BB7C-B61FE4D0B6C0}" destId="{FC9415C0-6587-4CDD-99EA-BE0E06D410EE}" srcOrd="7" destOrd="0" presId="urn:microsoft.com/office/officeart/2005/8/layout/default"/>
    <dgm:cxn modelId="{8E2C86F8-8755-40DD-BDE7-362FD8F110C9}" type="presParOf" srcId="{0DFEB33D-C434-4C8A-BB7C-B61FE4D0B6C0}" destId="{6E10D414-852D-4CD3-95B9-B567006A6C5A}" srcOrd="8" destOrd="0" presId="urn:microsoft.com/office/officeart/2005/8/layout/default"/>
    <dgm:cxn modelId="{8A1A3B60-7F18-4A8C-9126-D2EECB4E48B2}" type="presParOf" srcId="{0DFEB33D-C434-4C8A-BB7C-B61FE4D0B6C0}" destId="{DD2182D3-47E4-49FD-B1B5-67438A5FAFA5}" srcOrd="9" destOrd="0" presId="urn:microsoft.com/office/officeart/2005/8/layout/default"/>
    <dgm:cxn modelId="{603D2911-364A-4423-9B0F-0BE9B3C08DCB}" type="presParOf" srcId="{0DFEB33D-C434-4C8A-BB7C-B61FE4D0B6C0}" destId="{AD6AF902-F107-4C2A-9D10-5F93D269D6E0}" srcOrd="10" destOrd="0" presId="urn:microsoft.com/office/officeart/2005/8/layout/default"/>
    <dgm:cxn modelId="{DF16A9BC-D030-4DF8-BFE3-E1444D7F0E11}" type="presParOf" srcId="{0DFEB33D-C434-4C8A-BB7C-B61FE4D0B6C0}" destId="{A69870DB-4700-462F-99CD-01628A406591}" srcOrd="11" destOrd="0" presId="urn:microsoft.com/office/officeart/2005/8/layout/default"/>
    <dgm:cxn modelId="{C8421649-4C50-4B9E-9500-75397D01C609}" type="presParOf" srcId="{0DFEB33D-C434-4C8A-BB7C-B61FE4D0B6C0}" destId="{CC43C401-0D62-4DF0-93FD-12B1D08C75B8}" srcOrd="12" destOrd="0" presId="urn:microsoft.com/office/officeart/2005/8/layout/default"/>
    <dgm:cxn modelId="{0AB3B4FF-8EC7-484C-8820-FAEFA979B37E}" type="presParOf" srcId="{0DFEB33D-C434-4C8A-BB7C-B61FE4D0B6C0}" destId="{4A90C2C4-675D-4FF4-B640-4306EE3F57AC}" srcOrd="13" destOrd="0" presId="urn:microsoft.com/office/officeart/2005/8/layout/default"/>
    <dgm:cxn modelId="{AE72233C-6BFE-4A11-A206-A69CFA81CD30}" type="presParOf" srcId="{0DFEB33D-C434-4C8A-BB7C-B61FE4D0B6C0}" destId="{246AEE51-7D4B-4E6D-9223-8FC54B944365}" srcOrd="14" destOrd="0" presId="urn:microsoft.com/office/officeart/2005/8/layout/default"/>
    <dgm:cxn modelId="{E1A6ADF8-A8B6-4DBC-BBE8-18CAE877B588}" type="presParOf" srcId="{0DFEB33D-C434-4C8A-BB7C-B61FE4D0B6C0}" destId="{7D5D0B42-172D-4B29-85A4-B4D3C472AF69}" srcOrd="15" destOrd="0" presId="urn:microsoft.com/office/officeart/2005/8/layout/default"/>
    <dgm:cxn modelId="{122C17DB-8C6E-4F4B-AC4A-E2BAD06B7E58}" type="presParOf" srcId="{0DFEB33D-C434-4C8A-BB7C-B61FE4D0B6C0}" destId="{574F6050-1FF3-4ED8-8C1C-20E2AD7E6269}" srcOrd="16" destOrd="0" presId="urn:microsoft.com/office/officeart/2005/8/layout/default"/>
    <dgm:cxn modelId="{51C13ED2-FECD-49E9-9C02-49CF91A3DAC2}" type="presParOf" srcId="{0DFEB33D-C434-4C8A-BB7C-B61FE4D0B6C0}" destId="{C732CF75-088A-453C-BA62-E9102CA0B614}" srcOrd="17" destOrd="0" presId="urn:microsoft.com/office/officeart/2005/8/layout/default"/>
    <dgm:cxn modelId="{5DCB3DFB-42A2-43E0-AD01-7A60AF5C3F62}" type="presParOf" srcId="{0DFEB33D-C434-4C8A-BB7C-B61FE4D0B6C0}" destId="{B2629522-8759-4D52-BCE2-D2996A5916ED}" srcOrd="18" destOrd="0" presId="urn:microsoft.com/office/officeart/2005/8/layout/default"/>
    <dgm:cxn modelId="{1F6C5594-D5CA-4752-9310-AF873CF2A490}" type="presParOf" srcId="{0DFEB33D-C434-4C8A-BB7C-B61FE4D0B6C0}" destId="{80FAC422-5014-44C6-955A-8981C1818CCC}" srcOrd="19" destOrd="0" presId="urn:microsoft.com/office/officeart/2005/8/layout/default"/>
    <dgm:cxn modelId="{D2FF5C42-CA47-4D08-8876-78EE8E8A0644}" type="presParOf" srcId="{0DFEB33D-C434-4C8A-BB7C-B61FE4D0B6C0}" destId="{E700CCA8-EBB6-4A23-B66D-C8A671128C7E}" srcOrd="20" destOrd="0" presId="urn:microsoft.com/office/officeart/2005/8/layout/default"/>
    <dgm:cxn modelId="{280C471E-22B7-44D2-B0EC-59ED10619E45}" type="presParOf" srcId="{0DFEB33D-C434-4C8A-BB7C-B61FE4D0B6C0}" destId="{04F5FCE9-C64E-4339-B452-CF374C7CFB9E}" srcOrd="21" destOrd="0" presId="urn:microsoft.com/office/officeart/2005/8/layout/default"/>
    <dgm:cxn modelId="{D844ADC2-9042-4B20-96A2-130F312359EE}" type="presParOf" srcId="{0DFEB33D-C434-4C8A-BB7C-B61FE4D0B6C0}" destId="{DAA5FB93-12B6-484A-80DB-990D433BA3C6}"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E234860-B7EA-4329-BC19-11BFC7E20B95}"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E13E9288-CB1A-4EF6-AB13-11BDE873946B}">
      <dgm:prSet/>
      <dgm:spPr/>
      <dgm:t>
        <a:bodyPr/>
        <a:lstStyle/>
        <a:p>
          <a:r>
            <a:rPr lang="en-US"/>
            <a:t>Critical analysis is a technique of systematically assessing the efficiency of any subjective matter. </a:t>
          </a:r>
        </a:p>
      </dgm:t>
    </dgm:pt>
    <dgm:pt modelId="{FDD565C1-6A0F-4854-B138-812AB1452277}" type="parTrans" cxnId="{6FD30C10-9F0A-46AF-9445-233710FF2E08}">
      <dgm:prSet/>
      <dgm:spPr/>
      <dgm:t>
        <a:bodyPr/>
        <a:lstStyle/>
        <a:p>
          <a:endParaRPr lang="en-US"/>
        </a:p>
      </dgm:t>
    </dgm:pt>
    <dgm:pt modelId="{74DFC2E4-D819-4C69-A5E7-3151D5D4A5D7}" type="sibTrans" cxnId="{6FD30C10-9F0A-46AF-9445-233710FF2E08}">
      <dgm:prSet/>
      <dgm:spPr/>
      <dgm:t>
        <a:bodyPr/>
        <a:lstStyle/>
        <a:p>
          <a:endParaRPr lang="en-US"/>
        </a:p>
      </dgm:t>
    </dgm:pt>
    <dgm:pt modelId="{08DEFE40-6DC1-45B3-86B5-8226C5619E06}">
      <dgm:prSet/>
      <dgm:spPr/>
      <dgm:t>
        <a:bodyPr/>
        <a:lstStyle/>
        <a:p>
          <a:r>
            <a:rPr lang="en-US"/>
            <a:t>It brings together a precise framework and dependable detail screening and assessment for professional argumentation. </a:t>
          </a:r>
        </a:p>
      </dgm:t>
    </dgm:pt>
    <dgm:pt modelId="{A75AFE11-1256-4D56-8A67-A6E505355DCB}" type="parTrans" cxnId="{5F2E061F-CAA0-4CB0-A0E7-1D19220D71D3}">
      <dgm:prSet/>
      <dgm:spPr/>
      <dgm:t>
        <a:bodyPr/>
        <a:lstStyle/>
        <a:p>
          <a:endParaRPr lang="en-US"/>
        </a:p>
      </dgm:t>
    </dgm:pt>
    <dgm:pt modelId="{17229CBE-49A6-4E85-A91A-4EEAC7BD989D}" type="sibTrans" cxnId="{5F2E061F-CAA0-4CB0-A0E7-1D19220D71D3}">
      <dgm:prSet/>
      <dgm:spPr/>
      <dgm:t>
        <a:bodyPr/>
        <a:lstStyle/>
        <a:p>
          <a:endParaRPr lang="en-US"/>
        </a:p>
      </dgm:t>
    </dgm:pt>
    <dgm:pt modelId="{085B2F83-BFCC-41E0-8361-4F4A156B0B6E}">
      <dgm:prSet/>
      <dgm:spPr/>
      <dgm:t>
        <a:bodyPr/>
        <a:lstStyle/>
        <a:p>
          <a:r>
            <a:rPr lang="en-US"/>
            <a:t>There are some elements in this endeavor that we find critically analyzed.</a:t>
          </a:r>
        </a:p>
      </dgm:t>
    </dgm:pt>
    <dgm:pt modelId="{013B22A0-7140-41D3-8A30-C9831089F51A}" type="parTrans" cxnId="{5CB3977B-7181-4351-B5DB-811EC9514198}">
      <dgm:prSet/>
      <dgm:spPr/>
      <dgm:t>
        <a:bodyPr/>
        <a:lstStyle/>
        <a:p>
          <a:endParaRPr lang="en-US"/>
        </a:p>
      </dgm:t>
    </dgm:pt>
    <dgm:pt modelId="{5B2FD43C-D4EC-49CD-A948-95495E6A821A}" type="sibTrans" cxnId="{5CB3977B-7181-4351-B5DB-811EC9514198}">
      <dgm:prSet/>
      <dgm:spPr/>
      <dgm:t>
        <a:bodyPr/>
        <a:lstStyle/>
        <a:p>
          <a:endParaRPr lang="en-US"/>
        </a:p>
      </dgm:t>
    </dgm:pt>
    <dgm:pt modelId="{F2EDC912-3B3C-472F-BC63-4EF31B108912}" type="pres">
      <dgm:prSet presAssocID="{AE234860-B7EA-4329-BC19-11BFC7E20B95}" presName="outerComposite" presStyleCnt="0">
        <dgm:presLayoutVars>
          <dgm:chMax val="5"/>
          <dgm:dir/>
          <dgm:resizeHandles val="exact"/>
        </dgm:presLayoutVars>
      </dgm:prSet>
      <dgm:spPr/>
    </dgm:pt>
    <dgm:pt modelId="{03E60A49-13DF-4A02-A271-036B9D7959B0}" type="pres">
      <dgm:prSet presAssocID="{AE234860-B7EA-4329-BC19-11BFC7E20B95}" presName="dummyMaxCanvas" presStyleCnt="0">
        <dgm:presLayoutVars/>
      </dgm:prSet>
      <dgm:spPr/>
    </dgm:pt>
    <dgm:pt modelId="{45549392-3DAE-4E7F-94EC-CB868C294C0F}" type="pres">
      <dgm:prSet presAssocID="{AE234860-B7EA-4329-BC19-11BFC7E20B95}" presName="ThreeNodes_1" presStyleLbl="node1" presStyleIdx="0" presStyleCnt="3">
        <dgm:presLayoutVars>
          <dgm:bulletEnabled val="1"/>
        </dgm:presLayoutVars>
      </dgm:prSet>
      <dgm:spPr/>
    </dgm:pt>
    <dgm:pt modelId="{6E167A8B-93BF-415E-87CE-42C63B5706D1}" type="pres">
      <dgm:prSet presAssocID="{AE234860-B7EA-4329-BC19-11BFC7E20B95}" presName="ThreeNodes_2" presStyleLbl="node1" presStyleIdx="1" presStyleCnt="3">
        <dgm:presLayoutVars>
          <dgm:bulletEnabled val="1"/>
        </dgm:presLayoutVars>
      </dgm:prSet>
      <dgm:spPr/>
    </dgm:pt>
    <dgm:pt modelId="{011EF424-941D-490D-B1C5-189E8B27559B}" type="pres">
      <dgm:prSet presAssocID="{AE234860-B7EA-4329-BC19-11BFC7E20B95}" presName="ThreeNodes_3" presStyleLbl="node1" presStyleIdx="2" presStyleCnt="3">
        <dgm:presLayoutVars>
          <dgm:bulletEnabled val="1"/>
        </dgm:presLayoutVars>
      </dgm:prSet>
      <dgm:spPr/>
    </dgm:pt>
    <dgm:pt modelId="{BB01DA61-56ED-4018-AC5A-47BC6C55811E}" type="pres">
      <dgm:prSet presAssocID="{AE234860-B7EA-4329-BC19-11BFC7E20B95}" presName="ThreeConn_1-2" presStyleLbl="fgAccFollowNode1" presStyleIdx="0" presStyleCnt="2">
        <dgm:presLayoutVars>
          <dgm:bulletEnabled val="1"/>
        </dgm:presLayoutVars>
      </dgm:prSet>
      <dgm:spPr/>
    </dgm:pt>
    <dgm:pt modelId="{6E7DB579-27FE-4B3B-BB8A-CBA5B449E949}" type="pres">
      <dgm:prSet presAssocID="{AE234860-B7EA-4329-BC19-11BFC7E20B95}" presName="ThreeConn_2-3" presStyleLbl="fgAccFollowNode1" presStyleIdx="1" presStyleCnt="2">
        <dgm:presLayoutVars>
          <dgm:bulletEnabled val="1"/>
        </dgm:presLayoutVars>
      </dgm:prSet>
      <dgm:spPr/>
    </dgm:pt>
    <dgm:pt modelId="{442DFC87-7857-4857-8420-73DF2FCA4ECD}" type="pres">
      <dgm:prSet presAssocID="{AE234860-B7EA-4329-BC19-11BFC7E20B95}" presName="ThreeNodes_1_text" presStyleLbl="node1" presStyleIdx="2" presStyleCnt="3">
        <dgm:presLayoutVars>
          <dgm:bulletEnabled val="1"/>
        </dgm:presLayoutVars>
      </dgm:prSet>
      <dgm:spPr/>
    </dgm:pt>
    <dgm:pt modelId="{CB6CBFA7-4581-4958-AAF1-C6AC19910634}" type="pres">
      <dgm:prSet presAssocID="{AE234860-B7EA-4329-BC19-11BFC7E20B95}" presName="ThreeNodes_2_text" presStyleLbl="node1" presStyleIdx="2" presStyleCnt="3">
        <dgm:presLayoutVars>
          <dgm:bulletEnabled val="1"/>
        </dgm:presLayoutVars>
      </dgm:prSet>
      <dgm:spPr/>
    </dgm:pt>
    <dgm:pt modelId="{43FE30B9-F90C-4A38-A46C-34238CB9003C}" type="pres">
      <dgm:prSet presAssocID="{AE234860-B7EA-4329-BC19-11BFC7E20B95}" presName="ThreeNodes_3_text" presStyleLbl="node1" presStyleIdx="2" presStyleCnt="3">
        <dgm:presLayoutVars>
          <dgm:bulletEnabled val="1"/>
        </dgm:presLayoutVars>
      </dgm:prSet>
      <dgm:spPr/>
    </dgm:pt>
  </dgm:ptLst>
  <dgm:cxnLst>
    <dgm:cxn modelId="{6FD30C10-9F0A-46AF-9445-233710FF2E08}" srcId="{AE234860-B7EA-4329-BC19-11BFC7E20B95}" destId="{E13E9288-CB1A-4EF6-AB13-11BDE873946B}" srcOrd="0" destOrd="0" parTransId="{FDD565C1-6A0F-4854-B138-812AB1452277}" sibTransId="{74DFC2E4-D819-4C69-A5E7-3151D5D4A5D7}"/>
    <dgm:cxn modelId="{A7609417-57B7-4AAD-B19B-E8F62A20BD8B}" type="presOf" srcId="{08DEFE40-6DC1-45B3-86B5-8226C5619E06}" destId="{6E167A8B-93BF-415E-87CE-42C63B5706D1}" srcOrd="0" destOrd="0" presId="urn:microsoft.com/office/officeart/2005/8/layout/vProcess5"/>
    <dgm:cxn modelId="{5F2E061F-CAA0-4CB0-A0E7-1D19220D71D3}" srcId="{AE234860-B7EA-4329-BC19-11BFC7E20B95}" destId="{08DEFE40-6DC1-45B3-86B5-8226C5619E06}" srcOrd="1" destOrd="0" parTransId="{A75AFE11-1256-4D56-8A67-A6E505355DCB}" sibTransId="{17229CBE-49A6-4E85-A91A-4EEAC7BD989D}"/>
    <dgm:cxn modelId="{3C3A9926-A81C-4157-BEAD-B6A2BF285B86}" type="presOf" srcId="{08DEFE40-6DC1-45B3-86B5-8226C5619E06}" destId="{CB6CBFA7-4581-4958-AAF1-C6AC19910634}" srcOrd="1" destOrd="0" presId="urn:microsoft.com/office/officeart/2005/8/layout/vProcess5"/>
    <dgm:cxn modelId="{14DF6434-DBBA-41D4-A48D-99C64593BAA1}" type="presOf" srcId="{085B2F83-BFCC-41E0-8361-4F4A156B0B6E}" destId="{011EF424-941D-490D-B1C5-189E8B27559B}" srcOrd="0" destOrd="0" presId="urn:microsoft.com/office/officeart/2005/8/layout/vProcess5"/>
    <dgm:cxn modelId="{78566E36-E94A-4170-86D1-E3408DA1A5CE}" type="presOf" srcId="{085B2F83-BFCC-41E0-8361-4F4A156B0B6E}" destId="{43FE30B9-F90C-4A38-A46C-34238CB9003C}" srcOrd="1" destOrd="0" presId="urn:microsoft.com/office/officeart/2005/8/layout/vProcess5"/>
    <dgm:cxn modelId="{6E733840-CEEF-4C98-86C2-D160190F7F13}" type="presOf" srcId="{E13E9288-CB1A-4EF6-AB13-11BDE873946B}" destId="{442DFC87-7857-4857-8420-73DF2FCA4ECD}" srcOrd="1" destOrd="0" presId="urn:microsoft.com/office/officeart/2005/8/layout/vProcess5"/>
    <dgm:cxn modelId="{20754741-57A5-4C64-97D7-83045A2EC0C2}" type="presOf" srcId="{17229CBE-49A6-4E85-A91A-4EEAC7BD989D}" destId="{6E7DB579-27FE-4B3B-BB8A-CBA5B449E949}" srcOrd="0" destOrd="0" presId="urn:microsoft.com/office/officeart/2005/8/layout/vProcess5"/>
    <dgm:cxn modelId="{5CB3977B-7181-4351-B5DB-811EC9514198}" srcId="{AE234860-B7EA-4329-BC19-11BFC7E20B95}" destId="{085B2F83-BFCC-41E0-8361-4F4A156B0B6E}" srcOrd="2" destOrd="0" parTransId="{013B22A0-7140-41D3-8A30-C9831089F51A}" sibTransId="{5B2FD43C-D4EC-49CD-A948-95495E6A821A}"/>
    <dgm:cxn modelId="{B5696F8D-C121-4FB4-BB8A-14CE6110E4E1}" type="presOf" srcId="{74DFC2E4-D819-4C69-A5E7-3151D5D4A5D7}" destId="{BB01DA61-56ED-4018-AC5A-47BC6C55811E}" srcOrd="0" destOrd="0" presId="urn:microsoft.com/office/officeart/2005/8/layout/vProcess5"/>
    <dgm:cxn modelId="{BF445ABF-7AAD-49ED-817C-49C254314984}" type="presOf" srcId="{E13E9288-CB1A-4EF6-AB13-11BDE873946B}" destId="{45549392-3DAE-4E7F-94EC-CB868C294C0F}" srcOrd="0" destOrd="0" presId="urn:microsoft.com/office/officeart/2005/8/layout/vProcess5"/>
    <dgm:cxn modelId="{3190EDCD-F9A4-4110-AF48-481ADD4EDAB7}" type="presOf" srcId="{AE234860-B7EA-4329-BC19-11BFC7E20B95}" destId="{F2EDC912-3B3C-472F-BC63-4EF31B108912}" srcOrd="0" destOrd="0" presId="urn:microsoft.com/office/officeart/2005/8/layout/vProcess5"/>
    <dgm:cxn modelId="{6A2E4A0F-0868-4149-8172-E6E46028B62C}" type="presParOf" srcId="{F2EDC912-3B3C-472F-BC63-4EF31B108912}" destId="{03E60A49-13DF-4A02-A271-036B9D7959B0}" srcOrd="0" destOrd="0" presId="urn:microsoft.com/office/officeart/2005/8/layout/vProcess5"/>
    <dgm:cxn modelId="{E6B75DFB-75B7-4C05-9EA7-9F65CA0C1607}" type="presParOf" srcId="{F2EDC912-3B3C-472F-BC63-4EF31B108912}" destId="{45549392-3DAE-4E7F-94EC-CB868C294C0F}" srcOrd="1" destOrd="0" presId="urn:microsoft.com/office/officeart/2005/8/layout/vProcess5"/>
    <dgm:cxn modelId="{0127919E-B3C4-4E25-8F75-9CBF2E652220}" type="presParOf" srcId="{F2EDC912-3B3C-472F-BC63-4EF31B108912}" destId="{6E167A8B-93BF-415E-87CE-42C63B5706D1}" srcOrd="2" destOrd="0" presId="urn:microsoft.com/office/officeart/2005/8/layout/vProcess5"/>
    <dgm:cxn modelId="{708646F1-9D52-4FE5-9083-F55FE8F8C9A0}" type="presParOf" srcId="{F2EDC912-3B3C-472F-BC63-4EF31B108912}" destId="{011EF424-941D-490D-B1C5-189E8B27559B}" srcOrd="3" destOrd="0" presId="urn:microsoft.com/office/officeart/2005/8/layout/vProcess5"/>
    <dgm:cxn modelId="{F5F364FE-E57D-4611-87F6-CD8B5B0FF954}" type="presParOf" srcId="{F2EDC912-3B3C-472F-BC63-4EF31B108912}" destId="{BB01DA61-56ED-4018-AC5A-47BC6C55811E}" srcOrd="4" destOrd="0" presId="urn:microsoft.com/office/officeart/2005/8/layout/vProcess5"/>
    <dgm:cxn modelId="{087B40A9-FC7C-4C36-825B-0D0E7DA5A3BB}" type="presParOf" srcId="{F2EDC912-3B3C-472F-BC63-4EF31B108912}" destId="{6E7DB579-27FE-4B3B-BB8A-CBA5B449E949}" srcOrd="5" destOrd="0" presId="urn:microsoft.com/office/officeart/2005/8/layout/vProcess5"/>
    <dgm:cxn modelId="{A9252E73-EDDF-4E84-82DB-C4254886EE1F}" type="presParOf" srcId="{F2EDC912-3B3C-472F-BC63-4EF31B108912}" destId="{442DFC87-7857-4857-8420-73DF2FCA4ECD}" srcOrd="6" destOrd="0" presId="urn:microsoft.com/office/officeart/2005/8/layout/vProcess5"/>
    <dgm:cxn modelId="{E4E9D03F-B283-4C02-8E2A-0F711BBA6824}" type="presParOf" srcId="{F2EDC912-3B3C-472F-BC63-4EF31B108912}" destId="{CB6CBFA7-4581-4958-AAF1-C6AC19910634}" srcOrd="7" destOrd="0" presId="urn:microsoft.com/office/officeart/2005/8/layout/vProcess5"/>
    <dgm:cxn modelId="{B653E804-2810-4453-8107-30351FDE920A}" type="presParOf" srcId="{F2EDC912-3B3C-472F-BC63-4EF31B108912}" destId="{43FE30B9-F90C-4A38-A46C-34238CB9003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98932BD-3BB2-4877-B496-D968740830E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C630252-95F1-4A4F-A727-E26930D5C595}">
      <dgm:prSet custT="1"/>
      <dgm:spPr/>
      <dgm:t>
        <a:bodyPr/>
        <a:lstStyle/>
        <a:p>
          <a:r>
            <a:rPr lang="en-AU" sz="2000"/>
            <a:t>The current trends implemented by the firm are satisfactory, since these trends are known in most organizations, according to our research and surveys.</a:t>
          </a:r>
          <a:endParaRPr lang="en-US" sz="2000"/>
        </a:p>
      </dgm:t>
    </dgm:pt>
    <dgm:pt modelId="{5B9D2B6E-2D89-4507-8B13-B3FB998400D6}" type="parTrans" cxnId="{98E2DC00-B6E7-473D-A090-F09AE1A1A7EA}">
      <dgm:prSet/>
      <dgm:spPr/>
      <dgm:t>
        <a:bodyPr/>
        <a:lstStyle/>
        <a:p>
          <a:endParaRPr lang="en-US"/>
        </a:p>
      </dgm:t>
    </dgm:pt>
    <dgm:pt modelId="{545E2AFE-70F2-4A44-9DE0-AD1646B1BC7A}" type="sibTrans" cxnId="{98E2DC00-B6E7-473D-A090-F09AE1A1A7EA}">
      <dgm:prSet/>
      <dgm:spPr/>
      <dgm:t>
        <a:bodyPr/>
        <a:lstStyle/>
        <a:p>
          <a:endParaRPr lang="en-US"/>
        </a:p>
      </dgm:t>
    </dgm:pt>
    <dgm:pt modelId="{B07F1369-0FA4-4D46-87FC-666AE2DBF8D2}">
      <dgm:prSet custT="1"/>
      <dgm:spPr/>
      <dgm:t>
        <a:bodyPr/>
        <a:lstStyle/>
        <a:p>
          <a:r>
            <a:rPr lang="en-AU" sz="2000"/>
            <a:t>Social media also play an important function in searching for the applicant's improved portfolio. </a:t>
          </a:r>
          <a:endParaRPr lang="en-US" sz="2000"/>
        </a:p>
      </dgm:t>
    </dgm:pt>
    <dgm:pt modelId="{C959A37D-6B48-4823-91D6-5E98FF6ED68D}" type="parTrans" cxnId="{71488131-318D-4DF2-8ADD-7A1BE1892A31}">
      <dgm:prSet/>
      <dgm:spPr/>
      <dgm:t>
        <a:bodyPr/>
        <a:lstStyle/>
        <a:p>
          <a:endParaRPr lang="en-US"/>
        </a:p>
      </dgm:t>
    </dgm:pt>
    <dgm:pt modelId="{3D7784FC-43DC-4F4C-8841-C780C5559148}" type="sibTrans" cxnId="{71488131-318D-4DF2-8ADD-7A1BE1892A31}">
      <dgm:prSet/>
      <dgm:spPr/>
      <dgm:t>
        <a:bodyPr/>
        <a:lstStyle/>
        <a:p>
          <a:endParaRPr lang="en-US"/>
        </a:p>
      </dgm:t>
    </dgm:pt>
    <dgm:pt modelId="{C868A0DE-A703-4577-9856-3CF13971781D}">
      <dgm:prSet custT="1"/>
      <dgm:spPr/>
      <dgm:t>
        <a:bodyPr/>
        <a:lstStyle/>
        <a:p>
          <a:r>
            <a:rPr lang="en-AU" sz="2000"/>
            <a:t>This is the key approach to search for a job applicant because it saves time and money. </a:t>
          </a:r>
          <a:endParaRPr lang="en-US" sz="2000"/>
        </a:p>
      </dgm:t>
    </dgm:pt>
    <dgm:pt modelId="{0DA76C6C-F878-43E2-A693-49B65C980889}" type="parTrans" cxnId="{E2C6828D-5DDD-46EB-AE03-9A9EFF84E68D}">
      <dgm:prSet/>
      <dgm:spPr/>
      <dgm:t>
        <a:bodyPr/>
        <a:lstStyle/>
        <a:p>
          <a:endParaRPr lang="en-US"/>
        </a:p>
      </dgm:t>
    </dgm:pt>
    <dgm:pt modelId="{11511997-2A82-4829-AC62-47D6C4F4A4D9}" type="sibTrans" cxnId="{E2C6828D-5DDD-46EB-AE03-9A9EFF84E68D}">
      <dgm:prSet/>
      <dgm:spPr/>
      <dgm:t>
        <a:bodyPr/>
        <a:lstStyle/>
        <a:p>
          <a:endParaRPr lang="en-US"/>
        </a:p>
      </dgm:t>
    </dgm:pt>
    <dgm:pt modelId="{44E3EB7F-4807-41A8-B831-EF2EB30E1A95}">
      <dgm:prSet custT="1"/>
      <dgm:spPr/>
      <dgm:t>
        <a:bodyPr/>
        <a:lstStyle/>
        <a:p>
          <a:r>
            <a:rPr lang="en-AU" sz="2000"/>
            <a:t>In relying on cover letter and abstract trends, the behavioural pattern is defined in essential parts and the worth of the applicants to the company is added. </a:t>
          </a:r>
          <a:endParaRPr lang="en-US" sz="2000"/>
        </a:p>
      </dgm:t>
    </dgm:pt>
    <dgm:pt modelId="{2463CB25-E10C-4EFF-90E8-FB27940E9923}" type="parTrans" cxnId="{683ADA53-C0E1-4B61-8F07-03607290181F}">
      <dgm:prSet/>
      <dgm:spPr/>
      <dgm:t>
        <a:bodyPr/>
        <a:lstStyle/>
        <a:p>
          <a:endParaRPr lang="en-US"/>
        </a:p>
      </dgm:t>
    </dgm:pt>
    <dgm:pt modelId="{946D7DB1-2E07-400F-8882-224282E03C55}" type="sibTrans" cxnId="{683ADA53-C0E1-4B61-8F07-03607290181F}">
      <dgm:prSet/>
      <dgm:spPr/>
      <dgm:t>
        <a:bodyPr/>
        <a:lstStyle/>
        <a:p>
          <a:endParaRPr lang="en-US"/>
        </a:p>
      </dgm:t>
    </dgm:pt>
    <dgm:pt modelId="{71140892-1A6A-49DF-9B2A-CC638CE3B8B3}">
      <dgm:prSet custT="1"/>
      <dgm:spPr/>
      <dgm:t>
        <a:bodyPr/>
        <a:lstStyle/>
        <a:p>
          <a:r>
            <a:rPr lang="en-AU" sz="2000"/>
            <a:t>These characteristics illuminate a personal examination of the achievements of the individual. </a:t>
          </a:r>
          <a:endParaRPr lang="en-US" sz="2000"/>
        </a:p>
      </dgm:t>
    </dgm:pt>
    <dgm:pt modelId="{EFDE88A4-829B-4EBE-9E59-E7B28F41FDE3}" type="parTrans" cxnId="{D30ADCA9-87E1-4FA3-9F24-D317204859E1}">
      <dgm:prSet/>
      <dgm:spPr/>
      <dgm:t>
        <a:bodyPr/>
        <a:lstStyle/>
        <a:p>
          <a:endParaRPr lang="en-US"/>
        </a:p>
      </dgm:t>
    </dgm:pt>
    <dgm:pt modelId="{5D58F4F7-4F17-4AAE-ADDB-7323B9AF87A6}" type="sibTrans" cxnId="{D30ADCA9-87E1-4FA3-9F24-D317204859E1}">
      <dgm:prSet/>
      <dgm:spPr/>
      <dgm:t>
        <a:bodyPr/>
        <a:lstStyle/>
        <a:p>
          <a:endParaRPr lang="en-US"/>
        </a:p>
      </dgm:t>
    </dgm:pt>
    <dgm:pt modelId="{02792A1E-6C33-4D07-B2EB-3EE8624A63B5}">
      <dgm:prSet custT="1"/>
      <dgm:spPr/>
      <dgm:t>
        <a:bodyPr/>
        <a:lstStyle/>
        <a:p>
          <a:r>
            <a:rPr lang="en-AU" sz="2000"/>
            <a:t>The cover letter is also a professional and perfect technique, which gives your personal identity a unique match. </a:t>
          </a:r>
          <a:endParaRPr lang="en-US" sz="2000"/>
        </a:p>
      </dgm:t>
    </dgm:pt>
    <dgm:pt modelId="{DB86A491-711B-42CA-AF55-098DFB409703}" type="parTrans" cxnId="{4F945C5F-38B0-4A5D-BD68-BA47EDBAA2DD}">
      <dgm:prSet/>
      <dgm:spPr/>
      <dgm:t>
        <a:bodyPr/>
        <a:lstStyle/>
        <a:p>
          <a:endParaRPr lang="en-US"/>
        </a:p>
      </dgm:t>
    </dgm:pt>
    <dgm:pt modelId="{B2D0E73A-5CAB-408C-8132-D41AB8E427F4}" type="sibTrans" cxnId="{4F945C5F-38B0-4A5D-BD68-BA47EDBAA2DD}">
      <dgm:prSet/>
      <dgm:spPr/>
      <dgm:t>
        <a:bodyPr/>
        <a:lstStyle/>
        <a:p>
          <a:endParaRPr lang="en-US"/>
        </a:p>
      </dgm:t>
    </dgm:pt>
    <dgm:pt modelId="{FA5D5CA5-D972-410A-91BF-9C28233EA16C}" type="pres">
      <dgm:prSet presAssocID="{398932BD-3BB2-4877-B496-D968740830EE}" presName="linear" presStyleCnt="0">
        <dgm:presLayoutVars>
          <dgm:animLvl val="lvl"/>
          <dgm:resizeHandles val="exact"/>
        </dgm:presLayoutVars>
      </dgm:prSet>
      <dgm:spPr/>
    </dgm:pt>
    <dgm:pt modelId="{805FDD1D-4604-43B1-86AF-609919F4AC47}" type="pres">
      <dgm:prSet presAssocID="{DC630252-95F1-4A4F-A727-E26930D5C595}" presName="parentText" presStyleLbl="node1" presStyleIdx="0" presStyleCnt="6">
        <dgm:presLayoutVars>
          <dgm:chMax val="0"/>
          <dgm:bulletEnabled val="1"/>
        </dgm:presLayoutVars>
      </dgm:prSet>
      <dgm:spPr/>
    </dgm:pt>
    <dgm:pt modelId="{98E10F87-47EF-4F67-A81E-5529A8AC2A7C}" type="pres">
      <dgm:prSet presAssocID="{545E2AFE-70F2-4A44-9DE0-AD1646B1BC7A}" presName="spacer" presStyleCnt="0"/>
      <dgm:spPr/>
    </dgm:pt>
    <dgm:pt modelId="{433A2D36-5092-4765-A923-54DC47804804}" type="pres">
      <dgm:prSet presAssocID="{B07F1369-0FA4-4D46-87FC-666AE2DBF8D2}" presName="parentText" presStyleLbl="node1" presStyleIdx="1" presStyleCnt="6">
        <dgm:presLayoutVars>
          <dgm:chMax val="0"/>
          <dgm:bulletEnabled val="1"/>
        </dgm:presLayoutVars>
      </dgm:prSet>
      <dgm:spPr/>
    </dgm:pt>
    <dgm:pt modelId="{7F12F0EF-7242-45A3-B99E-D9B6786DE0A0}" type="pres">
      <dgm:prSet presAssocID="{3D7784FC-43DC-4F4C-8841-C780C5559148}" presName="spacer" presStyleCnt="0"/>
      <dgm:spPr/>
    </dgm:pt>
    <dgm:pt modelId="{1104E940-F896-4144-A4DD-70FC95B50807}" type="pres">
      <dgm:prSet presAssocID="{C868A0DE-A703-4577-9856-3CF13971781D}" presName="parentText" presStyleLbl="node1" presStyleIdx="2" presStyleCnt="6">
        <dgm:presLayoutVars>
          <dgm:chMax val="0"/>
          <dgm:bulletEnabled val="1"/>
        </dgm:presLayoutVars>
      </dgm:prSet>
      <dgm:spPr/>
    </dgm:pt>
    <dgm:pt modelId="{61366F37-F707-456D-9A08-74FF9D1CACD6}" type="pres">
      <dgm:prSet presAssocID="{11511997-2A82-4829-AC62-47D6C4F4A4D9}" presName="spacer" presStyleCnt="0"/>
      <dgm:spPr/>
    </dgm:pt>
    <dgm:pt modelId="{D2BDDDFE-0F15-4091-94CB-7E5DCE2B3A8B}" type="pres">
      <dgm:prSet presAssocID="{44E3EB7F-4807-41A8-B831-EF2EB30E1A95}" presName="parentText" presStyleLbl="node1" presStyleIdx="3" presStyleCnt="6">
        <dgm:presLayoutVars>
          <dgm:chMax val="0"/>
          <dgm:bulletEnabled val="1"/>
        </dgm:presLayoutVars>
      </dgm:prSet>
      <dgm:spPr/>
    </dgm:pt>
    <dgm:pt modelId="{9C2E66C2-8760-4E93-AE34-A8952B7B7ACA}" type="pres">
      <dgm:prSet presAssocID="{946D7DB1-2E07-400F-8882-224282E03C55}" presName="spacer" presStyleCnt="0"/>
      <dgm:spPr/>
    </dgm:pt>
    <dgm:pt modelId="{1625D7DB-CA64-46CC-9A0C-555C4441CF3D}" type="pres">
      <dgm:prSet presAssocID="{71140892-1A6A-49DF-9B2A-CC638CE3B8B3}" presName="parentText" presStyleLbl="node1" presStyleIdx="4" presStyleCnt="6">
        <dgm:presLayoutVars>
          <dgm:chMax val="0"/>
          <dgm:bulletEnabled val="1"/>
        </dgm:presLayoutVars>
      </dgm:prSet>
      <dgm:spPr/>
    </dgm:pt>
    <dgm:pt modelId="{C8A58D4B-AE20-460D-8EB2-DB7195A9E17C}" type="pres">
      <dgm:prSet presAssocID="{5D58F4F7-4F17-4AAE-ADDB-7323B9AF87A6}" presName="spacer" presStyleCnt="0"/>
      <dgm:spPr/>
    </dgm:pt>
    <dgm:pt modelId="{94ECC6CF-3BEE-4165-B968-8AADE18B4B78}" type="pres">
      <dgm:prSet presAssocID="{02792A1E-6C33-4D07-B2EB-3EE8624A63B5}" presName="parentText" presStyleLbl="node1" presStyleIdx="5" presStyleCnt="6">
        <dgm:presLayoutVars>
          <dgm:chMax val="0"/>
          <dgm:bulletEnabled val="1"/>
        </dgm:presLayoutVars>
      </dgm:prSet>
      <dgm:spPr/>
    </dgm:pt>
  </dgm:ptLst>
  <dgm:cxnLst>
    <dgm:cxn modelId="{98E2DC00-B6E7-473D-A090-F09AE1A1A7EA}" srcId="{398932BD-3BB2-4877-B496-D968740830EE}" destId="{DC630252-95F1-4A4F-A727-E26930D5C595}" srcOrd="0" destOrd="0" parTransId="{5B9D2B6E-2D89-4507-8B13-B3FB998400D6}" sibTransId="{545E2AFE-70F2-4A44-9DE0-AD1646B1BC7A}"/>
    <dgm:cxn modelId="{6DA5442C-F9CE-4B7B-AABD-E471349910F2}" type="presOf" srcId="{DC630252-95F1-4A4F-A727-E26930D5C595}" destId="{805FDD1D-4604-43B1-86AF-609919F4AC47}" srcOrd="0" destOrd="0" presId="urn:microsoft.com/office/officeart/2005/8/layout/vList2"/>
    <dgm:cxn modelId="{71488131-318D-4DF2-8ADD-7A1BE1892A31}" srcId="{398932BD-3BB2-4877-B496-D968740830EE}" destId="{B07F1369-0FA4-4D46-87FC-666AE2DBF8D2}" srcOrd="1" destOrd="0" parTransId="{C959A37D-6B48-4823-91D6-5E98FF6ED68D}" sibTransId="{3D7784FC-43DC-4F4C-8841-C780C5559148}"/>
    <dgm:cxn modelId="{4F945C5F-38B0-4A5D-BD68-BA47EDBAA2DD}" srcId="{398932BD-3BB2-4877-B496-D968740830EE}" destId="{02792A1E-6C33-4D07-B2EB-3EE8624A63B5}" srcOrd="5" destOrd="0" parTransId="{DB86A491-711B-42CA-AF55-098DFB409703}" sibTransId="{B2D0E73A-5CAB-408C-8132-D41AB8E427F4}"/>
    <dgm:cxn modelId="{683ADA53-C0E1-4B61-8F07-03607290181F}" srcId="{398932BD-3BB2-4877-B496-D968740830EE}" destId="{44E3EB7F-4807-41A8-B831-EF2EB30E1A95}" srcOrd="3" destOrd="0" parTransId="{2463CB25-E10C-4EFF-90E8-FB27940E9923}" sibTransId="{946D7DB1-2E07-400F-8882-224282E03C55}"/>
    <dgm:cxn modelId="{E2C6828D-5DDD-46EB-AE03-9A9EFF84E68D}" srcId="{398932BD-3BB2-4877-B496-D968740830EE}" destId="{C868A0DE-A703-4577-9856-3CF13971781D}" srcOrd="2" destOrd="0" parTransId="{0DA76C6C-F878-43E2-A693-49B65C980889}" sibTransId="{11511997-2A82-4829-AC62-47D6C4F4A4D9}"/>
    <dgm:cxn modelId="{8E5E419D-C1B6-46DC-BC16-98F466236757}" type="presOf" srcId="{71140892-1A6A-49DF-9B2A-CC638CE3B8B3}" destId="{1625D7DB-CA64-46CC-9A0C-555C4441CF3D}" srcOrd="0" destOrd="0" presId="urn:microsoft.com/office/officeart/2005/8/layout/vList2"/>
    <dgm:cxn modelId="{D30ADCA9-87E1-4FA3-9F24-D317204859E1}" srcId="{398932BD-3BB2-4877-B496-D968740830EE}" destId="{71140892-1A6A-49DF-9B2A-CC638CE3B8B3}" srcOrd="4" destOrd="0" parTransId="{EFDE88A4-829B-4EBE-9E59-E7B28F41FDE3}" sibTransId="{5D58F4F7-4F17-4AAE-ADDB-7323B9AF87A6}"/>
    <dgm:cxn modelId="{E31123C3-BC7D-4AA7-B4BE-09C7F5ACB99C}" type="presOf" srcId="{C868A0DE-A703-4577-9856-3CF13971781D}" destId="{1104E940-F896-4144-A4DD-70FC95B50807}" srcOrd="0" destOrd="0" presId="urn:microsoft.com/office/officeart/2005/8/layout/vList2"/>
    <dgm:cxn modelId="{7C5985CD-A957-4BB5-B2BC-D0E3262B9B6B}" type="presOf" srcId="{44E3EB7F-4807-41A8-B831-EF2EB30E1A95}" destId="{D2BDDDFE-0F15-4091-94CB-7E5DCE2B3A8B}" srcOrd="0" destOrd="0" presId="urn:microsoft.com/office/officeart/2005/8/layout/vList2"/>
    <dgm:cxn modelId="{3A0812E2-824D-45EC-BD7C-7E20FC671099}" type="presOf" srcId="{02792A1E-6C33-4D07-B2EB-3EE8624A63B5}" destId="{94ECC6CF-3BEE-4165-B968-8AADE18B4B78}" srcOrd="0" destOrd="0" presId="urn:microsoft.com/office/officeart/2005/8/layout/vList2"/>
    <dgm:cxn modelId="{48BD9BEC-E34E-481C-BC08-A8EF283710AF}" type="presOf" srcId="{398932BD-3BB2-4877-B496-D968740830EE}" destId="{FA5D5CA5-D972-410A-91BF-9C28233EA16C}" srcOrd="0" destOrd="0" presId="urn:microsoft.com/office/officeart/2005/8/layout/vList2"/>
    <dgm:cxn modelId="{8BB277F1-D0C4-463E-B86B-8039F9AA6AE0}" type="presOf" srcId="{B07F1369-0FA4-4D46-87FC-666AE2DBF8D2}" destId="{433A2D36-5092-4765-A923-54DC47804804}" srcOrd="0" destOrd="0" presId="urn:microsoft.com/office/officeart/2005/8/layout/vList2"/>
    <dgm:cxn modelId="{43B8719C-CA1C-4003-9A4D-8952BECEC9FC}" type="presParOf" srcId="{FA5D5CA5-D972-410A-91BF-9C28233EA16C}" destId="{805FDD1D-4604-43B1-86AF-609919F4AC47}" srcOrd="0" destOrd="0" presId="urn:microsoft.com/office/officeart/2005/8/layout/vList2"/>
    <dgm:cxn modelId="{DD60B295-C3DA-4D64-80E4-AA9E5D897300}" type="presParOf" srcId="{FA5D5CA5-D972-410A-91BF-9C28233EA16C}" destId="{98E10F87-47EF-4F67-A81E-5529A8AC2A7C}" srcOrd="1" destOrd="0" presId="urn:microsoft.com/office/officeart/2005/8/layout/vList2"/>
    <dgm:cxn modelId="{6DBC153A-FC3C-40E9-9105-1F97C5E1FB86}" type="presParOf" srcId="{FA5D5CA5-D972-410A-91BF-9C28233EA16C}" destId="{433A2D36-5092-4765-A923-54DC47804804}" srcOrd="2" destOrd="0" presId="urn:microsoft.com/office/officeart/2005/8/layout/vList2"/>
    <dgm:cxn modelId="{D45F636A-34B2-463B-9A7D-A64B18E8FF36}" type="presParOf" srcId="{FA5D5CA5-D972-410A-91BF-9C28233EA16C}" destId="{7F12F0EF-7242-45A3-B99E-D9B6786DE0A0}" srcOrd="3" destOrd="0" presId="urn:microsoft.com/office/officeart/2005/8/layout/vList2"/>
    <dgm:cxn modelId="{21AEE54A-2567-46DC-BA85-90278F58914B}" type="presParOf" srcId="{FA5D5CA5-D972-410A-91BF-9C28233EA16C}" destId="{1104E940-F896-4144-A4DD-70FC95B50807}" srcOrd="4" destOrd="0" presId="urn:microsoft.com/office/officeart/2005/8/layout/vList2"/>
    <dgm:cxn modelId="{5039BDB0-C3D4-45F2-9951-DE1F582BDC4E}" type="presParOf" srcId="{FA5D5CA5-D972-410A-91BF-9C28233EA16C}" destId="{61366F37-F707-456D-9A08-74FF9D1CACD6}" srcOrd="5" destOrd="0" presId="urn:microsoft.com/office/officeart/2005/8/layout/vList2"/>
    <dgm:cxn modelId="{9CB54373-009E-4B7E-8359-B3947BE7A3FC}" type="presParOf" srcId="{FA5D5CA5-D972-410A-91BF-9C28233EA16C}" destId="{D2BDDDFE-0F15-4091-94CB-7E5DCE2B3A8B}" srcOrd="6" destOrd="0" presId="urn:microsoft.com/office/officeart/2005/8/layout/vList2"/>
    <dgm:cxn modelId="{B4759A31-306A-4C9A-AEDB-EA9D310D7533}" type="presParOf" srcId="{FA5D5CA5-D972-410A-91BF-9C28233EA16C}" destId="{9C2E66C2-8760-4E93-AE34-A8952B7B7ACA}" srcOrd="7" destOrd="0" presId="urn:microsoft.com/office/officeart/2005/8/layout/vList2"/>
    <dgm:cxn modelId="{5E9DD059-6F1B-429B-AA38-770209FD4B71}" type="presParOf" srcId="{FA5D5CA5-D972-410A-91BF-9C28233EA16C}" destId="{1625D7DB-CA64-46CC-9A0C-555C4441CF3D}" srcOrd="8" destOrd="0" presId="urn:microsoft.com/office/officeart/2005/8/layout/vList2"/>
    <dgm:cxn modelId="{E9D17C2F-3E1F-4692-8B04-EA4ADC705DC8}" type="presParOf" srcId="{FA5D5CA5-D972-410A-91BF-9C28233EA16C}" destId="{C8A58D4B-AE20-460D-8EB2-DB7195A9E17C}" srcOrd="9" destOrd="0" presId="urn:microsoft.com/office/officeart/2005/8/layout/vList2"/>
    <dgm:cxn modelId="{679D8A3F-1205-4E72-ADCB-A7B13E341451}" type="presParOf" srcId="{FA5D5CA5-D972-410A-91BF-9C28233EA16C}" destId="{94ECC6CF-3BEE-4165-B968-8AADE18B4B7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7760AB-0FA4-44DB-8E85-258AE6D9DA3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3FEC72C0-A2A6-4D37-82CA-CDD61C8E32C1}">
      <dgm:prSet custT="1"/>
      <dgm:spPr/>
      <dgm:t>
        <a:bodyPr/>
        <a:lstStyle/>
        <a:p>
          <a:r>
            <a:rPr lang="en-UM" sz="1800"/>
            <a:t>Our</a:t>
          </a:r>
          <a:r>
            <a:rPr lang="en-AU" sz="1800"/>
            <a:t> group had conducted a workshop on the topic of “Current Employment Trends”. Code Red Company provides a quality learning platform for newcomers in the field of information technology and other software related programs. </a:t>
          </a:r>
          <a:endParaRPr lang="en-US" sz="1800" dirty="0"/>
        </a:p>
      </dgm:t>
    </dgm:pt>
    <dgm:pt modelId="{5475A87B-9E66-4075-AE21-CFF1E2444C76}" type="parTrans" cxnId="{D4AFB62B-DE79-48BE-865E-6CD247E1ABD5}">
      <dgm:prSet/>
      <dgm:spPr/>
      <dgm:t>
        <a:bodyPr/>
        <a:lstStyle/>
        <a:p>
          <a:endParaRPr lang="en-US"/>
        </a:p>
      </dgm:t>
    </dgm:pt>
    <dgm:pt modelId="{3EA5B55D-7B6E-49B4-9C6C-D59B3D0E68DD}" type="sibTrans" cxnId="{D4AFB62B-DE79-48BE-865E-6CD247E1ABD5}">
      <dgm:prSet/>
      <dgm:spPr/>
      <dgm:t>
        <a:bodyPr/>
        <a:lstStyle/>
        <a:p>
          <a:pPr>
            <a:lnSpc>
              <a:spcPct val="100000"/>
            </a:lnSpc>
          </a:pPr>
          <a:endParaRPr lang="en-US"/>
        </a:p>
      </dgm:t>
    </dgm:pt>
    <dgm:pt modelId="{20A9FAC3-8ED9-4281-84AE-AFD47A588B0B}">
      <dgm:prSet custT="1"/>
      <dgm:spPr/>
      <dgm:t>
        <a:bodyPr/>
        <a:lstStyle/>
        <a:p>
          <a:r>
            <a:rPr lang="en-AU" sz="1800"/>
            <a:t>In this workshop we discuss and cover the following topics – Employees and the current trends related to them, resume and CV writing, interview code and conducts and some other related content. </a:t>
          </a:r>
          <a:endParaRPr lang="en-US" sz="1800"/>
        </a:p>
      </dgm:t>
    </dgm:pt>
    <dgm:pt modelId="{68C6AD0C-CAB8-4CB1-9FB1-468AFD89626E}" type="parTrans" cxnId="{3C616620-72D0-4CF5-B695-8DC22800BD3C}">
      <dgm:prSet/>
      <dgm:spPr/>
      <dgm:t>
        <a:bodyPr/>
        <a:lstStyle/>
        <a:p>
          <a:endParaRPr lang="en-US"/>
        </a:p>
      </dgm:t>
    </dgm:pt>
    <dgm:pt modelId="{2282D48C-ACA9-494E-AA1F-90315AF76BB5}" type="sibTrans" cxnId="{3C616620-72D0-4CF5-B695-8DC22800BD3C}">
      <dgm:prSet/>
      <dgm:spPr/>
      <dgm:t>
        <a:bodyPr/>
        <a:lstStyle/>
        <a:p>
          <a:pPr>
            <a:lnSpc>
              <a:spcPct val="100000"/>
            </a:lnSpc>
          </a:pPr>
          <a:endParaRPr lang="en-US"/>
        </a:p>
      </dgm:t>
    </dgm:pt>
    <dgm:pt modelId="{33CA4994-C548-4830-B39D-3286C4051E8F}">
      <dgm:prSet custT="1"/>
      <dgm:spPr/>
      <dgm:t>
        <a:bodyPr/>
        <a:lstStyle/>
        <a:p>
          <a:r>
            <a:rPr lang="en-AU" sz="1800"/>
            <a:t>We had gained information on the existing trends of employment of different companies. </a:t>
          </a:r>
          <a:endParaRPr lang="en-US" sz="1800"/>
        </a:p>
      </dgm:t>
    </dgm:pt>
    <dgm:pt modelId="{BC97A817-64E6-42E5-91AC-C3847CE11C41}" type="parTrans" cxnId="{3AA05EF7-44E8-4D53-9FE1-74A7F23775B4}">
      <dgm:prSet/>
      <dgm:spPr/>
      <dgm:t>
        <a:bodyPr/>
        <a:lstStyle/>
        <a:p>
          <a:endParaRPr lang="en-US"/>
        </a:p>
      </dgm:t>
    </dgm:pt>
    <dgm:pt modelId="{263DB0A6-1A24-4C80-AB49-7338A6FCB0C8}" type="sibTrans" cxnId="{3AA05EF7-44E8-4D53-9FE1-74A7F23775B4}">
      <dgm:prSet/>
      <dgm:spPr/>
      <dgm:t>
        <a:bodyPr/>
        <a:lstStyle/>
        <a:p>
          <a:pPr>
            <a:lnSpc>
              <a:spcPct val="100000"/>
            </a:lnSpc>
          </a:pPr>
          <a:endParaRPr lang="en-US"/>
        </a:p>
      </dgm:t>
    </dgm:pt>
    <dgm:pt modelId="{B14865DA-C28E-41C6-880B-DF97323904C8}">
      <dgm:prSet custT="1"/>
      <dgm:spPr/>
      <dgm:t>
        <a:bodyPr/>
        <a:lstStyle/>
        <a:p>
          <a:r>
            <a:rPr lang="en-AU" sz="1800"/>
            <a:t>This session taught us to how to collaborate and work in a team. </a:t>
          </a:r>
          <a:endParaRPr lang="en-US" sz="1800" dirty="0"/>
        </a:p>
      </dgm:t>
    </dgm:pt>
    <dgm:pt modelId="{74118EB7-7048-4A7D-9E43-1542A8CC4F89}" type="parTrans" cxnId="{E0A35CA8-C6DF-43B3-B98E-BF3BBCE83655}">
      <dgm:prSet/>
      <dgm:spPr/>
      <dgm:t>
        <a:bodyPr/>
        <a:lstStyle/>
        <a:p>
          <a:endParaRPr lang="en-US"/>
        </a:p>
      </dgm:t>
    </dgm:pt>
    <dgm:pt modelId="{0F8BADE7-B657-4590-92A8-E327E5E6F80D}" type="sibTrans" cxnId="{E0A35CA8-C6DF-43B3-B98E-BF3BBCE83655}">
      <dgm:prSet/>
      <dgm:spPr/>
      <dgm:t>
        <a:bodyPr/>
        <a:lstStyle/>
        <a:p>
          <a:pPr>
            <a:lnSpc>
              <a:spcPct val="100000"/>
            </a:lnSpc>
          </a:pPr>
          <a:endParaRPr lang="en-US"/>
        </a:p>
      </dgm:t>
    </dgm:pt>
    <dgm:pt modelId="{78C92C80-E1E2-4159-9C15-CA16BE160D7C}">
      <dgm:prSet custT="1"/>
      <dgm:spPr/>
      <dgm:t>
        <a:bodyPr/>
        <a:lstStyle/>
        <a:p>
          <a:r>
            <a:rPr lang="en-AU" sz="1800"/>
            <a:t>We asked the volunteer to express through opinions and views related to the workshop conducted. </a:t>
          </a:r>
          <a:endParaRPr lang="en-US" sz="1800"/>
        </a:p>
      </dgm:t>
    </dgm:pt>
    <dgm:pt modelId="{912C45E0-4DA3-4154-84EB-A0296E70CFD2}" type="parTrans" cxnId="{CE7C92A0-255B-48B1-888D-4A060AF865A3}">
      <dgm:prSet/>
      <dgm:spPr/>
      <dgm:t>
        <a:bodyPr/>
        <a:lstStyle/>
        <a:p>
          <a:endParaRPr lang="en-US"/>
        </a:p>
      </dgm:t>
    </dgm:pt>
    <dgm:pt modelId="{7EDD553B-D1C6-449B-8C26-9CA5156210E1}" type="sibTrans" cxnId="{CE7C92A0-255B-48B1-888D-4A060AF865A3}">
      <dgm:prSet/>
      <dgm:spPr/>
      <dgm:t>
        <a:bodyPr/>
        <a:lstStyle/>
        <a:p>
          <a:pPr>
            <a:lnSpc>
              <a:spcPct val="100000"/>
            </a:lnSpc>
          </a:pPr>
          <a:endParaRPr lang="en-US"/>
        </a:p>
      </dgm:t>
    </dgm:pt>
    <dgm:pt modelId="{17DB5524-0E02-4A17-B289-2A7DBA7478E5}">
      <dgm:prSet custT="1"/>
      <dgm:spPr/>
      <dgm:t>
        <a:bodyPr/>
        <a:lstStyle/>
        <a:p>
          <a:r>
            <a:rPr lang="en-AU" sz="1800"/>
            <a:t>The company representatives said that it will build a professional relation between the institute and the corporates, which is an opportunity for the students to excel in their careers.  </a:t>
          </a:r>
          <a:endParaRPr lang="en-US" sz="1800"/>
        </a:p>
      </dgm:t>
    </dgm:pt>
    <dgm:pt modelId="{3257FDCB-1899-4DDB-8C85-B4B537AF16B1}" type="parTrans" cxnId="{36951C60-E1F7-4C63-9A10-0580D85ED645}">
      <dgm:prSet/>
      <dgm:spPr/>
      <dgm:t>
        <a:bodyPr/>
        <a:lstStyle/>
        <a:p>
          <a:endParaRPr lang="en-US"/>
        </a:p>
      </dgm:t>
    </dgm:pt>
    <dgm:pt modelId="{B27396D6-756C-450A-8EE2-6357F876003C}" type="sibTrans" cxnId="{36951C60-E1F7-4C63-9A10-0580D85ED645}">
      <dgm:prSet/>
      <dgm:spPr/>
      <dgm:t>
        <a:bodyPr/>
        <a:lstStyle/>
        <a:p>
          <a:endParaRPr lang="en-US"/>
        </a:p>
      </dgm:t>
    </dgm:pt>
    <dgm:pt modelId="{D39C6AB9-A41E-4154-AD67-82D473C0A900}" type="pres">
      <dgm:prSet presAssocID="{517760AB-0FA4-44DB-8E85-258AE6D9DA38}" presName="linear" presStyleCnt="0">
        <dgm:presLayoutVars>
          <dgm:animLvl val="lvl"/>
          <dgm:resizeHandles val="exact"/>
        </dgm:presLayoutVars>
      </dgm:prSet>
      <dgm:spPr/>
    </dgm:pt>
    <dgm:pt modelId="{404E40B7-0537-4A5F-9243-1FDA8B840F50}" type="pres">
      <dgm:prSet presAssocID="{3FEC72C0-A2A6-4D37-82CA-CDD61C8E32C1}" presName="parentText" presStyleLbl="node1" presStyleIdx="0" presStyleCnt="6">
        <dgm:presLayoutVars>
          <dgm:chMax val="0"/>
          <dgm:bulletEnabled val="1"/>
        </dgm:presLayoutVars>
      </dgm:prSet>
      <dgm:spPr/>
    </dgm:pt>
    <dgm:pt modelId="{77E6B8D8-169E-4363-9D70-A71FEA5D8965}" type="pres">
      <dgm:prSet presAssocID="{3EA5B55D-7B6E-49B4-9C6C-D59B3D0E68DD}" presName="spacer" presStyleCnt="0"/>
      <dgm:spPr/>
    </dgm:pt>
    <dgm:pt modelId="{5D9082E0-3548-4E1F-A402-F8C8999FF3C9}" type="pres">
      <dgm:prSet presAssocID="{20A9FAC3-8ED9-4281-84AE-AFD47A588B0B}" presName="parentText" presStyleLbl="node1" presStyleIdx="1" presStyleCnt="6">
        <dgm:presLayoutVars>
          <dgm:chMax val="0"/>
          <dgm:bulletEnabled val="1"/>
        </dgm:presLayoutVars>
      </dgm:prSet>
      <dgm:spPr/>
    </dgm:pt>
    <dgm:pt modelId="{DC5BCE21-0F98-44EF-A99F-892131FA90D8}" type="pres">
      <dgm:prSet presAssocID="{2282D48C-ACA9-494E-AA1F-90315AF76BB5}" presName="spacer" presStyleCnt="0"/>
      <dgm:spPr/>
    </dgm:pt>
    <dgm:pt modelId="{DEA580E6-B3A4-4559-815A-E994F7214502}" type="pres">
      <dgm:prSet presAssocID="{33CA4994-C548-4830-B39D-3286C4051E8F}" presName="parentText" presStyleLbl="node1" presStyleIdx="2" presStyleCnt="6">
        <dgm:presLayoutVars>
          <dgm:chMax val="0"/>
          <dgm:bulletEnabled val="1"/>
        </dgm:presLayoutVars>
      </dgm:prSet>
      <dgm:spPr/>
    </dgm:pt>
    <dgm:pt modelId="{4D0686D0-14AE-4735-861E-C1B0C56D3992}" type="pres">
      <dgm:prSet presAssocID="{263DB0A6-1A24-4C80-AB49-7338A6FCB0C8}" presName="spacer" presStyleCnt="0"/>
      <dgm:spPr/>
    </dgm:pt>
    <dgm:pt modelId="{6BBDE344-22E9-44FD-A804-946300E51A00}" type="pres">
      <dgm:prSet presAssocID="{B14865DA-C28E-41C6-880B-DF97323904C8}" presName="parentText" presStyleLbl="node1" presStyleIdx="3" presStyleCnt="6">
        <dgm:presLayoutVars>
          <dgm:chMax val="0"/>
          <dgm:bulletEnabled val="1"/>
        </dgm:presLayoutVars>
      </dgm:prSet>
      <dgm:spPr/>
    </dgm:pt>
    <dgm:pt modelId="{74F4B62E-9D45-4C40-AA55-874A9965B3D7}" type="pres">
      <dgm:prSet presAssocID="{0F8BADE7-B657-4590-92A8-E327E5E6F80D}" presName="spacer" presStyleCnt="0"/>
      <dgm:spPr/>
    </dgm:pt>
    <dgm:pt modelId="{C8FFFEFE-1D10-4B98-8F05-A680716529E3}" type="pres">
      <dgm:prSet presAssocID="{78C92C80-E1E2-4159-9C15-CA16BE160D7C}" presName="parentText" presStyleLbl="node1" presStyleIdx="4" presStyleCnt="6">
        <dgm:presLayoutVars>
          <dgm:chMax val="0"/>
          <dgm:bulletEnabled val="1"/>
        </dgm:presLayoutVars>
      </dgm:prSet>
      <dgm:spPr/>
    </dgm:pt>
    <dgm:pt modelId="{28E56680-460D-40FF-AB35-D954006A8B8F}" type="pres">
      <dgm:prSet presAssocID="{7EDD553B-D1C6-449B-8C26-9CA5156210E1}" presName="spacer" presStyleCnt="0"/>
      <dgm:spPr/>
    </dgm:pt>
    <dgm:pt modelId="{2F0EF56F-39E6-4C99-B2DD-4B3A2047EB5C}" type="pres">
      <dgm:prSet presAssocID="{17DB5524-0E02-4A17-B289-2A7DBA7478E5}" presName="parentText" presStyleLbl="node1" presStyleIdx="5" presStyleCnt="6">
        <dgm:presLayoutVars>
          <dgm:chMax val="0"/>
          <dgm:bulletEnabled val="1"/>
        </dgm:presLayoutVars>
      </dgm:prSet>
      <dgm:spPr/>
    </dgm:pt>
  </dgm:ptLst>
  <dgm:cxnLst>
    <dgm:cxn modelId="{0897B304-E1D6-4FE2-AB90-D5F9F2421147}" type="presOf" srcId="{33CA4994-C548-4830-B39D-3286C4051E8F}" destId="{DEA580E6-B3A4-4559-815A-E994F7214502}" srcOrd="0" destOrd="0" presId="urn:microsoft.com/office/officeart/2005/8/layout/vList2"/>
    <dgm:cxn modelId="{F7389B08-F8A5-4C4F-B53D-504165EB7F19}" type="presOf" srcId="{517760AB-0FA4-44DB-8E85-258AE6D9DA38}" destId="{D39C6AB9-A41E-4154-AD67-82D473C0A900}" srcOrd="0" destOrd="0" presId="urn:microsoft.com/office/officeart/2005/8/layout/vList2"/>
    <dgm:cxn modelId="{3C616620-72D0-4CF5-B695-8DC22800BD3C}" srcId="{517760AB-0FA4-44DB-8E85-258AE6D9DA38}" destId="{20A9FAC3-8ED9-4281-84AE-AFD47A588B0B}" srcOrd="1" destOrd="0" parTransId="{68C6AD0C-CAB8-4CB1-9FB1-468AFD89626E}" sibTransId="{2282D48C-ACA9-494E-AA1F-90315AF76BB5}"/>
    <dgm:cxn modelId="{D4AFB62B-DE79-48BE-865E-6CD247E1ABD5}" srcId="{517760AB-0FA4-44DB-8E85-258AE6D9DA38}" destId="{3FEC72C0-A2A6-4D37-82CA-CDD61C8E32C1}" srcOrd="0" destOrd="0" parTransId="{5475A87B-9E66-4075-AE21-CFF1E2444C76}" sibTransId="{3EA5B55D-7B6E-49B4-9C6C-D59B3D0E68DD}"/>
    <dgm:cxn modelId="{87746836-D150-4DD2-A6E6-001971CB7184}" type="presOf" srcId="{78C92C80-E1E2-4159-9C15-CA16BE160D7C}" destId="{C8FFFEFE-1D10-4B98-8F05-A680716529E3}" srcOrd="0" destOrd="0" presId="urn:microsoft.com/office/officeart/2005/8/layout/vList2"/>
    <dgm:cxn modelId="{36951C60-E1F7-4C63-9A10-0580D85ED645}" srcId="{517760AB-0FA4-44DB-8E85-258AE6D9DA38}" destId="{17DB5524-0E02-4A17-B289-2A7DBA7478E5}" srcOrd="5" destOrd="0" parTransId="{3257FDCB-1899-4DDB-8C85-B4B537AF16B1}" sibTransId="{B27396D6-756C-450A-8EE2-6357F876003C}"/>
    <dgm:cxn modelId="{BD705864-53FA-42A6-A2F2-CFA75E4543A5}" type="presOf" srcId="{17DB5524-0E02-4A17-B289-2A7DBA7478E5}" destId="{2F0EF56F-39E6-4C99-B2DD-4B3A2047EB5C}" srcOrd="0" destOrd="0" presId="urn:microsoft.com/office/officeart/2005/8/layout/vList2"/>
    <dgm:cxn modelId="{E8065C85-4401-4458-BC6D-8B68C606C9EB}" type="presOf" srcId="{B14865DA-C28E-41C6-880B-DF97323904C8}" destId="{6BBDE344-22E9-44FD-A804-946300E51A00}" srcOrd="0" destOrd="0" presId="urn:microsoft.com/office/officeart/2005/8/layout/vList2"/>
    <dgm:cxn modelId="{CBEFDA89-EF52-4A3F-8A55-CCA3CB21BE19}" type="presOf" srcId="{3FEC72C0-A2A6-4D37-82CA-CDD61C8E32C1}" destId="{404E40B7-0537-4A5F-9243-1FDA8B840F50}" srcOrd="0" destOrd="0" presId="urn:microsoft.com/office/officeart/2005/8/layout/vList2"/>
    <dgm:cxn modelId="{CE7C92A0-255B-48B1-888D-4A060AF865A3}" srcId="{517760AB-0FA4-44DB-8E85-258AE6D9DA38}" destId="{78C92C80-E1E2-4159-9C15-CA16BE160D7C}" srcOrd="4" destOrd="0" parTransId="{912C45E0-4DA3-4154-84EB-A0296E70CFD2}" sibTransId="{7EDD553B-D1C6-449B-8C26-9CA5156210E1}"/>
    <dgm:cxn modelId="{E0A35CA8-C6DF-43B3-B98E-BF3BBCE83655}" srcId="{517760AB-0FA4-44DB-8E85-258AE6D9DA38}" destId="{B14865DA-C28E-41C6-880B-DF97323904C8}" srcOrd="3" destOrd="0" parTransId="{74118EB7-7048-4A7D-9E43-1542A8CC4F89}" sibTransId="{0F8BADE7-B657-4590-92A8-E327E5E6F80D}"/>
    <dgm:cxn modelId="{1F7E3BE7-CFBF-4AAD-8CEE-A3AB210BF0A8}" type="presOf" srcId="{20A9FAC3-8ED9-4281-84AE-AFD47A588B0B}" destId="{5D9082E0-3548-4E1F-A402-F8C8999FF3C9}" srcOrd="0" destOrd="0" presId="urn:microsoft.com/office/officeart/2005/8/layout/vList2"/>
    <dgm:cxn modelId="{3AA05EF7-44E8-4D53-9FE1-74A7F23775B4}" srcId="{517760AB-0FA4-44DB-8E85-258AE6D9DA38}" destId="{33CA4994-C548-4830-B39D-3286C4051E8F}" srcOrd="2" destOrd="0" parTransId="{BC97A817-64E6-42E5-91AC-C3847CE11C41}" sibTransId="{263DB0A6-1A24-4C80-AB49-7338A6FCB0C8}"/>
    <dgm:cxn modelId="{06705285-C32A-4E7D-83D7-F1C3B5D182BB}" type="presParOf" srcId="{D39C6AB9-A41E-4154-AD67-82D473C0A900}" destId="{404E40B7-0537-4A5F-9243-1FDA8B840F50}" srcOrd="0" destOrd="0" presId="urn:microsoft.com/office/officeart/2005/8/layout/vList2"/>
    <dgm:cxn modelId="{15C9750F-F26E-457C-89DD-7A6B7AB73B1B}" type="presParOf" srcId="{D39C6AB9-A41E-4154-AD67-82D473C0A900}" destId="{77E6B8D8-169E-4363-9D70-A71FEA5D8965}" srcOrd="1" destOrd="0" presId="urn:microsoft.com/office/officeart/2005/8/layout/vList2"/>
    <dgm:cxn modelId="{8BD173D6-CA5D-4095-B364-D38F3FA58AA0}" type="presParOf" srcId="{D39C6AB9-A41E-4154-AD67-82D473C0A900}" destId="{5D9082E0-3548-4E1F-A402-F8C8999FF3C9}" srcOrd="2" destOrd="0" presId="urn:microsoft.com/office/officeart/2005/8/layout/vList2"/>
    <dgm:cxn modelId="{DEADE09C-99FA-4C24-A75E-AE30B00B5160}" type="presParOf" srcId="{D39C6AB9-A41E-4154-AD67-82D473C0A900}" destId="{DC5BCE21-0F98-44EF-A99F-892131FA90D8}" srcOrd="3" destOrd="0" presId="urn:microsoft.com/office/officeart/2005/8/layout/vList2"/>
    <dgm:cxn modelId="{79B097A7-FBB8-4061-9662-6156A7622F86}" type="presParOf" srcId="{D39C6AB9-A41E-4154-AD67-82D473C0A900}" destId="{DEA580E6-B3A4-4559-815A-E994F7214502}" srcOrd="4" destOrd="0" presId="urn:microsoft.com/office/officeart/2005/8/layout/vList2"/>
    <dgm:cxn modelId="{99C56FBE-4245-49D3-82ED-931C82D40C21}" type="presParOf" srcId="{D39C6AB9-A41E-4154-AD67-82D473C0A900}" destId="{4D0686D0-14AE-4735-861E-C1B0C56D3992}" srcOrd="5" destOrd="0" presId="urn:microsoft.com/office/officeart/2005/8/layout/vList2"/>
    <dgm:cxn modelId="{9E4E74D6-7AEB-4D9E-BD11-FCEBD64D8F1A}" type="presParOf" srcId="{D39C6AB9-A41E-4154-AD67-82D473C0A900}" destId="{6BBDE344-22E9-44FD-A804-946300E51A00}" srcOrd="6" destOrd="0" presId="urn:microsoft.com/office/officeart/2005/8/layout/vList2"/>
    <dgm:cxn modelId="{367353A8-5F42-4BD5-92FB-6F452261E457}" type="presParOf" srcId="{D39C6AB9-A41E-4154-AD67-82D473C0A900}" destId="{74F4B62E-9D45-4C40-AA55-874A9965B3D7}" srcOrd="7" destOrd="0" presId="urn:microsoft.com/office/officeart/2005/8/layout/vList2"/>
    <dgm:cxn modelId="{ECF2D959-4FB3-41A5-9911-F47C0D244A16}" type="presParOf" srcId="{D39C6AB9-A41E-4154-AD67-82D473C0A900}" destId="{C8FFFEFE-1D10-4B98-8F05-A680716529E3}" srcOrd="8" destOrd="0" presId="urn:microsoft.com/office/officeart/2005/8/layout/vList2"/>
    <dgm:cxn modelId="{1AAEDAA3-60B7-400B-A7B6-A824A1ED6460}" type="presParOf" srcId="{D39C6AB9-A41E-4154-AD67-82D473C0A900}" destId="{28E56680-460D-40FF-AB35-D954006A8B8F}" srcOrd="9" destOrd="0" presId="urn:microsoft.com/office/officeart/2005/8/layout/vList2"/>
    <dgm:cxn modelId="{FE2EA6EA-7EFC-4064-AA7A-CF3ECE1FF84C}" type="presParOf" srcId="{D39C6AB9-A41E-4154-AD67-82D473C0A900}" destId="{2F0EF56F-39E6-4C99-B2DD-4B3A2047EB5C}"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072B3B-E487-4018-8A49-A652CCD777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76C0E8-D2E7-4AD2-9A13-5B742189CC86}">
      <dgm:prSet/>
      <dgm:spPr/>
      <dgm:t>
        <a:bodyPr/>
        <a:lstStyle/>
        <a:p>
          <a:r>
            <a:rPr lang="en-UM"/>
            <a:t>Code Red is a full-stack technical services firm specializing in artificial intelligence (AI), data engineering, and product production. </a:t>
          </a:r>
          <a:endParaRPr lang="en-US"/>
        </a:p>
      </dgm:t>
    </dgm:pt>
    <dgm:pt modelId="{C0D0A121-AC0A-4CF0-A70C-11F977F9F636}" type="parTrans" cxnId="{EF003059-DA1E-4037-B610-CDAC92DD7388}">
      <dgm:prSet/>
      <dgm:spPr/>
      <dgm:t>
        <a:bodyPr/>
        <a:lstStyle/>
        <a:p>
          <a:endParaRPr lang="en-US"/>
        </a:p>
      </dgm:t>
    </dgm:pt>
    <dgm:pt modelId="{2E5566CA-C2F7-4EBB-93FF-F23BBC860D0F}" type="sibTrans" cxnId="{EF003059-DA1E-4037-B610-CDAC92DD7388}">
      <dgm:prSet/>
      <dgm:spPr/>
      <dgm:t>
        <a:bodyPr/>
        <a:lstStyle/>
        <a:p>
          <a:endParaRPr lang="en-US"/>
        </a:p>
      </dgm:t>
    </dgm:pt>
    <dgm:pt modelId="{AD08AA3B-0D23-4CE3-B074-5DF480D94D17}">
      <dgm:prSet/>
      <dgm:spPr/>
      <dgm:t>
        <a:bodyPr/>
        <a:lstStyle/>
        <a:p>
          <a:r>
            <a:rPr lang="en-UM"/>
            <a:t>Code Red distributes world-class software solutions at the lowest possible cost while maximizing the use of available resources. </a:t>
          </a:r>
          <a:endParaRPr lang="en-US"/>
        </a:p>
      </dgm:t>
    </dgm:pt>
    <dgm:pt modelId="{067D45CD-AD6B-4B55-84E3-4CFC21AC35BA}" type="parTrans" cxnId="{A893A835-77A3-4EC3-827B-52EC48D193A2}">
      <dgm:prSet/>
      <dgm:spPr/>
      <dgm:t>
        <a:bodyPr/>
        <a:lstStyle/>
        <a:p>
          <a:endParaRPr lang="en-US"/>
        </a:p>
      </dgm:t>
    </dgm:pt>
    <dgm:pt modelId="{9A72EF97-1D2E-4B28-A50C-DE47C580BEF6}" type="sibTrans" cxnId="{A893A835-77A3-4EC3-827B-52EC48D193A2}">
      <dgm:prSet/>
      <dgm:spPr/>
      <dgm:t>
        <a:bodyPr/>
        <a:lstStyle/>
        <a:p>
          <a:endParaRPr lang="en-US"/>
        </a:p>
      </dgm:t>
    </dgm:pt>
    <dgm:pt modelId="{161D71B3-7921-43AD-AF66-7DE37B37963C}">
      <dgm:prSet/>
      <dgm:spPr/>
      <dgm:t>
        <a:bodyPr/>
        <a:lstStyle/>
        <a:p>
          <a:r>
            <a:rPr lang="en-UM"/>
            <a:t>The goal of Code Red is to raise client awareness of new technology and to create new job opportunities because of this technology</a:t>
          </a:r>
          <a:endParaRPr lang="en-US"/>
        </a:p>
      </dgm:t>
    </dgm:pt>
    <dgm:pt modelId="{4837B272-C43C-4A16-81C0-28F9477F44D2}" type="parTrans" cxnId="{6E27CFEB-DBA7-4919-9245-6DC4D1B64219}">
      <dgm:prSet/>
      <dgm:spPr/>
      <dgm:t>
        <a:bodyPr/>
        <a:lstStyle/>
        <a:p>
          <a:endParaRPr lang="en-US"/>
        </a:p>
      </dgm:t>
    </dgm:pt>
    <dgm:pt modelId="{CB1896C5-6D5D-4D7C-B8C7-18604B9F045E}" type="sibTrans" cxnId="{6E27CFEB-DBA7-4919-9245-6DC4D1B64219}">
      <dgm:prSet/>
      <dgm:spPr/>
      <dgm:t>
        <a:bodyPr/>
        <a:lstStyle/>
        <a:p>
          <a:endParaRPr lang="en-US"/>
        </a:p>
      </dgm:t>
    </dgm:pt>
    <dgm:pt modelId="{64864EA8-8459-45FB-81A6-16D50305F18F}">
      <dgm:prSet/>
      <dgm:spPr/>
      <dgm:t>
        <a:bodyPr/>
        <a:lstStyle/>
        <a:p>
          <a:r>
            <a:rPr lang="en-UM"/>
            <a:t>Code Red is dedicated to creating software that is easy to use for its users. As of 2018, Code Red has gained the trust of more than 100 consumers around the world since its establishment.</a:t>
          </a:r>
          <a:endParaRPr lang="en-US"/>
        </a:p>
      </dgm:t>
    </dgm:pt>
    <dgm:pt modelId="{4F26957C-090C-4C2B-87BA-A3F7835E66D3}" type="parTrans" cxnId="{A2200ED6-FA36-4B16-8A9A-928953C7AFCD}">
      <dgm:prSet/>
      <dgm:spPr/>
      <dgm:t>
        <a:bodyPr/>
        <a:lstStyle/>
        <a:p>
          <a:endParaRPr lang="en-US"/>
        </a:p>
      </dgm:t>
    </dgm:pt>
    <dgm:pt modelId="{3823A5DE-7393-4F3C-8998-C265EEE5A05E}" type="sibTrans" cxnId="{A2200ED6-FA36-4B16-8A9A-928953C7AFCD}">
      <dgm:prSet/>
      <dgm:spPr/>
      <dgm:t>
        <a:bodyPr/>
        <a:lstStyle/>
        <a:p>
          <a:endParaRPr lang="en-US"/>
        </a:p>
      </dgm:t>
    </dgm:pt>
    <dgm:pt modelId="{D974A8F3-CE84-457D-A155-B51A0FE7B5EF}" type="pres">
      <dgm:prSet presAssocID="{1F072B3B-E487-4018-8A49-A652CCD77796}" presName="root" presStyleCnt="0">
        <dgm:presLayoutVars>
          <dgm:dir/>
          <dgm:resizeHandles val="exact"/>
        </dgm:presLayoutVars>
      </dgm:prSet>
      <dgm:spPr/>
    </dgm:pt>
    <dgm:pt modelId="{53340475-1A0C-4D2D-B75B-92CF6864E7BC}" type="pres">
      <dgm:prSet presAssocID="{1276C0E8-D2E7-4AD2-9A13-5B742189CC86}" presName="compNode" presStyleCnt="0"/>
      <dgm:spPr/>
    </dgm:pt>
    <dgm:pt modelId="{DA755A2B-1391-402C-974D-3D9EA54A7D9C}" type="pres">
      <dgm:prSet presAssocID="{1276C0E8-D2E7-4AD2-9A13-5B742189CC86}" presName="bgRect" presStyleLbl="bgShp" presStyleIdx="0" presStyleCnt="4"/>
      <dgm:spPr/>
    </dgm:pt>
    <dgm:pt modelId="{50D66823-A87B-4928-9626-EFDDFEDB2FA2}" type="pres">
      <dgm:prSet presAssocID="{1276C0E8-D2E7-4AD2-9A13-5B742189CC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2C83079-AFCD-4DAE-B1EA-F0384965D405}" type="pres">
      <dgm:prSet presAssocID="{1276C0E8-D2E7-4AD2-9A13-5B742189CC86}" presName="spaceRect" presStyleCnt="0"/>
      <dgm:spPr/>
    </dgm:pt>
    <dgm:pt modelId="{A2CD059C-E4F9-459C-A22D-1DEF34F39D67}" type="pres">
      <dgm:prSet presAssocID="{1276C0E8-D2E7-4AD2-9A13-5B742189CC86}" presName="parTx" presStyleLbl="revTx" presStyleIdx="0" presStyleCnt="4">
        <dgm:presLayoutVars>
          <dgm:chMax val="0"/>
          <dgm:chPref val="0"/>
        </dgm:presLayoutVars>
      </dgm:prSet>
      <dgm:spPr/>
    </dgm:pt>
    <dgm:pt modelId="{B13A115B-E719-4E7E-BFCF-576B027DEF00}" type="pres">
      <dgm:prSet presAssocID="{2E5566CA-C2F7-4EBB-93FF-F23BBC860D0F}" presName="sibTrans" presStyleCnt="0"/>
      <dgm:spPr/>
    </dgm:pt>
    <dgm:pt modelId="{E2541E77-BFDA-47BE-990E-0D6114ECB72E}" type="pres">
      <dgm:prSet presAssocID="{AD08AA3B-0D23-4CE3-B074-5DF480D94D17}" presName="compNode" presStyleCnt="0"/>
      <dgm:spPr/>
    </dgm:pt>
    <dgm:pt modelId="{3C5D5D4D-3991-4AA7-AC3F-12FBF216E436}" type="pres">
      <dgm:prSet presAssocID="{AD08AA3B-0D23-4CE3-B074-5DF480D94D17}" presName="bgRect" presStyleLbl="bgShp" presStyleIdx="1" presStyleCnt="4"/>
      <dgm:spPr/>
    </dgm:pt>
    <dgm:pt modelId="{379BDF93-DEED-49C7-BAF9-AD0F3709E45F}" type="pres">
      <dgm:prSet presAssocID="{AD08AA3B-0D23-4CE3-B074-5DF480D94D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C212795C-5937-4EE7-AC23-1C206691C6F5}" type="pres">
      <dgm:prSet presAssocID="{AD08AA3B-0D23-4CE3-B074-5DF480D94D17}" presName="spaceRect" presStyleCnt="0"/>
      <dgm:spPr/>
    </dgm:pt>
    <dgm:pt modelId="{937EE5D8-19BD-41B3-8CBD-32D852FB6252}" type="pres">
      <dgm:prSet presAssocID="{AD08AA3B-0D23-4CE3-B074-5DF480D94D17}" presName="parTx" presStyleLbl="revTx" presStyleIdx="1" presStyleCnt="4">
        <dgm:presLayoutVars>
          <dgm:chMax val="0"/>
          <dgm:chPref val="0"/>
        </dgm:presLayoutVars>
      </dgm:prSet>
      <dgm:spPr/>
    </dgm:pt>
    <dgm:pt modelId="{7F6CCD87-6776-44C8-A8B6-28F3134108D0}" type="pres">
      <dgm:prSet presAssocID="{9A72EF97-1D2E-4B28-A50C-DE47C580BEF6}" presName="sibTrans" presStyleCnt="0"/>
      <dgm:spPr/>
    </dgm:pt>
    <dgm:pt modelId="{157918B6-9858-49C0-9A26-A86978BDC32D}" type="pres">
      <dgm:prSet presAssocID="{161D71B3-7921-43AD-AF66-7DE37B37963C}" presName="compNode" presStyleCnt="0"/>
      <dgm:spPr/>
    </dgm:pt>
    <dgm:pt modelId="{9CDD2548-2B06-450D-9FFB-EC751264D23E}" type="pres">
      <dgm:prSet presAssocID="{161D71B3-7921-43AD-AF66-7DE37B37963C}" presName="bgRect" presStyleLbl="bgShp" presStyleIdx="2" presStyleCnt="4"/>
      <dgm:spPr/>
    </dgm:pt>
    <dgm:pt modelId="{21A838A6-1441-426C-A6BD-87DAEE4AF8D2}" type="pres">
      <dgm:prSet presAssocID="{161D71B3-7921-43AD-AF66-7DE37B3796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0D974AB3-E87E-4719-B951-E9AE2AC4D93E}" type="pres">
      <dgm:prSet presAssocID="{161D71B3-7921-43AD-AF66-7DE37B37963C}" presName="spaceRect" presStyleCnt="0"/>
      <dgm:spPr/>
    </dgm:pt>
    <dgm:pt modelId="{F2A557FD-F840-47D9-BE88-6EC48E69E648}" type="pres">
      <dgm:prSet presAssocID="{161D71B3-7921-43AD-AF66-7DE37B37963C}" presName="parTx" presStyleLbl="revTx" presStyleIdx="2" presStyleCnt="4">
        <dgm:presLayoutVars>
          <dgm:chMax val="0"/>
          <dgm:chPref val="0"/>
        </dgm:presLayoutVars>
      </dgm:prSet>
      <dgm:spPr/>
    </dgm:pt>
    <dgm:pt modelId="{F885C542-9B71-4AB4-AD75-86E6015447F9}" type="pres">
      <dgm:prSet presAssocID="{CB1896C5-6D5D-4D7C-B8C7-18604B9F045E}" presName="sibTrans" presStyleCnt="0"/>
      <dgm:spPr/>
    </dgm:pt>
    <dgm:pt modelId="{C89C89A6-FB01-4184-87AD-994EF2B3FA5A}" type="pres">
      <dgm:prSet presAssocID="{64864EA8-8459-45FB-81A6-16D50305F18F}" presName="compNode" presStyleCnt="0"/>
      <dgm:spPr/>
    </dgm:pt>
    <dgm:pt modelId="{E075B26E-2DC4-4CE0-84C3-F40A9B8D8F44}" type="pres">
      <dgm:prSet presAssocID="{64864EA8-8459-45FB-81A6-16D50305F18F}" presName="bgRect" presStyleLbl="bgShp" presStyleIdx="3" presStyleCnt="4"/>
      <dgm:spPr/>
    </dgm:pt>
    <dgm:pt modelId="{970B1879-0A45-43E8-B1F2-BCED349B88BC}" type="pres">
      <dgm:prSet presAssocID="{64864EA8-8459-45FB-81A6-16D50305F1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9FFFF05D-E11C-4954-9731-D49E8F217011}" type="pres">
      <dgm:prSet presAssocID="{64864EA8-8459-45FB-81A6-16D50305F18F}" presName="spaceRect" presStyleCnt="0"/>
      <dgm:spPr/>
    </dgm:pt>
    <dgm:pt modelId="{F83DD5C6-1FF1-4F9E-AA44-3C12BADEC5A7}" type="pres">
      <dgm:prSet presAssocID="{64864EA8-8459-45FB-81A6-16D50305F18F}" presName="parTx" presStyleLbl="revTx" presStyleIdx="3" presStyleCnt="4">
        <dgm:presLayoutVars>
          <dgm:chMax val="0"/>
          <dgm:chPref val="0"/>
        </dgm:presLayoutVars>
      </dgm:prSet>
      <dgm:spPr/>
    </dgm:pt>
  </dgm:ptLst>
  <dgm:cxnLst>
    <dgm:cxn modelId="{C84F1116-615E-45C3-A0BE-D5782C886510}" type="presOf" srcId="{1F072B3B-E487-4018-8A49-A652CCD77796}" destId="{D974A8F3-CE84-457D-A155-B51A0FE7B5EF}" srcOrd="0" destOrd="0" presId="urn:microsoft.com/office/officeart/2018/2/layout/IconVerticalSolidList"/>
    <dgm:cxn modelId="{A893A835-77A3-4EC3-827B-52EC48D193A2}" srcId="{1F072B3B-E487-4018-8A49-A652CCD77796}" destId="{AD08AA3B-0D23-4CE3-B074-5DF480D94D17}" srcOrd="1" destOrd="0" parTransId="{067D45CD-AD6B-4B55-84E3-4CFC21AC35BA}" sibTransId="{9A72EF97-1D2E-4B28-A50C-DE47C580BEF6}"/>
    <dgm:cxn modelId="{82817A68-B7FD-4C45-8B20-58721C975291}" type="presOf" srcId="{AD08AA3B-0D23-4CE3-B074-5DF480D94D17}" destId="{937EE5D8-19BD-41B3-8CBD-32D852FB6252}" srcOrd="0" destOrd="0" presId="urn:microsoft.com/office/officeart/2018/2/layout/IconVerticalSolidList"/>
    <dgm:cxn modelId="{42481B70-F426-4FB7-9C40-4111073EB48F}" type="presOf" srcId="{1276C0E8-D2E7-4AD2-9A13-5B742189CC86}" destId="{A2CD059C-E4F9-459C-A22D-1DEF34F39D67}" srcOrd="0" destOrd="0" presId="urn:microsoft.com/office/officeart/2018/2/layout/IconVerticalSolidList"/>
    <dgm:cxn modelId="{EF003059-DA1E-4037-B610-CDAC92DD7388}" srcId="{1F072B3B-E487-4018-8A49-A652CCD77796}" destId="{1276C0E8-D2E7-4AD2-9A13-5B742189CC86}" srcOrd="0" destOrd="0" parTransId="{C0D0A121-AC0A-4CF0-A70C-11F977F9F636}" sibTransId="{2E5566CA-C2F7-4EBB-93FF-F23BBC860D0F}"/>
    <dgm:cxn modelId="{EF9A337C-4C3B-45BE-A601-527E0ABA60DA}" type="presOf" srcId="{64864EA8-8459-45FB-81A6-16D50305F18F}" destId="{F83DD5C6-1FF1-4F9E-AA44-3C12BADEC5A7}" srcOrd="0" destOrd="0" presId="urn:microsoft.com/office/officeart/2018/2/layout/IconVerticalSolidList"/>
    <dgm:cxn modelId="{9169829D-0B3A-4183-9D57-3868C189DE34}" type="presOf" srcId="{161D71B3-7921-43AD-AF66-7DE37B37963C}" destId="{F2A557FD-F840-47D9-BE88-6EC48E69E648}" srcOrd="0" destOrd="0" presId="urn:microsoft.com/office/officeart/2018/2/layout/IconVerticalSolidList"/>
    <dgm:cxn modelId="{A2200ED6-FA36-4B16-8A9A-928953C7AFCD}" srcId="{1F072B3B-E487-4018-8A49-A652CCD77796}" destId="{64864EA8-8459-45FB-81A6-16D50305F18F}" srcOrd="3" destOrd="0" parTransId="{4F26957C-090C-4C2B-87BA-A3F7835E66D3}" sibTransId="{3823A5DE-7393-4F3C-8998-C265EEE5A05E}"/>
    <dgm:cxn modelId="{6E27CFEB-DBA7-4919-9245-6DC4D1B64219}" srcId="{1F072B3B-E487-4018-8A49-A652CCD77796}" destId="{161D71B3-7921-43AD-AF66-7DE37B37963C}" srcOrd="2" destOrd="0" parTransId="{4837B272-C43C-4A16-81C0-28F9477F44D2}" sibTransId="{CB1896C5-6D5D-4D7C-B8C7-18604B9F045E}"/>
    <dgm:cxn modelId="{81DCAAA1-8E49-43FA-84A6-E37A5C1B08E8}" type="presParOf" srcId="{D974A8F3-CE84-457D-A155-B51A0FE7B5EF}" destId="{53340475-1A0C-4D2D-B75B-92CF6864E7BC}" srcOrd="0" destOrd="0" presId="urn:microsoft.com/office/officeart/2018/2/layout/IconVerticalSolidList"/>
    <dgm:cxn modelId="{72CF1769-412F-41CC-A82A-3DE251A93302}" type="presParOf" srcId="{53340475-1A0C-4D2D-B75B-92CF6864E7BC}" destId="{DA755A2B-1391-402C-974D-3D9EA54A7D9C}" srcOrd="0" destOrd="0" presId="urn:microsoft.com/office/officeart/2018/2/layout/IconVerticalSolidList"/>
    <dgm:cxn modelId="{ED83FA69-4CFA-458D-9603-4B6EA29E7DF8}" type="presParOf" srcId="{53340475-1A0C-4D2D-B75B-92CF6864E7BC}" destId="{50D66823-A87B-4928-9626-EFDDFEDB2FA2}" srcOrd="1" destOrd="0" presId="urn:microsoft.com/office/officeart/2018/2/layout/IconVerticalSolidList"/>
    <dgm:cxn modelId="{E9834F6F-5458-4DA6-9C1A-91F8A0581B84}" type="presParOf" srcId="{53340475-1A0C-4D2D-B75B-92CF6864E7BC}" destId="{B2C83079-AFCD-4DAE-B1EA-F0384965D405}" srcOrd="2" destOrd="0" presId="urn:microsoft.com/office/officeart/2018/2/layout/IconVerticalSolidList"/>
    <dgm:cxn modelId="{456C34E8-C8FD-49C3-B155-8BBD723A4E53}" type="presParOf" srcId="{53340475-1A0C-4D2D-B75B-92CF6864E7BC}" destId="{A2CD059C-E4F9-459C-A22D-1DEF34F39D67}" srcOrd="3" destOrd="0" presId="urn:microsoft.com/office/officeart/2018/2/layout/IconVerticalSolidList"/>
    <dgm:cxn modelId="{A630DDF2-E4EA-42C3-A1CA-1E5F6FF22084}" type="presParOf" srcId="{D974A8F3-CE84-457D-A155-B51A0FE7B5EF}" destId="{B13A115B-E719-4E7E-BFCF-576B027DEF00}" srcOrd="1" destOrd="0" presId="urn:microsoft.com/office/officeart/2018/2/layout/IconVerticalSolidList"/>
    <dgm:cxn modelId="{3AEA399A-AD50-4E42-9651-FA0C0C348B92}" type="presParOf" srcId="{D974A8F3-CE84-457D-A155-B51A0FE7B5EF}" destId="{E2541E77-BFDA-47BE-990E-0D6114ECB72E}" srcOrd="2" destOrd="0" presId="urn:microsoft.com/office/officeart/2018/2/layout/IconVerticalSolidList"/>
    <dgm:cxn modelId="{1B595112-CD84-4013-96EA-5C44F4CDBE70}" type="presParOf" srcId="{E2541E77-BFDA-47BE-990E-0D6114ECB72E}" destId="{3C5D5D4D-3991-4AA7-AC3F-12FBF216E436}" srcOrd="0" destOrd="0" presId="urn:microsoft.com/office/officeart/2018/2/layout/IconVerticalSolidList"/>
    <dgm:cxn modelId="{14814703-DB1E-4174-8100-6962E50F0DD2}" type="presParOf" srcId="{E2541E77-BFDA-47BE-990E-0D6114ECB72E}" destId="{379BDF93-DEED-49C7-BAF9-AD0F3709E45F}" srcOrd="1" destOrd="0" presId="urn:microsoft.com/office/officeart/2018/2/layout/IconVerticalSolidList"/>
    <dgm:cxn modelId="{1542DA7E-8C2D-4B7A-B2E4-50CCA0134474}" type="presParOf" srcId="{E2541E77-BFDA-47BE-990E-0D6114ECB72E}" destId="{C212795C-5937-4EE7-AC23-1C206691C6F5}" srcOrd="2" destOrd="0" presId="urn:microsoft.com/office/officeart/2018/2/layout/IconVerticalSolidList"/>
    <dgm:cxn modelId="{6E180F72-5D2D-41F7-ABC6-52D76EB1240C}" type="presParOf" srcId="{E2541E77-BFDA-47BE-990E-0D6114ECB72E}" destId="{937EE5D8-19BD-41B3-8CBD-32D852FB6252}" srcOrd="3" destOrd="0" presId="urn:microsoft.com/office/officeart/2018/2/layout/IconVerticalSolidList"/>
    <dgm:cxn modelId="{559217F9-D287-4ECA-8114-F21A9ED09185}" type="presParOf" srcId="{D974A8F3-CE84-457D-A155-B51A0FE7B5EF}" destId="{7F6CCD87-6776-44C8-A8B6-28F3134108D0}" srcOrd="3" destOrd="0" presId="urn:microsoft.com/office/officeart/2018/2/layout/IconVerticalSolidList"/>
    <dgm:cxn modelId="{5D63756F-6438-4094-AF4F-C60EC33AE412}" type="presParOf" srcId="{D974A8F3-CE84-457D-A155-B51A0FE7B5EF}" destId="{157918B6-9858-49C0-9A26-A86978BDC32D}" srcOrd="4" destOrd="0" presId="urn:microsoft.com/office/officeart/2018/2/layout/IconVerticalSolidList"/>
    <dgm:cxn modelId="{55693DEA-A29E-4E07-8C3B-7365C9E503DB}" type="presParOf" srcId="{157918B6-9858-49C0-9A26-A86978BDC32D}" destId="{9CDD2548-2B06-450D-9FFB-EC751264D23E}" srcOrd="0" destOrd="0" presId="urn:microsoft.com/office/officeart/2018/2/layout/IconVerticalSolidList"/>
    <dgm:cxn modelId="{2DAC2BB2-2973-44E5-897F-6854F5E7326F}" type="presParOf" srcId="{157918B6-9858-49C0-9A26-A86978BDC32D}" destId="{21A838A6-1441-426C-A6BD-87DAEE4AF8D2}" srcOrd="1" destOrd="0" presId="urn:microsoft.com/office/officeart/2018/2/layout/IconVerticalSolidList"/>
    <dgm:cxn modelId="{7C5BA8F0-92AE-4CD0-ACD4-5EAA116B48BA}" type="presParOf" srcId="{157918B6-9858-49C0-9A26-A86978BDC32D}" destId="{0D974AB3-E87E-4719-B951-E9AE2AC4D93E}" srcOrd="2" destOrd="0" presId="urn:microsoft.com/office/officeart/2018/2/layout/IconVerticalSolidList"/>
    <dgm:cxn modelId="{85A692C5-D254-478A-9C40-B693C3B969E4}" type="presParOf" srcId="{157918B6-9858-49C0-9A26-A86978BDC32D}" destId="{F2A557FD-F840-47D9-BE88-6EC48E69E648}" srcOrd="3" destOrd="0" presId="urn:microsoft.com/office/officeart/2018/2/layout/IconVerticalSolidList"/>
    <dgm:cxn modelId="{6DA98771-C2D3-47CD-8D53-5FA20E1C8038}" type="presParOf" srcId="{D974A8F3-CE84-457D-A155-B51A0FE7B5EF}" destId="{F885C542-9B71-4AB4-AD75-86E6015447F9}" srcOrd="5" destOrd="0" presId="urn:microsoft.com/office/officeart/2018/2/layout/IconVerticalSolidList"/>
    <dgm:cxn modelId="{E3A3C25F-3B39-49F6-A16A-9E8B83A6CCC4}" type="presParOf" srcId="{D974A8F3-CE84-457D-A155-B51A0FE7B5EF}" destId="{C89C89A6-FB01-4184-87AD-994EF2B3FA5A}" srcOrd="6" destOrd="0" presId="urn:microsoft.com/office/officeart/2018/2/layout/IconVerticalSolidList"/>
    <dgm:cxn modelId="{DE062941-F411-4B0A-8373-0F2DB7AD7E49}" type="presParOf" srcId="{C89C89A6-FB01-4184-87AD-994EF2B3FA5A}" destId="{E075B26E-2DC4-4CE0-84C3-F40A9B8D8F44}" srcOrd="0" destOrd="0" presId="urn:microsoft.com/office/officeart/2018/2/layout/IconVerticalSolidList"/>
    <dgm:cxn modelId="{2E6BC362-1EB3-4F81-96A0-6FE74CC6D94F}" type="presParOf" srcId="{C89C89A6-FB01-4184-87AD-994EF2B3FA5A}" destId="{970B1879-0A45-43E8-B1F2-BCED349B88BC}" srcOrd="1" destOrd="0" presId="urn:microsoft.com/office/officeart/2018/2/layout/IconVerticalSolidList"/>
    <dgm:cxn modelId="{5A5E9A2F-4695-4E58-A8A0-D598EDFC8229}" type="presParOf" srcId="{C89C89A6-FB01-4184-87AD-994EF2B3FA5A}" destId="{9FFFF05D-E11C-4954-9731-D49E8F217011}" srcOrd="2" destOrd="0" presId="urn:microsoft.com/office/officeart/2018/2/layout/IconVerticalSolidList"/>
    <dgm:cxn modelId="{BBC5C0B2-9965-4F6C-AE42-DDB739E59722}" type="presParOf" srcId="{C89C89A6-FB01-4184-87AD-994EF2B3FA5A}" destId="{F83DD5C6-1FF1-4F9E-AA44-3C12BADEC5A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67D34D-DBA9-4D60-ACA8-2557D87ABB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813666-B0A8-4402-B872-29B8C17C7870}">
      <dgm:prSet custT="1"/>
      <dgm:spPr/>
      <dgm:t>
        <a:bodyPr/>
        <a:lstStyle/>
        <a:p>
          <a:pPr>
            <a:lnSpc>
              <a:spcPct val="100000"/>
            </a:lnSpc>
          </a:pPr>
          <a:r>
            <a:rPr lang="en-AU" sz="1800" dirty="0">
              <a:solidFill>
                <a:srgbClr val="FF0000"/>
              </a:solidFill>
            </a:rPr>
            <a:t>An organizational chart is a graphic that depicts a company's internal structure by outlining the roles, responsibilities, and connections between employees</a:t>
          </a:r>
          <a:r>
            <a:rPr lang="en-AU" sz="1800" dirty="0"/>
            <a:t>.</a:t>
          </a:r>
          <a:endParaRPr lang="en-US" sz="1800" dirty="0"/>
        </a:p>
      </dgm:t>
    </dgm:pt>
    <dgm:pt modelId="{725DAF03-8B07-4ED8-8720-B4D6D72BDFA0}" type="parTrans" cxnId="{845D6C23-F6D9-4E8C-925D-8F9DD25FC1BB}">
      <dgm:prSet/>
      <dgm:spPr/>
      <dgm:t>
        <a:bodyPr/>
        <a:lstStyle/>
        <a:p>
          <a:endParaRPr lang="en-US"/>
        </a:p>
      </dgm:t>
    </dgm:pt>
    <dgm:pt modelId="{D7BEF35D-77A5-449D-B815-C8EF2DEDA6E0}" type="sibTrans" cxnId="{845D6C23-F6D9-4E8C-925D-8F9DD25FC1BB}">
      <dgm:prSet/>
      <dgm:spPr/>
      <dgm:t>
        <a:bodyPr/>
        <a:lstStyle/>
        <a:p>
          <a:endParaRPr lang="en-US"/>
        </a:p>
      </dgm:t>
    </dgm:pt>
    <dgm:pt modelId="{FFE5840E-7D0C-45E2-A689-E3D32012514E}">
      <dgm:prSet custT="1"/>
      <dgm:spPr/>
      <dgm:t>
        <a:bodyPr/>
        <a:lstStyle/>
        <a:p>
          <a:pPr>
            <a:lnSpc>
              <a:spcPct val="100000"/>
            </a:lnSpc>
          </a:pPr>
          <a:r>
            <a:rPr lang="en-AU" sz="1800" dirty="0">
              <a:solidFill>
                <a:srgbClr val="FF0000"/>
              </a:solidFill>
            </a:rPr>
            <a:t>It explains a wide range of company relationships and behavioural practices</a:t>
          </a:r>
          <a:r>
            <a:rPr lang="en-AU" sz="1800" dirty="0"/>
            <a:t>. </a:t>
          </a:r>
          <a:endParaRPr lang="en-US" sz="1800" dirty="0"/>
        </a:p>
      </dgm:t>
    </dgm:pt>
    <dgm:pt modelId="{7CBEF299-F6DB-4317-BEA8-8A03495276FE}" type="parTrans" cxnId="{07B3D501-F975-48B0-879A-1404666025B7}">
      <dgm:prSet/>
      <dgm:spPr/>
      <dgm:t>
        <a:bodyPr/>
        <a:lstStyle/>
        <a:p>
          <a:endParaRPr lang="en-US"/>
        </a:p>
      </dgm:t>
    </dgm:pt>
    <dgm:pt modelId="{371E8D97-44DA-4CC2-A241-1A56EB31569D}" type="sibTrans" cxnId="{07B3D501-F975-48B0-879A-1404666025B7}">
      <dgm:prSet/>
      <dgm:spPr/>
      <dgm:t>
        <a:bodyPr/>
        <a:lstStyle/>
        <a:p>
          <a:endParaRPr lang="en-US"/>
        </a:p>
      </dgm:t>
    </dgm:pt>
    <dgm:pt modelId="{6EE33844-8804-4E1E-8412-1D88D712B90F}">
      <dgm:prSet custT="1"/>
      <dgm:spPr/>
      <dgm:t>
        <a:bodyPr/>
        <a:lstStyle/>
        <a:p>
          <a:pPr>
            <a:lnSpc>
              <a:spcPct val="100000"/>
            </a:lnSpc>
          </a:pPr>
          <a:r>
            <a:rPr lang="en-AU" sz="1800" dirty="0">
              <a:solidFill>
                <a:srgbClr val="FF0000"/>
              </a:solidFill>
            </a:rPr>
            <a:t>Based on their distinct processes, the organizational chart varies from company to company.</a:t>
          </a:r>
          <a:endParaRPr lang="en-US" sz="1800" dirty="0">
            <a:solidFill>
              <a:srgbClr val="FF0000"/>
            </a:solidFill>
          </a:endParaRPr>
        </a:p>
      </dgm:t>
    </dgm:pt>
    <dgm:pt modelId="{FC74827B-4782-422E-9547-DF66A179535F}" type="parTrans" cxnId="{1246DBDA-5064-4217-B71E-83E15E944E9E}">
      <dgm:prSet/>
      <dgm:spPr/>
      <dgm:t>
        <a:bodyPr/>
        <a:lstStyle/>
        <a:p>
          <a:endParaRPr lang="en-US"/>
        </a:p>
      </dgm:t>
    </dgm:pt>
    <dgm:pt modelId="{4FF11367-E720-42AC-8973-667BF0DD989A}" type="sibTrans" cxnId="{1246DBDA-5064-4217-B71E-83E15E944E9E}">
      <dgm:prSet/>
      <dgm:spPr/>
      <dgm:t>
        <a:bodyPr/>
        <a:lstStyle/>
        <a:p>
          <a:endParaRPr lang="en-US"/>
        </a:p>
      </dgm:t>
    </dgm:pt>
    <dgm:pt modelId="{B794F1BB-76CB-4801-8A50-D68211ADC4DF}" type="pres">
      <dgm:prSet presAssocID="{D867D34D-DBA9-4D60-ACA8-2557D87ABB42}" presName="root" presStyleCnt="0">
        <dgm:presLayoutVars>
          <dgm:dir/>
          <dgm:resizeHandles val="exact"/>
        </dgm:presLayoutVars>
      </dgm:prSet>
      <dgm:spPr/>
    </dgm:pt>
    <dgm:pt modelId="{1064D4F8-D343-41D9-BA46-2BC6C58BAEE8}" type="pres">
      <dgm:prSet presAssocID="{65813666-B0A8-4402-B872-29B8C17C7870}" presName="compNode" presStyleCnt="0"/>
      <dgm:spPr/>
    </dgm:pt>
    <dgm:pt modelId="{1DBA5504-6703-4DA0-92C7-5F72FF85BF2A}" type="pres">
      <dgm:prSet presAssocID="{65813666-B0A8-4402-B872-29B8C17C7870}" presName="bgRect" presStyleLbl="bgShp" presStyleIdx="0" presStyleCnt="3"/>
      <dgm:spPr>
        <a:ln>
          <a:solidFill>
            <a:schemeClr val="accent5">
              <a:lumMod val="60000"/>
              <a:lumOff val="40000"/>
            </a:schemeClr>
          </a:solidFill>
        </a:ln>
      </dgm:spPr>
    </dgm:pt>
    <dgm:pt modelId="{9906ED75-DA8D-4390-99F8-F23508758C71}" type="pres">
      <dgm:prSet presAssocID="{65813666-B0A8-4402-B872-29B8C17C78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73475D25-4F64-4288-BC89-B0B2B377076B}" type="pres">
      <dgm:prSet presAssocID="{65813666-B0A8-4402-B872-29B8C17C7870}" presName="spaceRect" presStyleCnt="0"/>
      <dgm:spPr/>
    </dgm:pt>
    <dgm:pt modelId="{CFB4B40A-977D-4666-9122-A10A9BD51170}" type="pres">
      <dgm:prSet presAssocID="{65813666-B0A8-4402-B872-29B8C17C7870}" presName="parTx" presStyleLbl="revTx" presStyleIdx="0" presStyleCnt="3">
        <dgm:presLayoutVars>
          <dgm:chMax val="0"/>
          <dgm:chPref val="0"/>
        </dgm:presLayoutVars>
      </dgm:prSet>
      <dgm:spPr/>
    </dgm:pt>
    <dgm:pt modelId="{3860EF18-7275-4432-823D-96BB531BDE97}" type="pres">
      <dgm:prSet presAssocID="{D7BEF35D-77A5-449D-B815-C8EF2DEDA6E0}" presName="sibTrans" presStyleCnt="0"/>
      <dgm:spPr/>
    </dgm:pt>
    <dgm:pt modelId="{5701039A-8143-4135-B237-96A06CFB73CE}" type="pres">
      <dgm:prSet presAssocID="{FFE5840E-7D0C-45E2-A689-E3D32012514E}" presName="compNode" presStyleCnt="0"/>
      <dgm:spPr/>
    </dgm:pt>
    <dgm:pt modelId="{36EE6512-014A-4128-A7F4-227046500868}" type="pres">
      <dgm:prSet presAssocID="{FFE5840E-7D0C-45E2-A689-E3D32012514E}" presName="bgRect" presStyleLbl="bgShp" presStyleIdx="1" presStyleCnt="3"/>
      <dgm:spPr/>
    </dgm:pt>
    <dgm:pt modelId="{D6DA2F44-B74D-4190-95DB-C70BA1A826E2}" type="pres">
      <dgm:prSet presAssocID="{FFE5840E-7D0C-45E2-A689-E3D3201251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cial Network"/>
        </a:ext>
      </dgm:extLst>
    </dgm:pt>
    <dgm:pt modelId="{572A6EDD-DE1F-4683-A8ED-34CD4E4DF71C}" type="pres">
      <dgm:prSet presAssocID="{FFE5840E-7D0C-45E2-A689-E3D32012514E}" presName="spaceRect" presStyleCnt="0"/>
      <dgm:spPr/>
    </dgm:pt>
    <dgm:pt modelId="{C44949D7-00B5-4D12-A14D-468F50D0EA94}" type="pres">
      <dgm:prSet presAssocID="{FFE5840E-7D0C-45E2-A689-E3D32012514E}" presName="parTx" presStyleLbl="revTx" presStyleIdx="1" presStyleCnt="3">
        <dgm:presLayoutVars>
          <dgm:chMax val="0"/>
          <dgm:chPref val="0"/>
        </dgm:presLayoutVars>
      </dgm:prSet>
      <dgm:spPr/>
    </dgm:pt>
    <dgm:pt modelId="{FC2713BA-84C4-4AB9-9F44-DA5E155B4F9A}" type="pres">
      <dgm:prSet presAssocID="{371E8D97-44DA-4CC2-A241-1A56EB31569D}" presName="sibTrans" presStyleCnt="0"/>
      <dgm:spPr/>
    </dgm:pt>
    <dgm:pt modelId="{228417BC-49F1-43C4-8F98-8A7C41B1E23A}" type="pres">
      <dgm:prSet presAssocID="{6EE33844-8804-4E1E-8412-1D88D712B90F}" presName="compNode" presStyleCnt="0"/>
      <dgm:spPr/>
    </dgm:pt>
    <dgm:pt modelId="{C9CED637-F2C0-42C1-8ABB-034B8CA4A26A}" type="pres">
      <dgm:prSet presAssocID="{6EE33844-8804-4E1E-8412-1D88D712B90F}" presName="bgRect" presStyleLbl="bgShp" presStyleIdx="2" presStyleCnt="3"/>
      <dgm:spPr/>
    </dgm:pt>
    <dgm:pt modelId="{3EB1C23B-5B41-49AB-A15A-5013F1A477F5}" type="pres">
      <dgm:prSet presAssocID="{6EE33844-8804-4E1E-8412-1D88D712B9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nching Diagram"/>
        </a:ext>
      </dgm:extLst>
    </dgm:pt>
    <dgm:pt modelId="{9DC1B32A-F74E-4B99-8097-9B560096E5C0}" type="pres">
      <dgm:prSet presAssocID="{6EE33844-8804-4E1E-8412-1D88D712B90F}" presName="spaceRect" presStyleCnt="0"/>
      <dgm:spPr/>
    </dgm:pt>
    <dgm:pt modelId="{2E60566E-264E-4F29-9E90-6B39CF50D805}" type="pres">
      <dgm:prSet presAssocID="{6EE33844-8804-4E1E-8412-1D88D712B90F}" presName="parTx" presStyleLbl="revTx" presStyleIdx="2" presStyleCnt="3">
        <dgm:presLayoutVars>
          <dgm:chMax val="0"/>
          <dgm:chPref val="0"/>
        </dgm:presLayoutVars>
      </dgm:prSet>
      <dgm:spPr/>
    </dgm:pt>
  </dgm:ptLst>
  <dgm:cxnLst>
    <dgm:cxn modelId="{07B3D501-F975-48B0-879A-1404666025B7}" srcId="{D867D34D-DBA9-4D60-ACA8-2557D87ABB42}" destId="{FFE5840E-7D0C-45E2-A689-E3D32012514E}" srcOrd="1" destOrd="0" parTransId="{7CBEF299-F6DB-4317-BEA8-8A03495276FE}" sibTransId="{371E8D97-44DA-4CC2-A241-1A56EB31569D}"/>
    <dgm:cxn modelId="{4A3DD11D-F575-4721-9EBA-524B26428952}" type="presOf" srcId="{6EE33844-8804-4E1E-8412-1D88D712B90F}" destId="{2E60566E-264E-4F29-9E90-6B39CF50D805}" srcOrd="0" destOrd="0" presId="urn:microsoft.com/office/officeart/2018/2/layout/IconVerticalSolidList"/>
    <dgm:cxn modelId="{845D6C23-F6D9-4E8C-925D-8F9DD25FC1BB}" srcId="{D867D34D-DBA9-4D60-ACA8-2557D87ABB42}" destId="{65813666-B0A8-4402-B872-29B8C17C7870}" srcOrd="0" destOrd="0" parTransId="{725DAF03-8B07-4ED8-8720-B4D6D72BDFA0}" sibTransId="{D7BEF35D-77A5-449D-B815-C8EF2DEDA6E0}"/>
    <dgm:cxn modelId="{053F199A-289B-4286-BA7A-C4087266AB58}" type="presOf" srcId="{65813666-B0A8-4402-B872-29B8C17C7870}" destId="{CFB4B40A-977D-4666-9122-A10A9BD51170}" srcOrd="0" destOrd="0" presId="urn:microsoft.com/office/officeart/2018/2/layout/IconVerticalSolidList"/>
    <dgm:cxn modelId="{A5AF7ACC-C5DB-47C4-9AB8-C98FCF4E675C}" type="presOf" srcId="{FFE5840E-7D0C-45E2-A689-E3D32012514E}" destId="{C44949D7-00B5-4D12-A14D-468F50D0EA94}" srcOrd="0" destOrd="0" presId="urn:microsoft.com/office/officeart/2018/2/layout/IconVerticalSolidList"/>
    <dgm:cxn modelId="{1246DBDA-5064-4217-B71E-83E15E944E9E}" srcId="{D867D34D-DBA9-4D60-ACA8-2557D87ABB42}" destId="{6EE33844-8804-4E1E-8412-1D88D712B90F}" srcOrd="2" destOrd="0" parTransId="{FC74827B-4782-422E-9547-DF66A179535F}" sibTransId="{4FF11367-E720-42AC-8973-667BF0DD989A}"/>
    <dgm:cxn modelId="{965037EA-21CC-4E83-8E0C-7127E3F0464D}" type="presOf" srcId="{D867D34D-DBA9-4D60-ACA8-2557D87ABB42}" destId="{B794F1BB-76CB-4801-8A50-D68211ADC4DF}" srcOrd="0" destOrd="0" presId="urn:microsoft.com/office/officeart/2018/2/layout/IconVerticalSolidList"/>
    <dgm:cxn modelId="{179A9AB7-9DEB-4A02-9215-A08EFC635969}" type="presParOf" srcId="{B794F1BB-76CB-4801-8A50-D68211ADC4DF}" destId="{1064D4F8-D343-41D9-BA46-2BC6C58BAEE8}" srcOrd="0" destOrd="0" presId="urn:microsoft.com/office/officeart/2018/2/layout/IconVerticalSolidList"/>
    <dgm:cxn modelId="{937082CE-1D92-453F-858F-A785ED7BEEED}" type="presParOf" srcId="{1064D4F8-D343-41D9-BA46-2BC6C58BAEE8}" destId="{1DBA5504-6703-4DA0-92C7-5F72FF85BF2A}" srcOrd="0" destOrd="0" presId="urn:microsoft.com/office/officeart/2018/2/layout/IconVerticalSolidList"/>
    <dgm:cxn modelId="{BE0A91F7-DAE5-4D35-90C4-7B53EC0FD1C7}" type="presParOf" srcId="{1064D4F8-D343-41D9-BA46-2BC6C58BAEE8}" destId="{9906ED75-DA8D-4390-99F8-F23508758C71}" srcOrd="1" destOrd="0" presId="urn:microsoft.com/office/officeart/2018/2/layout/IconVerticalSolidList"/>
    <dgm:cxn modelId="{8AFC407D-4F3A-4977-A9B0-C53ADA51B83F}" type="presParOf" srcId="{1064D4F8-D343-41D9-BA46-2BC6C58BAEE8}" destId="{73475D25-4F64-4288-BC89-B0B2B377076B}" srcOrd="2" destOrd="0" presId="urn:microsoft.com/office/officeart/2018/2/layout/IconVerticalSolidList"/>
    <dgm:cxn modelId="{0329DDDA-7595-4D5D-BE55-1C7E586965B9}" type="presParOf" srcId="{1064D4F8-D343-41D9-BA46-2BC6C58BAEE8}" destId="{CFB4B40A-977D-4666-9122-A10A9BD51170}" srcOrd="3" destOrd="0" presId="urn:microsoft.com/office/officeart/2018/2/layout/IconVerticalSolidList"/>
    <dgm:cxn modelId="{21459C0A-3E82-43EF-8911-38B796A93CEC}" type="presParOf" srcId="{B794F1BB-76CB-4801-8A50-D68211ADC4DF}" destId="{3860EF18-7275-4432-823D-96BB531BDE97}" srcOrd="1" destOrd="0" presId="urn:microsoft.com/office/officeart/2018/2/layout/IconVerticalSolidList"/>
    <dgm:cxn modelId="{259C07A7-57E1-47E7-B9C9-15B856797114}" type="presParOf" srcId="{B794F1BB-76CB-4801-8A50-D68211ADC4DF}" destId="{5701039A-8143-4135-B237-96A06CFB73CE}" srcOrd="2" destOrd="0" presId="urn:microsoft.com/office/officeart/2018/2/layout/IconVerticalSolidList"/>
    <dgm:cxn modelId="{0D4AAE9D-59BA-4B83-AC8D-DE781F573BB1}" type="presParOf" srcId="{5701039A-8143-4135-B237-96A06CFB73CE}" destId="{36EE6512-014A-4128-A7F4-227046500868}" srcOrd="0" destOrd="0" presId="urn:microsoft.com/office/officeart/2018/2/layout/IconVerticalSolidList"/>
    <dgm:cxn modelId="{E85CE35E-8150-4E16-B2AF-36AE74472F60}" type="presParOf" srcId="{5701039A-8143-4135-B237-96A06CFB73CE}" destId="{D6DA2F44-B74D-4190-95DB-C70BA1A826E2}" srcOrd="1" destOrd="0" presId="urn:microsoft.com/office/officeart/2018/2/layout/IconVerticalSolidList"/>
    <dgm:cxn modelId="{30FD87CA-4022-42B1-89FA-D0106225C066}" type="presParOf" srcId="{5701039A-8143-4135-B237-96A06CFB73CE}" destId="{572A6EDD-DE1F-4683-A8ED-34CD4E4DF71C}" srcOrd="2" destOrd="0" presId="urn:microsoft.com/office/officeart/2018/2/layout/IconVerticalSolidList"/>
    <dgm:cxn modelId="{6AD43606-E590-4935-A39F-D1DEFC43857E}" type="presParOf" srcId="{5701039A-8143-4135-B237-96A06CFB73CE}" destId="{C44949D7-00B5-4D12-A14D-468F50D0EA94}" srcOrd="3" destOrd="0" presId="urn:microsoft.com/office/officeart/2018/2/layout/IconVerticalSolidList"/>
    <dgm:cxn modelId="{6FC6C618-0833-4878-8921-52E7BD570D33}" type="presParOf" srcId="{B794F1BB-76CB-4801-8A50-D68211ADC4DF}" destId="{FC2713BA-84C4-4AB9-9F44-DA5E155B4F9A}" srcOrd="3" destOrd="0" presId="urn:microsoft.com/office/officeart/2018/2/layout/IconVerticalSolidList"/>
    <dgm:cxn modelId="{026EA52B-F416-42DC-AA49-3C3FBCE12139}" type="presParOf" srcId="{B794F1BB-76CB-4801-8A50-D68211ADC4DF}" destId="{228417BC-49F1-43C4-8F98-8A7C41B1E23A}" srcOrd="4" destOrd="0" presId="urn:microsoft.com/office/officeart/2018/2/layout/IconVerticalSolidList"/>
    <dgm:cxn modelId="{E71A802E-ACF7-4E6E-A720-F66558DCD24E}" type="presParOf" srcId="{228417BC-49F1-43C4-8F98-8A7C41B1E23A}" destId="{C9CED637-F2C0-42C1-8ABB-034B8CA4A26A}" srcOrd="0" destOrd="0" presId="urn:microsoft.com/office/officeart/2018/2/layout/IconVerticalSolidList"/>
    <dgm:cxn modelId="{58E00C81-1BBF-47EE-A3AE-AD729F3C3740}" type="presParOf" srcId="{228417BC-49F1-43C4-8F98-8A7C41B1E23A}" destId="{3EB1C23B-5B41-49AB-A15A-5013F1A477F5}" srcOrd="1" destOrd="0" presId="urn:microsoft.com/office/officeart/2018/2/layout/IconVerticalSolidList"/>
    <dgm:cxn modelId="{37C4DB8C-DE58-4CA2-B62C-0F7FA589C17E}" type="presParOf" srcId="{228417BC-49F1-43C4-8F98-8A7C41B1E23A}" destId="{9DC1B32A-F74E-4B99-8097-9B560096E5C0}" srcOrd="2" destOrd="0" presId="urn:microsoft.com/office/officeart/2018/2/layout/IconVerticalSolidList"/>
    <dgm:cxn modelId="{5BE50364-307F-4EF6-9C67-77B5F001903D}" type="presParOf" srcId="{228417BC-49F1-43C4-8F98-8A7C41B1E23A}" destId="{2E60566E-264E-4F29-9E90-6B39CF50D8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10AA1D-7211-4475-8BC4-26EDD6E801B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A13BE4-6051-4D92-A2F4-80745D7F3E84}">
      <dgm:prSet/>
      <dgm:spPr/>
      <dgm:t>
        <a:bodyPr/>
        <a:lstStyle/>
        <a:p>
          <a:r>
            <a:rPr lang="en-GB" dirty="0"/>
            <a:t>The procedure of finding a suitable applicant in an organization is known as hiring trends. </a:t>
          </a:r>
          <a:endParaRPr lang="en-US" dirty="0"/>
        </a:p>
      </dgm:t>
    </dgm:pt>
    <dgm:pt modelId="{05409917-C2E2-4292-B0AA-E01AD1635089}" type="parTrans" cxnId="{15635BC5-44B7-4A56-AE52-4203DDC18AA3}">
      <dgm:prSet/>
      <dgm:spPr/>
      <dgm:t>
        <a:bodyPr/>
        <a:lstStyle/>
        <a:p>
          <a:endParaRPr lang="en-US"/>
        </a:p>
      </dgm:t>
    </dgm:pt>
    <dgm:pt modelId="{54502152-BF51-4539-9A05-E86F4F04EA2A}" type="sibTrans" cxnId="{15635BC5-44B7-4A56-AE52-4203DDC18AA3}">
      <dgm:prSet/>
      <dgm:spPr/>
      <dgm:t>
        <a:bodyPr/>
        <a:lstStyle/>
        <a:p>
          <a:endParaRPr lang="en-US"/>
        </a:p>
      </dgm:t>
    </dgm:pt>
    <dgm:pt modelId="{769493C0-FC98-434C-8AEA-A018531E3082}">
      <dgm:prSet/>
      <dgm:spPr/>
      <dgm:t>
        <a:bodyPr/>
        <a:lstStyle/>
        <a:p>
          <a:r>
            <a:rPr lang="en-GB" dirty="0"/>
            <a:t>Organizations adopt a variety of distinct practices base on their organizational practices. The organizational procedures of our Code Red Company follows four distinct trends.</a:t>
          </a:r>
          <a:endParaRPr lang="en-US" dirty="0"/>
        </a:p>
      </dgm:t>
    </dgm:pt>
    <dgm:pt modelId="{20E138C7-2995-457D-8BF1-4530B1208D2D}" type="parTrans" cxnId="{45C389CC-7A13-4058-A866-CD4E91C26769}">
      <dgm:prSet/>
      <dgm:spPr/>
      <dgm:t>
        <a:bodyPr/>
        <a:lstStyle/>
        <a:p>
          <a:endParaRPr lang="en-US"/>
        </a:p>
      </dgm:t>
    </dgm:pt>
    <dgm:pt modelId="{07A89920-49C3-490B-8F29-E649C6D9AD75}" type="sibTrans" cxnId="{45C389CC-7A13-4058-A866-CD4E91C26769}">
      <dgm:prSet/>
      <dgm:spPr/>
      <dgm:t>
        <a:bodyPr/>
        <a:lstStyle/>
        <a:p>
          <a:endParaRPr lang="en-US"/>
        </a:p>
      </dgm:t>
    </dgm:pt>
    <dgm:pt modelId="{F8A21757-A929-48DF-B04C-482DE6B7C82A}" type="pres">
      <dgm:prSet presAssocID="{1110AA1D-7211-4475-8BC4-26EDD6E801B8}" presName="root" presStyleCnt="0">
        <dgm:presLayoutVars>
          <dgm:dir/>
          <dgm:resizeHandles val="exact"/>
        </dgm:presLayoutVars>
      </dgm:prSet>
      <dgm:spPr/>
    </dgm:pt>
    <dgm:pt modelId="{8A34B9C2-33E0-4D8E-B0AD-0EECD964765A}" type="pres">
      <dgm:prSet presAssocID="{AAA13BE4-6051-4D92-A2F4-80745D7F3E84}" presName="compNode" presStyleCnt="0"/>
      <dgm:spPr/>
    </dgm:pt>
    <dgm:pt modelId="{6C124B99-5499-4191-B732-B9EBE7DDF2EB}" type="pres">
      <dgm:prSet presAssocID="{AAA13BE4-6051-4D92-A2F4-80745D7F3E84}" presName="bgRect" presStyleLbl="bgShp" presStyleIdx="0" presStyleCnt="2"/>
      <dgm:spPr/>
    </dgm:pt>
    <dgm:pt modelId="{FB39409D-2A8E-48B2-A911-17D7EB2C268A}" type="pres">
      <dgm:prSet presAssocID="{AAA13BE4-6051-4D92-A2F4-80745D7F3E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27AF16F3-0931-401D-BD54-28CEE37B72FA}" type="pres">
      <dgm:prSet presAssocID="{AAA13BE4-6051-4D92-A2F4-80745D7F3E84}" presName="spaceRect" presStyleCnt="0"/>
      <dgm:spPr/>
    </dgm:pt>
    <dgm:pt modelId="{EE5BAF9D-BA15-47F3-8474-67F952FAD092}" type="pres">
      <dgm:prSet presAssocID="{AAA13BE4-6051-4D92-A2F4-80745D7F3E84}" presName="parTx" presStyleLbl="revTx" presStyleIdx="0" presStyleCnt="2">
        <dgm:presLayoutVars>
          <dgm:chMax val="0"/>
          <dgm:chPref val="0"/>
        </dgm:presLayoutVars>
      </dgm:prSet>
      <dgm:spPr/>
    </dgm:pt>
    <dgm:pt modelId="{1346F0C9-6177-4757-B031-344C40575583}" type="pres">
      <dgm:prSet presAssocID="{54502152-BF51-4539-9A05-E86F4F04EA2A}" presName="sibTrans" presStyleCnt="0"/>
      <dgm:spPr/>
    </dgm:pt>
    <dgm:pt modelId="{655FA185-B5C1-43A0-9083-B94BDB60D282}" type="pres">
      <dgm:prSet presAssocID="{769493C0-FC98-434C-8AEA-A018531E3082}" presName="compNode" presStyleCnt="0"/>
      <dgm:spPr/>
    </dgm:pt>
    <dgm:pt modelId="{56017053-37A9-46AF-9E35-4A933B7250F5}" type="pres">
      <dgm:prSet presAssocID="{769493C0-FC98-434C-8AEA-A018531E3082}" presName="bgRect" presStyleLbl="bgShp" presStyleIdx="1" presStyleCnt="2"/>
      <dgm:spPr/>
    </dgm:pt>
    <dgm:pt modelId="{9E7C4590-9F40-418F-9407-89968A6E093D}" type="pres">
      <dgm:prSet presAssocID="{769493C0-FC98-434C-8AEA-A018531E30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907F8A18-50CF-4B4A-BBD1-B25B8EFEE39E}" type="pres">
      <dgm:prSet presAssocID="{769493C0-FC98-434C-8AEA-A018531E3082}" presName="spaceRect" presStyleCnt="0"/>
      <dgm:spPr/>
    </dgm:pt>
    <dgm:pt modelId="{FF334973-6C8A-4EEE-9DB6-DFCF02AB4CDE}" type="pres">
      <dgm:prSet presAssocID="{769493C0-FC98-434C-8AEA-A018531E3082}" presName="parTx" presStyleLbl="revTx" presStyleIdx="1" presStyleCnt="2">
        <dgm:presLayoutVars>
          <dgm:chMax val="0"/>
          <dgm:chPref val="0"/>
        </dgm:presLayoutVars>
      </dgm:prSet>
      <dgm:spPr/>
    </dgm:pt>
  </dgm:ptLst>
  <dgm:cxnLst>
    <dgm:cxn modelId="{AAAAED37-A2A1-44B8-A0AA-4D5BD6A70174}" type="presOf" srcId="{AAA13BE4-6051-4D92-A2F4-80745D7F3E84}" destId="{EE5BAF9D-BA15-47F3-8474-67F952FAD092}" srcOrd="0" destOrd="0" presId="urn:microsoft.com/office/officeart/2018/2/layout/IconVerticalSolidList"/>
    <dgm:cxn modelId="{A804F45F-1A69-4D00-BC9C-1888ADAF6149}" type="presOf" srcId="{1110AA1D-7211-4475-8BC4-26EDD6E801B8}" destId="{F8A21757-A929-48DF-B04C-482DE6B7C82A}" srcOrd="0" destOrd="0" presId="urn:microsoft.com/office/officeart/2018/2/layout/IconVerticalSolidList"/>
    <dgm:cxn modelId="{72A50EB5-CBF6-4BB9-B55D-A200E320FCAC}" type="presOf" srcId="{769493C0-FC98-434C-8AEA-A018531E3082}" destId="{FF334973-6C8A-4EEE-9DB6-DFCF02AB4CDE}" srcOrd="0" destOrd="0" presId="urn:microsoft.com/office/officeart/2018/2/layout/IconVerticalSolidList"/>
    <dgm:cxn modelId="{15635BC5-44B7-4A56-AE52-4203DDC18AA3}" srcId="{1110AA1D-7211-4475-8BC4-26EDD6E801B8}" destId="{AAA13BE4-6051-4D92-A2F4-80745D7F3E84}" srcOrd="0" destOrd="0" parTransId="{05409917-C2E2-4292-B0AA-E01AD1635089}" sibTransId="{54502152-BF51-4539-9A05-E86F4F04EA2A}"/>
    <dgm:cxn modelId="{45C389CC-7A13-4058-A866-CD4E91C26769}" srcId="{1110AA1D-7211-4475-8BC4-26EDD6E801B8}" destId="{769493C0-FC98-434C-8AEA-A018531E3082}" srcOrd="1" destOrd="0" parTransId="{20E138C7-2995-457D-8BF1-4530B1208D2D}" sibTransId="{07A89920-49C3-490B-8F29-E649C6D9AD75}"/>
    <dgm:cxn modelId="{2731D5DF-01DF-428B-A9B2-36DCBB4E7AFD}" type="presParOf" srcId="{F8A21757-A929-48DF-B04C-482DE6B7C82A}" destId="{8A34B9C2-33E0-4D8E-B0AD-0EECD964765A}" srcOrd="0" destOrd="0" presId="urn:microsoft.com/office/officeart/2018/2/layout/IconVerticalSolidList"/>
    <dgm:cxn modelId="{18E784FF-92EC-442D-8C86-E0E7FADEEC98}" type="presParOf" srcId="{8A34B9C2-33E0-4D8E-B0AD-0EECD964765A}" destId="{6C124B99-5499-4191-B732-B9EBE7DDF2EB}" srcOrd="0" destOrd="0" presId="urn:microsoft.com/office/officeart/2018/2/layout/IconVerticalSolidList"/>
    <dgm:cxn modelId="{2E66491A-9B3C-4EA8-983E-11F9B7494911}" type="presParOf" srcId="{8A34B9C2-33E0-4D8E-B0AD-0EECD964765A}" destId="{FB39409D-2A8E-48B2-A911-17D7EB2C268A}" srcOrd="1" destOrd="0" presId="urn:microsoft.com/office/officeart/2018/2/layout/IconVerticalSolidList"/>
    <dgm:cxn modelId="{4C78A8B8-4C5D-4BA9-B34F-EA4A672CADDC}" type="presParOf" srcId="{8A34B9C2-33E0-4D8E-B0AD-0EECD964765A}" destId="{27AF16F3-0931-401D-BD54-28CEE37B72FA}" srcOrd="2" destOrd="0" presId="urn:microsoft.com/office/officeart/2018/2/layout/IconVerticalSolidList"/>
    <dgm:cxn modelId="{D4F67276-2330-4ECA-BD7A-24A4C6BE1669}" type="presParOf" srcId="{8A34B9C2-33E0-4D8E-B0AD-0EECD964765A}" destId="{EE5BAF9D-BA15-47F3-8474-67F952FAD092}" srcOrd="3" destOrd="0" presId="urn:microsoft.com/office/officeart/2018/2/layout/IconVerticalSolidList"/>
    <dgm:cxn modelId="{15F38957-E4FB-4F5E-A3DE-5E7CF505A991}" type="presParOf" srcId="{F8A21757-A929-48DF-B04C-482DE6B7C82A}" destId="{1346F0C9-6177-4757-B031-344C40575583}" srcOrd="1" destOrd="0" presId="urn:microsoft.com/office/officeart/2018/2/layout/IconVerticalSolidList"/>
    <dgm:cxn modelId="{9AD0E09A-4BF5-4406-8CEF-BD4C83F95B75}" type="presParOf" srcId="{F8A21757-A929-48DF-B04C-482DE6B7C82A}" destId="{655FA185-B5C1-43A0-9083-B94BDB60D282}" srcOrd="2" destOrd="0" presId="urn:microsoft.com/office/officeart/2018/2/layout/IconVerticalSolidList"/>
    <dgm:cxn modelId="{35300FE1-E273-4EAD-B9E6-ADCECC0D2F6A}" type="presParOf" srcId="{655FA185-B5C1-43A0-9083-B94BDB60D282}" destId="{56017053-37A9-46AF-9E35-4A933B7250F5}" srcOrd="0" destOrd="0" presId="urn:microsoft.com/office/officeart/2018/2/layout/IconVerticalSolidList"/>
    <dgm:cxn modelId="{4CDCB3F6-BDF8-4E78-949A-14A5FF536EAB}" type="presParOf" srcId="{655FA185-B5C1-43A0-9083-B94BDB60D282}" destId="{9E7C4590-9F40-418F-9407-89968A6E093D}" srcOrd="1" destOrd="0" presId="urn:microsoft.com/office/officeart/2018/2/layout/IconVerticalSolidList"/>
    <dgm:cxn modelId="{64CC6978-D610-4011-A2FA-6AE6A38357C8}" type="presParOf" srcId="{655FA185-B5C1-43A0-9083-B94BDB60D282}" destId="{907F8A18-50CF-4B4A-BBD1-B25B8EFEE39E}" srcOrd="2" destOrd="0" presId="urn:microsoft.com/office/officeart/2018/2/layout/IconVerticalSolidList"/>
    <dgm:cxn modelId="{901D17EE-B267-4C9E-BD6A-2BF2EC699B13}" type="presParOf" srcId="{655FA185-B5C1-43A0-9083-B94BDB60D282}" destId="{FF334973-6C8A-4EEE-9DB6-DFCF02AB4C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05A2FA-F58C-4042-AA3F-C1EFBA6D63A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1DA4C5B-E4B2-4310-B2AF-329D38F1AF3F}">
      <dgm:prSet/>
      <dgm:spPr/>
      <dgm:t>
        <a:bodyPr/>
        <a:lstStyle/>
        <a:p>
          <a:r>
            <a:rPr lang="en-GB"/>
            <a:t>In order to find an appropriate applicant for the perfect position, LinkedIn, Twitter and email have become standard practices. </a:t>
          </a:r>
          <a:endParaRPr lang="en-US"/>
        </a:p>
      </dgm:t>
    </dgm:pt>
    <dgm:pt modelId="{1304801B-2539-4A92-AB9C-50CCAD1DD0DA}" type="parTrans" cxnId="{8A4C1176-5948-42B0-9FA7-E62133315D9D}">
      <dgm:prSet/>
      <dgm:spPr/>
      <dgm:t>
        <a:bodyPr/>
        <a:lstStyle/>
        <a:p>
          <a:endParaRPr lang="en-US"/>
        </a:p>
      </dgm:t>
    </dgm:pt>
    <dgm:pt modelId="{8FF7D156-F142-404E-BF73-8E18F9E58234}" type="sibTrans" cxnId="{8A4C1176-5948-42B0-9FA7-E62133315D9D}">
      <dgm:prSet/>
      <dgm:spPr/>
      <dgm:t>
        <a:bodyPr/>
        <a:lstStyle/>
        <a:p>
          <a:endParaRPr lang="en-US"/>
        </a:p>
      </dgm:t>
    </dgm:pt>
    <dgm:pt modelId="{3DFA94EE-6C2C-4C16-89E6-B66EB1859206}">
      <dgm:prSet/>
      <dgm:spPr/>
      <dgm:t>
        <a:bodyPr/>
        <a:lstStyle/>
        <a:p>
          <a:r>
            <a:rPr lang="en-GB"/>
            <a:t>. LinkedIn is a skilful business networking site. If a Company wants to know about an individual behaviour and how they work on success LinkedIn profile is required. </a:t>
          </a:r>
          <a:endParaRPr lang="en-US"/>
        </a:p>
      </dgm:t>
    </dgm:pt>
    <dgm:pt modelId="{378490B1-12BF-4A18-8EC3-19F8F1032DD0}" type="parTrans" cxnId="{27F23204-05D1-4E19-ADBD-5D1E51A8DDAB}">
      <dgm:prSet/>
      <dgm:spPr/>
      <dgm:t>
        <a:bodyPr/>
        <a:lstStyle/>
        <a:p>
          <a:endParaRPr lang="en-US"/>
        </a:p>
      </dgm:t>
    </dgm:pt>
    <dgm:pt modelId="{FA4C8588-736D-48F5-A252-3B6521E1D792}" type="sibTrans" cxnId="{27F23204-05D1-4E19-ADBD-5D1E51A8DDAB}">
      <dgm:prSet/>
      <dgm:spPr/>
      <dgm:t>
        <a:bodyPr/>
        <a:lstStyle/>
        <a:p>
          <a:endParaRPr lang="en-US"/>
        </a:p>
      </dgm:t>
    </dgm:pt>
    <dgm:pt modelId="{AF25F8F4-9BA8-4ED8-9E6B-F1B60995FC76}">
      <dgm:prSet/>
      <dgm:spPr/>
      <dgm:t>
        <a:bodyPr/>
        <a:lstStyle/>
        <a:p>
          <a:r>
            <a:rPr lang="en-GB"/>
            <a:t>Therefore, checking the person’s profile on social media can be a easy method to appoint on their preference position like Manager, Engineer etc.    </a:t>
          </a:r>
          <a:endParaRPr lang="en-US"/>
        </a:p>
      </dgm:t>
    </dgm:pt>
    <dgm:pt modelId="{09EC1DB2-AB8D-43DC-A8DF-A36E4D540E09}" type="parTrans" cxnId="{C2E12F99-9C3C-473A-AC75-FD76DCFF6B05}">
      <dgm:prSet/>
      <dgm:spPr/>
      <dgm:t>
        <a:bodyPr/>
        <a:lstStyle/>
        <a:p>
          <a:endParaRPr lang="en-US"/>
        </a:p>
      </dgm:t>
    </dgm:pt>
    <dgm:pt modelId="{3B7F86D7-3B8B-44EA-A30A-5A0FDACD1F01}" type="sibTrans" cxnId="{C2E12F99-9C3C-473A-AC75-FD76DCFF6B05}">
      <dgm:prSet/>
      <dgm:spPr/>
      <dgm:t>
        <a:bodyPr/>
        <a:lstStyle/>
        <a:p>
          <a:endParaRPr lang="en-US"/>
        </a:p>
      </dgm:t>
    </dgm:pt>
    <dgm:pt modelId="{63A7D99C-1303-49CC-AB8B-D16509A57117}" type="pres">
      <dgm:prSet presAssocID="{0B05A2FA-F58C-4042-AA3F-C1EFBA6D63AB}" presName="linear" presStyleCnt="0">
        <dgm:presLayoutVars>
          <dgm:animLvl val="lvl"/>
          <dgm:resizeHandles val="exact"/>
        </dgm:presLayoutVars>
      </dgm:prSet>
      <dgm:spPr/>
    </dgm:pt>
    <dgm:pt modelId="{4C5349A8-FBF6-40F9-81FB-D89CE3E6E930}" type="pres">
      <dgm:prSet presAssocID="{C1DA4C5B-E4B2-4310-B2AF-329D38F1AF3F}" presName="parentText" presStyleLbl="node1" presStyleIdx="0" presStyleCnt="3">
        <dgm:presLayoutVars>
          <dgm:chMax val="0"/>
          <dgm:bulletEnabled val="1"/>
        </dgm:presLayoutVars>
      </dgm:prSet>
      <dgm:spPr/>
    </dgm:pt>
    <dgm:pt modelId="{C3509D58-B1FE-4DB5-932A-EF61AED0D1B1}" type="pres">
      <dgm:prSet presAssocID="{8FF7D156-F142-404E-BF73-8E18F9E58234}" presName="spacer" presStyleCnt="0"/>
      <dgm:spPr/>
    </dgm:pt>
    <dgm:pt modelId="{7C7092DC-C018-47A6-BD2C-505E6F7C0034}" type="pres">
      <dgm:prSet presAssocID="{3DFA94EE-6C2C-4C16-89E6-B66EB1859206}" presName="parentText" presStyleLbl="node1" presStyleIdx="1" presStyleCnt="3">
        <dgm:presLayoutVars>
          <dgm:chMax val="0"/>
          <dgm:bulletEnabled val="1"/>
        </dgm:presLayoutVars>
      </dgm:prSet>
      <dgm:spPr/>
    </dgm:pt>
    <dgm:pt modelId="{3BF76B36-A198-463A-AF77-8A4934BCAC49}" type="pres">
      <dgm:prSet presAssocID="{FA4C8588-736D-48F5-A252-3B6521E1D792}" presName="spacer" presStyleCnt="0"/>
      <dgm:spPr/>
    </dgm:pt>
    <dgm:pt modelId="{7E2DD029-80E2-4FDA-8984-9ECD5742C608}" type="pres">
      <dgm:prSet presAssocID="{AF25F8F4-9BA8-4ED8-9E6B-F1B60995FC76}" presName="parentText" presStyleLbl="node1" presStyleIdx="2" presStyleCnt="3">
        <dgm:presLayoutVars>
          <dgm:chMax val="0"/>
          <dgm:bulletEnabled val="1"/>
        </dgm:presLayoutVars>
      </dgm:prSet>
      <dgm:spPr/>
    </dgm:pt>
  </dgm:ptLst>
  <dgm:cxnLst>
    <dgm:cxn modelId="{27F23204-05D1-4E19-ADBD-5D1E51A8DDAB}" srcId="{0B05A2FA-F58C-4042-AA3F-C1EFBA6D63AB}" destId="{3DFA94EE-6C2C-4C16-89E6-B66EB1859206}" srcOrd="1" destOrd="0" parTransId="{378490B1-12BF-4A18-8EC3-19F8F1032DD0}" sibTransId="{FA4C8588-736D-48F5-A252-3B6521E1D792}"/>
    <dgm:cxn modelId="{552AC342-8DDA-4567-AE1B-49F2A7964749}" type="presOf" srcId="{AF25F8F4-9BA8-4ED8-9E6B-F1B60995FC76}" destId="{7E2DD029-80E2-4FDA-8984-9ECD5742C608}" srcOrd="0" destOrd="0" presId="urn:microsoft.com/office/officeart/2005/8/layout/vList2"/>
    <dgm:cxn modelId="{8A4C1176-5948-42B0-9FA7-E62133315D9D}" srcId="{0B05A2FA-F58C-4042-AA3F-C1EFBA6D63AB}" destId="{C1DA4C5B-E4B2-4310-B2AF-329D38F1AF3F}" srcOrd="0" destOrd="0" parTransId="{1304801B-2539-4A92-AB9C-50CCAD1DD0DA}" sibTransId="{8FF7D156-F142-404E-BF73-8E18F9E58234}"/>
    <dgm:cxn modelId="{C2E12F99-9C3C-473A-AC75-FD76DCFF6B05}" srcId="{0B05A2FA-F58C-4042-AA3F-C1EFBA6D63AB}" destId="{AF25F8F4-9BA8-4ED8-9E6B-F1B60995FC76}" srcOrd="2" destOrd="0" parTransId="{09EC1DB2-AB8D-43DC-A8DF-A36E4D540E09}" sibTransId="{3B7F86D7-3B8B-44EA-A30A-5A0FDACD1F01}"/>
    <dgm:cxn modelId="{111B0F9E-3C23-488F-B101-8D985047FFDE}" type="presOf" srcId="{C1DA4C5B-E4B2-4310-B2AF-329D38F1AF3F}" destId="{4C5349A8-FBF6-40F9-81FB-D89CE3E6E930}" srcOrd="0" destOrd="0" presId="urn:microsoft.com/office/officeart/2005/8/layout/vList2"/>
    <dgm:cxn modelId="{71BB8DAD-64B3-41F5-A9F3-8DC40540BEC5}" type="presOf" srcId="{3DFA94EE-6C2C-4C16-89E6-B66EB1859206}" destId="{7C7092DC-C018-47A6-BD2C-505E6F7C0034}" srcOrd="0" destOrd="0" presId="urn:microsoft.com/office/officeart/2005/8/layout/vList2"/>
    <dgm:cxn modelId="{9800A1DE-00EF-4D50-925A-42C77D9A14D7}" type="presOf" srcId="{0B05A2FA-F58C-4042-AA3F-C1EFBA6D63AB}" destId="{63A7D99C-1303-49CC-AB8B-D16509A57117}" srcOrd="0" destOrd="0" presId="urn:microsoft.com/office/officeart/2005/8/layout/vList2"/>
    <dgm:cxn modelId="{F6338FF4-4639-43B1-ADA2-24B1AFA4A62B}" type="presParOf" srcId="{63A7D99C-1303-49CC-AB8B-D16509A57117}" destId="{4C5349A8-FBF6-40F9-81FB-D89CE3E6E930}" srcOrd="0" destOrd="0" presId="urn:microsoft.com/office/officeart/2005/8/layout/vList2"/>
    <dgm:cxn modelId="{B5934AEA-9EBF-42F4-ADB9-0EA0941A3E7A}" type="presParOf" srcId="{63A7D99C-1303-49CC-AB8B-D16509A57117}" destId="{C3509D58-B1FE-4DB5-932A-EF61AED0D1B1}" srcOrd="1" destOrd="0" presId="urn:microsoft.com/office/officeart/2005/8/layout/vList2"/>
    <dgm:cxn modelId="{ECC3AA60-ED95-4A53-BE72-64A86F98084F}" type="presParOf" srcId="{63A7D99C-1303-49CC-AB8B-D16509A57117}" destId="{7C7092DC-C018-47A6-BD2C-505E6F7C0034}" srcOrd="2" destOrd="0" presId="urn:microsoft.com/office/officeart/2005/8/layout/vList2"/>
    <dgm:cxn modelId="{6DD776B4-450A-41F5-86CE-D6B1B4ADC0AD}" type="presParOf" srcId="{63A7D99C-1303-49CC-AB8B-D16509A57117}" destId="{3BF76B36-A198-463A-AF77-8A4934BCAC49}" srcOrd="3" destOrd="0" presId="urn:microsoft.com/office/officeart/2005/8/layout/vList2"/>
    <dgm:cxn modelId="{C99EEF14-F0C8-4214-AE9B-FFBAC02CC3D9}" type="presParOf" srcId="{63A7D99C-1303-49CC-AB8B-D16509A57117}" destId="{7E2DD029-80E2-4FDA-8984-9ECD5742C60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1DABF4-92B6-4292-AAA8-D432D70B769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1191FB17-121A-4CE2-B563-86624306A88F}">
      <dgm:prSet/>
      <dgm:spPr/>
      <dgm:t>
        <a:bodyPr/>
        <a:lstStyle/>
        <a:p>
          <a:r>
            <a:rPr lang="en-UM" dirty="0"/>
            <a:t>1.</a:t>
          </a:r>
          <a:r>
            <a:rPr lang="en-US" dirty="0"/>
            <a:t>Interpersonal Skills</a:t>
          </a:r>
        </a:p>
      </dgm:t>
    </dgm:pt>
    <dgm:pt modelId="{5372EA6D-895B-413B-A647-6E271603AE39}" type="parTrans" cxnId="{90B325BB-9AF2-484C-8243-1459FE222037}">
      <dgm:prSet/>
      <dgm:spPr/>
      <dgm:t>
        <a:bodyPr/>
        <a:lstStyle/>
        <a:p>
          <a:endParaRPr lang="en-US"/>
        </a:p>
      </dgm:t>
    </dgm:pt>
    <dgm:pt modelId="{7F0AAC0A-6282-4747-B53B-0BE7FEB8610B}" type="sibTrans" cxnId="{90B325BB-9AF2-484C-8243-1459FE222037}">
      <dgm:prSet/>
      <dgm:spPr/>
      <dgm:t>
        <a:bodyPr/>
        <a:lstStyle/>
        <a:p>
          <a:endParaRPr lang="en-US"/>
        </a:p>
      </dgm:t>
    </dgm:pt>
    <dgm:pt modelId="{6B4947AB-145F-4232-A4B3-51E04FB3E224}">
      <dgm:prSet/>
      <dgm:spPr/>
      <dgm:t>
        <a:bodyPr/>
        <a:lstStyle/>
        <a:p>
          <a:r>
            <a:rPr lang="en-US"/>
            <a:t>A skill used to interact and communicate</a:t>
          </a:r>
        </a:p>
      </dgm:t>
    </dgm:pt>
    <dgm:pt modelId="{3E8F4295-83D8-45E2-858C-FE9F44B9DA00}" type="parTrans" cxnId="{B06F8B6D-DC66-4DCD-9A16-9702100463F6}">
      <dgm:prSet/>
      <dgm:spPr/>
      <dgm:t>
        <a:bodyPr/>
        <a:lstStyle/>
        <a:p>
          <a:endParaRPr lang="en-US"/>
        </a:p>
      </dgm:t>
    </dgm:pt>
    <dgm:pt modelId="{18EC89B4-1838-497A-98A7-DE846279EC82}" type="sibTrans" cxnId="{B06F8B6D-DC66-4DCD-9A16-9702100463F6}">
      <dgm:prSet/>
      <dgm:spPr/>
      <dgm:t>
        <a:bodyPr/>
        <a:lstStyle/>
        <a:p>
          <a:endParaRPr lang="en-US"/>
        </a:p>
      </dgm:t>
    </dgm:pt>
    <dgm:pt modelId="{03AC8C9E-9D4D-43B7-9824-89CC68AD794C}">
      <dgm:prSet/>
      <dgm:spPr/>
      <dgm:t>
        <a:bodyPr/>
        <a:lstStyle/>
        <a:p>
          <a:r>
            <a:rPr lang="en-US"/>
            <a:t>Some examples are listening, communication skills </a:t>
          </a:r>
        </a:p>
      </dgm:t>
    </dgm:pt>
    <dgm:pt modelId="{4A841BA0-2FAE-4C86-A7FA-ED9CD6AD8045}" type="parTrans" cxnId="{1113565C-FE08-4000-A5B1-5C5B9E76E2D3}">
      <dgm:prSet/>
      <dgm:spPr/>
      <dgm:t>
        <a:bodyPr/>
        <a:lstStyle/>
        <a:p>
          <a:endParaRPr lang="en-US"/>
        </a:p>
      </dgm:t>
    </dgm:pt>
    <dgm:pt modelId="{19DC489D-D8F2-4869-8204-6575AD12D992}" type="sibTrans" cxnId="{1113565C-FE08-4000-A5B1-5C5B9E76E2D3}">
      <dgm:prSet/>
      <dgm:spPr/>
      <dgm:t>
        <a:bodyPr/>
        <a:lstStyle/>
        <a:p>
          <a:endParaRPr lang="en-US"/>
        </a:p>
      </dgm:t>
    </dgm:pt>
    <dgm:pt modelId="{F8D920F2-55C5-4672-9680-E248DB8BD4AA}">
      <dgm:prSet/>
      <dgm:spPr/>
      <dgm:t>
        <a:bodyPr/>
        <a:lstStyle/>
        <a:p>
          <a:r>
            <a:rPr lang="en-UM" dirty="0"/>
            <a:t>2.</a:t>
          </a:r>
          <a:r>
            <a:rPr lang="en-US" dirty="0"/>
            <a:t>Soft Skills</a:t>
          </a:r>
        </a:p>
      </dgm:t>
    </dgm:pt>
    <dgm:pt modelId="{187C93BF-FD78-4188-BCD1-94D1A3F05924}" type="parTrans" cxnId="{59F93A56-3C0F-41AA-BC1E-D2C3997C1EF8}">
      <dgm:prSet/>
      <dgm:spPr/>
      <dgm:t>
        <a:bodyPr/>
        <a:lstStyle/>
        <a:p>
          <a:endParaRPr lang="en-US"/>
        </a:p>
      </dgm:t>
    </dgm:pt>
    <dgm:pt modelId="{7F32FC56-E777-40C3-9E70-FC6958AB7302}" type="sibTrans" cxnId="{59F93A56-3C0F-41AA-BC1E-D2C3997C1EF8}">
      <dgm:prSet/>
      <dgm:spPr/>
      <dgm:t>
        <a:bodyPr/>
        <a:lstStyle/>
        <a:p>
          <a:endParaRPr lang="en-US"/>
        </a:p>
      </dgm:t>
    </dgm:pt>
    <dgm:pt modelId="{D0012D2B-3635-476E-A441-B36F035FF5DD}">
      <dgm:prSet/>
      <dgm:spPr/>
      <dgm:t>
        <a:bodyPr/>
        <a:lstStyle/>
        <a:p>
          <a:r>
            <a:rPr lang="en-US"/>
            <a:t>Character qualities which describe a relation which a person have with others</a:t>
          </a:r>
        </a:p>
      </dgm:t>
    </dgm:pt>
    <dgm:pt modelId="{3933C258-BB1E-4129-B9B6-60CB7DA24CE3}" type="parTrans" cxnId="{B0DC298F-EB6B-47B7-A9A6-CE2EF4A5C919}">
      <dgm:prSet/>
      <dgm:spPr/>
      <dgm:t>
        <a:bodyPr/>
        <a:lstStyle/>
        <a:p>
          <a:endParaRPr lang="en-US"/>
        </a:p>
      </dgm:t>
    </dgm:pt>
    <dgm:pt modelId="{DCC2FAEA-AFC0-406D-B00B-70F3BA2F6EE8}" type="sibTrans" cxnId="{B0DC298F-EB6B-47B7-A9A6-CE2EF4A5C919}">
      <dgm:prSet/>
      <dgm:spPr/>
      <dgm:t>
        <a:bodyPr/>
        <a:lstStyle/>
        <a:p>
          <a:endParaRPr lang="en-US"/>
        </a:p>
      </dgm:t>
    </dgm:pt>
    <dgm:pt modelId="{74BD7F85-3701-4F6B-A8BB-58C9D224AAE6}">
      <dgm:prSet/>
      <dgm:spPr/>
      <dgm:t>
        <a:bodyPr/>
        <a:lstStyle/>
        <a:p>
          <a:r>
            <a:rPr lang="en-US"/>
            <a:t>Also  called behavior or attitude</a:t>
          </a:r>
        </a:p>
      </dgm:t>
    </dgm:pt>
    <dgm:pt modelId="{7BD9C749-0282-4DF0-B5D0-8BA22ECDB65C}" type="parTrans" cxnId="{9A4322FD-40C9-4E51-B620-215D298F235F}">
      <dgm:prSet/>
      <dgm:spPr/>
      <dgm:t>
        <a:bodyPr/>
        <a:lstStyle/>
        <a:p>
          <a:endParaRPr lang="en-US"/>
        </a:p>
      </dgm:t>
    </dgm:pt>
    <dgm:pt modelId="{B71250E8-DDCF-4C56-B9EE-D0CE6419DD44}" type="sibTrans" cxnId="{9A4322FD-40C9-4E51-B620-215D298F235F}">
      <dgm:prSet/>
      <dgm:spPr/>
      <dgm:t>
        <a:bodyPr/>
        <a:lstStyle/>
        <a:p>
          <a:endParaRPr lang="en-US"/>
        </a:p>
      </dgm:t>
    </dgm:pt>
    <dgm:pt modelId="{789CB25A-A684-4F5E-958C-A72A653EBB68}">
      <dgm:prSet/>
      <dgm:spPr/>
      <dgm:t>
        <a:bodyPr/>
        <a:lstStyle/>
        <a:p>
          <a:r>
            <a:rPr lang="en-US" dirty="0"/>
            <a:t>With the help of interview, we can hire an employee who is best in both  related field and these skills.</a:t>
          </a:r>
        </a:p>
      </dgm:t>
    </dgm:pt>
    <dgm:pt modelId="{609C5B8D-D1FD-48C6-8CC1-654C333ACD5B}" type="parTrans" cxnId="{DF6639A0-A269-4D61-ABDD-1F69C98A87A1}">
      <dgm:prSet/>
      <dgm:spPr/>
      <dgm:t>
        <a:bodyPr/>
        <a:lstStyle/>
        <a:p>
          <a:endParaRPr lang="en-US"/>
        </a:p>
      </dgm:t>
    </dgm:pt>
    <dgm:pt modelId="{C7E50E4D-F098-4D06-9491-D31A7CE2992F}" type="sibTrans" cxnId="{DF6639A0-A269-4D61-ABDD-1F69C98A87A1}">
      <dgm:prSet/>
      <dgm:spPr/>
      <dgm:t>
        <a:bodyPr/>
        <a:lstStyle/>
        <a:p>
          <a:endParaRPr lang="en-US"/>
        </a:p>
      </dgm:t>
    </dgm:pt>
    <dgm:pt modelId="{E0457836-C766-44FE-891C-0AE4FFBB230E}" type="pres">
      <dgm:prSet presAssocID="{821DABF4-92B6-4292-AAA8-D432D70B7690}" presName="linear" presStyleCnt="0">
        <dgm:presLayoutVars>
          <dgm:animLvl val="lvl"/>
          <dgm:resizeHandles val="exact"/>
        </dgm:presLayoutVars>
      </dgm:prSet>
      <dgm:spPr/>
    </dgm:pt>
    <dgm:pt modelId="{CBBBBE92-D193-4AC2-9A44-3D9ECA085A63}" type="pres">
      <dgm:prSet presAssocID="{1191FB17-121A-4CE2-B563-86624306A88F}" presName="parentText" presStyleLbl="node1" presStyleIdx="0" presStyleCnt="7">
        <dgm:presLayoutVars>
          <dgm:chMax val="0"/>
          <dgm:bulletEnabled val="1"/>
        </dgm:presLayoutVars>
      </dgm:prSet>
      <dgm:spPr/>
    </dgm:pt>
    <dgm:pt modelId="{CD45E26A-CD61-4D87-AB00-75FA17E3DAA3}" type="pres">
      <dgm:prSet presAssocID="{7F0AAC0A-6282-4747-B53B-0BE7FEB8610B}" presName="spacer" presStyleCnt="0"/>
      <dgm:spPr/>
    </dgm:pt>
    <dgm:pt modelId="{85331ACF-D841-49AE-9C7E-EAD7C95A00AF}" type="pres">
      <dgm:prSet presAssocID="{6B4947AB-145F-4232-A4B3-51E04FB3E224}" presName="parentText" presStyleLbl="node1" presStyleIdx="1" presStyleCnt="7">
        <dgm:presLayoutVars>
          <dgm:chMax val="0"/>
          <dgm:bulletEnabled val="1"/>
        </dgm:presLayoutVars>
      </dgm:prSet>
      <dgm:spPr/>
    </dgm:pt>
    <dgm:pt modelId="{D52C093F-DC21-4346-981C-F30A9534CA0D}" type="pres">
      <dgm:prSet presAssocID="{18EC89B4-1838-497A-98A7-DE846279EC82}" presName="spacer" presStyleCnt="0"/>
      <dgm:spPr/>
    </dgm:pt>
    <dgm:pt modelId="{0D85E32A-7FB0-4919-AC7B-A0DDFBE961A7}" type="pres">
      <dgm:prSet presAssocID="{03AC8C9E-9D4D-43B7-9824-89CC68AD794C}" presName="parentText" presStyleLbl="node1" presStyleIdx="2" presStyleCnt="7">
        <dgm:presLayoutVars>
          <dgm:chMax val="0"/>
          <dgm:bulletEnabled val="1"/>
        </dgm:presLayoutVars>
      </dgm:prSet>
      <dgm:spPr/>
    </dgm:pt>
    <dgm:pt modelId="{7E26E84B-E8B0-404A-B7A6-89E4A141085E}" type="pres">
      <dgm:prSet presAssocID="{19DC489D-D8F2-4869-8204-6575AD12D992}" presName="spacer" presStyleCnt="0"/>
      <dgm:spPr/>
    </dgm:pt>
    <dgm:pt modelId="{69E9DDFF-FEE0-4ADB-B701-70D62C2EC42E}" type="pres">
      <dgm:prSet presAssocID="{F8D920F2-55C5-4672-9680-E248DB8BD4AA}" presName="parentText" presStyleLbl="node1" presStyleIdx="3" presStyleCnt="7">
        <dgm:presLayoutVars>
          <dgm:chMax val="0"/>
          <dgm:bulletEnabled val="1"/>
        </dgm:presLayoutVars>
      </dgm:prSet>
      <dgm:spPr/>
    </dgm:pt>
    <dgm:pt modelId="{7C9F4BB9-65EE-4FAD-9EE5-ED64B82C552F}" type="pres">
      <dgm:prSet presAssocID="{7F32FC56-E777-40C3-9E70-FC6958AB7302}" presName="spacer" presStyleCnt="0"/>
      <dgm:spPr/>
    </dgm:pt>
    <dgm:pt modelId="{B487ACB2-869F-4069-9C84-A08356B31635}" type="pres">
      <dgm:prSet presAssocID="{D0012D2B-3635-476E-A441-B36F035FF5DD}" presName="parentText" presStyleLbl="node1" presStyleIdx="4" presStyleCnt="7">
        <dgm:presLayoutVars>
          <dgm:chMax val="0"/>
          <dgm:bulletEnabled val="1"/>
        </dgm:presLayoutVars>
      </dgm:prSet>
      <dgm:spPr/>
    </dgm:pt>
    <dgm:pt modelId="{B694B969-69D2-4530-A8B8-858D674CF60B}" type="pres">
      <dgm:prSet presAssocID="{DCC2FAEA-AFC0-406D-B00B-70F3BA2F6EE8}" presName="spacer" presStyleCnt="0"/>
      <dgm:spPr/>
    </dgm:pt>
    <dgm:pt modelId="{9A20C2C5-C22C-4354-BBAD-4E1F23BA928B}" type="pres">
      <dgm:prSet presAssocID="{74BD7F85-3701-4F6B-A8BB-58C9D224AAE6}" presName="parentText" presStyleLbl="node1" presStyleIdx="5" presStyleCnt="7">
        <dgm:presLayoutVars>
          <dgm:chMax val="0"/>
          <dgm:bulletEnabled val="1"/>
        </dgm:presLayoutVars>
      </dgm:prSet>
      <dgm:spPr/>
    </dgm:pt>
    <dgm:pt modelId="{BA9A533B-A6D5-4B7C-85E0-EA2FBC74E28B}" type="pres">
      <dgm:prSet presAssocID="{B71250E8-DDCF-4C56-B9EE-D0CE6419DD44}" presName="spacer" presStyleCnt="0"/>
      <dgm:spPr/>
    </dgm:pt>
    <dgm:pt modelId="{A42DD6EA-256C-462C-8A27-853F04AB0F45}" type="pres">
      <dgm:prSet presAssocID="{789CB25A-A684-4F5E-958C-A72A653EBB68}" presName="parentText" presStyleLbl="node1" presStyleIdx="6" presStyleCnt="7">
        <dgm:presLayoutVars>
          <dgm:chMax val="0"/>
          <dgm:bulletEnabled val="1"/>
        </dgm:presLayoutVars>
      </dgm:prSet>
      <dgm:spPr/>
    </dgm:pt>
  </dgm:ptLst>
  <dgm:cxnLst>
    <dgm:cxn modelId="{BF4E6D21-ABB9-4FF0-8D28-DED5F46F759B}" type="presOf" srcId="{D0012D2B-3635-476E-A441-B36F035FF5DD}" destId="{B487ACB2-869F-4069-9C84-A08356B31635}" srcOrd="0" destOrd="0" presId="urn:microsoft.com/office/officeart/2005/8/layout/vList2"/>
    <dgm:cxn modelId="{1113565C-FE08-4000-A5B1-5C5B9E76E2D3}" srcId="{821DABF4-92B6-4292-AAA8-D432D70B7690}" destId="{03AC8C9E-9D4D-43B7-9824-89CC68AD794C}" srcOrd="2" destOrd="0" parTransId="{4A841BA0-2FAE-4C86-A7FA-ED9CD6AD8045}" sibTransId="{19DC489D-D8F2-4869-8204-6575AD12D992}"/>
    <dgm:cxn modelId="{873BFD63-C1D3-4B81-ACB2-EF7956B3EACE}" type="presOf" srcId="{74BD7F85-3701-4F6B-A8BB-58C9D224AAE6}" destId="{9A20C2C5-C22C-4354-BBAD-4E1F23BA928B}" srcOrd="0" destOrd="0" presId="urn:microsoft.com/office/officeart/2005/8/layout/vList2"/>
    <dgm:cxn modelId="{15B13349-26D2-41FD-BDEA-5BC4522C0748}" type="presOf" srcId="{1191FB17-121A-4CE2-B563-86624306A88F}" destId="{CBBBBE92-D193-4AC2-9A44-3D9ECA085A63}" srcOrd="0" destOrd="0" presId="urn:microsoft.com/office/officeart/2005/8/layout/vList2"/>
    <dgm:cxn modelId="{45C1D46B-384F-431A-8462-8A8ECAE06A4A}" type="presOf" srcId="{03AC8C9E-9D4D-43B7-9824-89CC68AD794C}" destId="{0D85E32A-7FB0-4919-AC7B-A0DDFBE961A7}" srcOrd="0" destOrd="0" presId="urn:microsoft.com/office/officeart/2005/8/layout/vList2"/>
    <dgm:cxn modelId="{B06F8B6D-DC66-4DCD-9A16-9702100463F6}" srcId="{821DABF4-92B6-4292-AAA8-D432D70B7690}" destId="{6B4947AB-145F-4232-A4B3-51E04FB3E224}" srcOrd="1" destOrd="0" parTransId="{3E8F4295-83D8-45E2-858C-FE9F44B9DA00}" sibTransId="{18EC89B4-1838-497A-98A7-DE846279EC82}"/>
    <dgm:cxn modelId="{59F93A56-3C0F-41AA-BC1E-D2C3997C1EF8}" srcId="{821DABF4-92B6-4292-AAA8-D432D70B7690}" destId="{F8D920F2-55C5-4672-9680-E248DB8BD4AA}" srcOrd="3" destOrd="0" parTransId="{187C93BF-FD78-4188-BCD1-94D1A3F05924}" sibTransId="{7F32FC56-E777-40C3-9E70-FC6958AB7302}"/>
    <dgm:cxn modelId="{3470C680-4C97-4C34-831D-5DC57F3E9512}" type="presOf" srcId="{6B4947AB-145F-4232-A4B3-51E04FB3E224}" destId="{85331ACF-D841-49AE-9C7E-EAD7C95A00AF}" srcOrd="0" destOrd="0" presId="urn:microsoft.com/office/officeart/2005/8/layout/vList2"/>
    <dgm:cxn modelId="{8BDCB589-47B6-4ACF-B300-8AD69BE9A4B1}" type="presOf" srcId="{821DABF4-92B6-4292-AAA8-D432D70B7690}" destId="{E0457836-C766-44FE-891C-0AE4FFBB230E}" srcOrd="0" destOrd="0" presId="urn:microsoft.com/office/officeart/2005/8/layout/vList2"/>
    <dgm:cxn modelId="{B0DC298F-EB6B-47B7-A9A6-CE2EF4A5C919}" srcId="{821DABF4-92B6-4292-AAA8-D432D70B7690}" destId="{D0012D2B-3635-476E-A441-B36F035FF5DD}" srcOrd="4" destOrd="0" parTransId="{3933C258-BB1E-4129-B9B6-60CB7DA24CE3}" sibTransId="{DCC2FAEA-AFC0-406D-B00B-70F3BA2F6EE8}"/>
    <dgm:cxn modelId="{DF6639A0-A269-4D61-ABDD-1F69C98A87A1}" srcId="{821DABF4-92B6-4292-AAA8-D432D70B7690}" destId="{789CB25A-A684-4F5E-958C-A72A653EBB68}" srcOrd="6" destOrd="0" parTransId="{609C5B8D-D1FD-48C6-8CC1-654C333ACD5B}" sibTransId="{C7E50E4D-F098-4D06-9491-D31A7CE2992F}"/>
    <dgm:cxn modelId="{90B325BB-9AF2-484C-8243-1459FE222037}" srcId="{821DABF4-92B6-4292-AAA8-D432D70B7690}" destId="{1191FB17-121A-4CE2-B563-86624306A88F}" srcOrd="0" destOrd="0" parTransId="{5372EA6D-895B-413B-A647-6E271603AE39}" sibTransId="{7F0AAC0A-6282-4747-B53B-0BE7FEB8610B}"/>
    <dgm:cxn modelId="{0DA969BD-0004-4216-A9D8-640C8342AC51}" type="presOf" srcId="{789CB25A-A684-4F5E-958C-A72A653EBB68}" destId="{A42DD6EA-256C-462C-8A27-853F04AB0F45}" srcOrd="0" destOrd="0" presId="urn:microsoft.com/office/officeart/2005/8/layout/vList2"/>
    <dgm:cxn modelId="{F1E87DBF-0D91-4008-AAB1-B097B9BF6FF8}" type="presOf" srcId="{F8D920F2-55C5-4672-9680-E248DB8BD4AA}" destId="{69E9DDFF-FEE0-4ADB-B701-70D62C2EC42E}" srcOrd="0" destOrd="0" presId="urn:microsoft.com/office/officeart/2005/8/layout/vList2"/>
    <dgm:cxn modelId="{9A4322FD-40C9-4E51-B620-215D298F235F}" srcId="{821DABF4-92B6-4292-AAA8-D432D70B7690}" destId="{74BD7F85-3701-4F6B-A8BB-58C9D224AAE6}" srcOrd="5" destOrd="0" parTransId="{7BD9C749-0282-4DF0-B5D0-8BA22ECDB65C}" sibTransId="{B71250E8-DDCF-4C56-B9EE-D0CE6419DD44}"/>
    <dgm:cxn modelId="{EA3EDC66-4B04-4128-B325-319ABC562E3B}" type="presParOf" srcId="{E0457836-C766-44FE-891C-0AE4FFBB230E}" destId="{CBBBBE92-D193-4AC2-9A44-3D9ECA085A63}" srcOrd="0" destOrd="0" presId="urn:microsoft.com/office/officeart/2005/8/layout/vList2"/>
    <dgm:cxn modelId="{3701071B-C4B0-4C3B-934D-71A3A71618AA}" type="presParOf" srcId="{E0457836-C766-44FE-891C-0AE4FFBB230E}" destId="{CD45E26A-CD61-4D87-AB00-75FA17E3DAA3}" srcOrd="1" destOrd="0" presId="urn:microsoft.com/office/officeart/2005/8/layout/vList2"/>
    <dgm:cxn modelId="{6D0A869D-3F39-4A87-9981-3A4010B881D5}" type="presParOf" srcId="{E0457836-C766-44FE-891C-0AE4FFBB230E}" destId="{85331ACF-D841-49AE-9C7E-EAD7C95A00AF}" srcOrd="2" destOrd="0" presId="urn:microsoft.com/office/officeart/2005/8/layout/vList2"/>
    <dgm:cxn modelId="{E85F02D2-90C4-47D6-AB2B-FBD69EBC11F9}" type="presParOf" srcId="{E0457836-C766-44FE-891C-0AE4FFBB230E}" destId="{D52C093F-DC21-4346-981C-F30A9534CA0D}" srcOrd="3" destOrd="0" presId="urn:microsoft.com/office/officeart/2005/8/layout/vList2"/>
    <dgm:cxn modelId="{FB39D2B9-271F-4E08-8941-C5786059EBC6}" type="presParOf" srcId="{E0457836-C766-44FE-891C-0AE4FFBB230E}" destId="{0D85E32A-7FB0-4919-AC7B-A0DDFBE961A7}" srcOrd="4" destOrd="0" presId="urn:microsoft.com/office/officeart/2005/8/layout/vList2"/>
    <dgm:cxn modelId="{199D18A1-7E1B-44B2-9E3B-1E10B7653FBF}" type="presParOf" srcId="{E0457836-C766-44FE-891C-0AE4FFBB230E}" destId="{7E26E84B-E8B0-404A-B7A6-89E4A141085E}" srcOrd="5" destOrd="0" presId="urn:microsoft.com/office/officeart/2005/8/layout/vList2"/>
    <dgm:cxn modelId="{A41F83A5-A69D-4F7E-BFF3-E04BBED92C49}" type="presParOf" srcId="{E0457836-C766-44FE-891C-0AE4FFBB230E}" destId="{69E9DDFF-FEE0-4ADB-B701-70D62C2EC42E}" srcOrd="6" destOrd="0" presId="urn:microsoft.com/office/officeart/2005/8/layout/vList2"/>
    <dgm:cxn modelId="{F129885E-ED00-47A3-83A5-C2AADA25E132}" type="presParOf" srcId="{E0457836-C766-44FE-891C-0AE4FFBB230E}" destId="{7C9F4BB9-65EE-4FAD-9EE5-ED64B82C552F}" srcOrd="7" destOrd="0" presId="urn:microsoft.com/office/officeart/2005/8/layout/vList2"/>
    <dgm:cxn modelId="{B3C454B7-16B6-48E7-9D50-4FE8FBA13F6B}" type="presParOf" srcId="{E0457836-C766-44FE-891C-0AE4FFBB230E}" destId="{B487ACB2-869F-4069-9C84-A08356B31635}" srcOrd="8" destOrd="0" presId="urn:microsoft.com/office/officeart/2005/8/layout/vList2"/>
    <dgm:cxn modelId="{754425EF-B708-40CD-8E80-311BF3100DA7}" type="presParOf" srcId="{E0457836-C766-44FE-891C-0AE4FFBB230E}" destId="{B694B969-69D2-4530-A8B8-858D674CF60B}" srcOrd="9" destOrd="0" presId="urn:microsoft.com/office/officeart/2005/8/layout/vList2"/>
    <dgm:cxn modelId="{FB685935-4495-4C57-A37E-2E61E4718A4B}" type="presParOf" srcId="{E0457836-C766-44FE-891C-0AE4FFBB230E}" destId="{9A20C2C5-C22C-4354-BBAD-4E1F23BA928B}" srcOrd="10" destOrd="0" presId="urn:microsoft.com/office/officeart/2005/8/layout/vList2"/>
    <dgm:cxn modelId="{9CEA4ED2-82DC-48DF-B85F-00A69EB13C93}" type="presParOf" srcId="{E0457836-C766-44FE-891C-0AE4FFBB230E}" destId="{BA9A533B-A6D5-4B7C-85E0-EA2FBC74E28B}" srcOrd="11" destOrd="0" presId="urn:microsoft.com/office/officeart/2005/8/layout/vList2"/>
    <dgm:cxn modelId="{9F3B0084-6E11-4486-A4A7-FFCF6A688033}" type="presParOf" srcId="{E0457836-C766-44FE-891C-0AE4FFBB230E}" destId="{A42DD6EA-256C-462C-8A27-853F04AB0F45}"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B895F9-2A99-4039-9C6B-490A4260E38B}"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3F516BB-953F-4870-B339-FB0C765F26DA}">
      <dgm:prSet/>
      <dgm:spPr/>
      <dgm:t>
        <a:bodyPr/>
        <a:lstStyle/>
        <a:p>
          <a:r>
            <a:rPr lang="en-US"/>
            <a:t>Crime and Criminal Information System (CCIS) has been keeping records of crimes related to national crimes and criminals for decades. (IGI Global, 2021).</a:t>
          </a:r>
        </a:p>
      </dgm:t>
    </dgm:pt>
    <dgm:pt modelId="{77E8F123-6989-44A4-B291-313019D8B478}" type="parTrans" cxnId="{A5F8E704-F55E-4545-82F4-7A2A0A4FADF5}">
      <dgm:prSet/>
      <dgm:spPr/>
      <dgm:t>
        <a:bodyPr/>
        <a:lstStyle/>
        <a:p>
          <a:endParaRPr lang="en-US"/>
        </a:p>
      </dgm:t>
    </dgm:pt>
    <dgm:pt modelId="{B61DD688-FB64-478F-86ED-C694AE0D496E}" type="sibTrans" cxnId="{A5F8E704-F55E-4545-82F4-7A2A0A4FADF5}">
      <dgm:prSet/>
      <dgm:spPr/>
      <dgm:t>
        <a:bodyPr/>
        <a:lstStyle/>
        <a:p>
          <a:endParaRPr lang="en-US"/>
        </a:p>
      </dgm:t>
    </dgm:pt>
    <dgm:pt modelId="{7D8C2E7C-9B4B-457B-BDAE-D812A97BF22A}">
      <dgm:prSet/>
      <dgm:spPr/>
      <dgm:t>
        <a:bodyPr/>
        <a:lstStyle/>
        <a:p>
          <a:r>
            <a:rPr lang="en-US"/>
            <a:t>The company requests a police report during the recruiting process to verify the candidate's history of criminal activity. </a:t>
          </a:r>
        </a:p>
      </dgm:t>
    </dgm:pt>
    <dgm:pt modelId="{E2A60AFA-B7B0-44B8-B531-91E0A941E2B4}" type="parTrans" cxnId="{DBEAA429-138B-458C-947D-676DC164347F}">
      <dgm:prSet/>
      <dgm:spPr/>
      <dgm:t>
        <a:bodyPr/>
        <a:lstStyle/>
        <a:p>
          <a:endParaRPr lang="en-US"/>
        </a:p>
      </dgm:t>
    </dgm:pt>
    <dgm:pt modelId="{0EE592EF-AF31-475C-BDDA-F36C325D454E}" type="sibTrans" cxnId="{DBEAA429-138B-458C-947D-676DC164347F}">
      <dgm:prSet/>
      <dgm:spPr/>
      <dgm:t>
        <a:bodyPr/>
        <a:lstStyle/>
        <a:p>
          <a:endParaRPr lang="en-US"/>
        </a:p>
      </dgm:t>
    </dgm:pt>
    <dgm:pt modelId="{52CE64C8-C286-413E-B57E-B819448B520C}">
      <dgm:prSet/>
      <dgm:spPr/>
      <dgm:t>
        <a:bodyPr/>
        <a:lstStyle/>
        <a:p>
          <a:r>
            <a:rPr lang="en-US"/>
            <a:t>It is essential to ensure that the applicant has not been involved in any significant crimes.</a:t>
          </a:r>
        </a:p>
      </dgm:t>
    </dgm:pt>
    <dgm:pt modelId="{3E7822D8-5F5F-4084-9046-8D9E632C1B9A}" type="parTrans" cxnId="{86C937B7-962E-4773-A8B3-9ED1128F083A}">
      <dgm:prSet/>
      <dgm:spPr/>
      <dgm:t>
        <a:bodyPr/>
        <a:lstStyle/>
        <a:p>
          <a:endParaRPr lang="en-US"/>
        </a:p>
      </dgm:t>
    </dgm:pt>
    <dgm:pt modelId="{60B3855C-AB8C-42D5-9A9C-7D2141361434}" type="sibTrans" cxnId="{86C937B7-962E-4773-A8B3-9ED1128F083A}">
      <dgm:prSet/>
      <dgm:spPr/>
      <dgm:t>
        <a:bodyPr/>
        <a:lstStyle/>
        <a:p>
          <a:endParaRPr lang="en-US"/>
        </a:p>
      </dgm:t>
    </dgm:pt>
    <dgm:pt modelId="{D59086B5-154E-4002-B525-C0523827457B}">
      <dgm:prSet/>
      <dgm:spPr/>
      <dgm:t>
        <a:bodyPr/>
        <a:lstStyle/>
        <a:p>
          <a:r>
            <a:rPr lang="en-US"/>
            <a:t>The Company must ensure that the candidate is honest and obedient in his work. </a:t>
          </a:r>
        </a:p>
      </dgm:t>
    </dgm:pt>
    <dgm:pt modelId="{C0BA7615-80E8-4F5E-AC90-44DD9244F948}" type="parTrans" cxnId="{0E6CFB07-A587-4540-991C-523EE597CAC6}">
      <dgm:prSet/>
      <dgm:spPr/>
      <dgm:t>
        <a:bodyPr/>
        <a:lstStyle/>
        <a:p>
          <a:endParaRPr lang="en-US"/>
        </a:p>
      </dgm:t>
    </dgm:pt>
    <dgm:pt modelId="{8A3689F2-E623-4780-847A-D65A50E359EE}" type="sibTrans" cxnId="{0E6CFB07-A587-4540-991C-523EE597CAC6}">
      <dgm:prSet/>
      <dgm:spPr/>
      <dgm:t>
        <a:bodyPr/>
        <a:lstStyle/>
        <a:p>
          <a:endParaRPr lang="en-US"/>
        </a:p>
      </dgm:t>
    </dgm:pt>
    <dgm:pt modelId="{61D11445-4567-4781-8C7E-82B9FEDA100B}">
      <dgm:prSet/>
      <dgm:spPr/>
      <dgm:t>
        <a:bodyPr/>
        <a:lstStyle/>
        <a:p>
          <a:r>
            <a:rPr lang="en-US"/>
            <a:t>The background check is necessary to ensure that the candidate is not a threat to the organization or society. </a:t>
          </a:r>
        </a:p>
      </dgm:t>
    </dgm:pt>
    <dgm:pt modelId="{8A154694-0C40-4530-8436-531449CBC8C1}" type="parTrans" cxnId="{0EF3F7F0-4C22-4703-9780-A3C53E2660D6}">
      <dgm:prSet/>
      <dgm:spPr/>
      <dgm:t>
        <a:bodyPr/>
        <a:lstStyle/>
        <a:p>
          <a:endParaRPr lang="en-US"/>
        </a:p>
      </dgm:t>
    </dgm:pt>
    <dgm:pt modelId="{18CA7BA2-9C1D-4BC5-A791-A1C859AC6D2F}" type="sibTrans" cxnId="{0EF3F7F0-4C22-4703-9780-A3C53E2660D6}">
      <dgm:prSet/>
      <dgm:spPr/>
      <dgm:t>
        <a:bodyPr/>
        <a:lstStyle/>
        <a:p>
          <a:endParaRPr lang="en-US"/>
        </a:p>
      </dgm:t>
    </dgm:pt>
    <dgm:pt modelId="{45B3B058-001F-474E-8B65-EED7F3CA7703}">
      <dgm:prSet/>
      <dgm:spPr/>
      <dgm:t>
        <a:bodyPr/>
        <a:lstStyle/>
        <a:p>
          <a:r>
            <a:rPr lang="en-US"/>
            <a:t>CCIS may be used by the company to investigate the candidate's criminal record. </a:t>
          </a:r>
        </a:p>
      </dgm:t>
    </dgm:pt>
    <dgm:pt modelId="{969419FD-C374-4093-9FA9-CAAAD50F4A38}" type="parTrans" cxnId="{F8845A50-EFEE-4406-BC8E-D793625B10A0}">
      <dgm:prSet/>
      <dgm:spPr/>
      <dgm:t>
        <a:bodyPr/>
        <a:lstStyle/>
        <a:p>
          <a:endParaRPr lang="en-US"/>
        </a:p>
      </dgm:t>
    </dgm:pt>
    <dgm:pt modelId="{4810A806-DF8B-4FB4-AED1-BB2B8F23D930}" type="sibTrans" cxnId="{F8845A50-EFEE-4406-BC8E-D793625B10A0}">
      <dgm:prSet/>
      <dgm:spPr/>
      <dgm:t>
        <a:bodyPr/>
        <a:lstStyle/>
        <a:p>
          <a:endParaRPr lang="en-US"/>
        </a:p>
      </dgm:t>
    </dgm:pt>
    <dgm:pt modelId="{0FC7EF9C-8393-4BC3-AD69-41A6B9781650}" type="pres">
      <dgm:prSet presAssocID="{8CB895F9-2A99-4039-9C6B-490A4260E38B}" presName="diagram" presStyleCnt="0">
        <dgm:presLayoutVars>
          <dgm:dir/>
          <dgm:resizeHandles val="exact"/>
        </dgm:presLayoutVars>
      </dgm:prSet>
      <dgm:spPr/>
    </dgm:pt>
    <dgm:pt modelId="{2AD53593-6EB5-4B66-9F3B-6594895971B0}" type="pres">
      <dgm:prSet presAssocID="{63F516BB-953F-4870-B339-FB0C765F26DA}" presName="node" presStyleLbl="node1" presStyleIdx="0" presStyleCnt="6">
        <dgm:presLayoutVars>
          <dgm:bulletEnabled val="1"/>
        </dgm:presLayoutVars>
      </dgm:prSet>
      <dgm:spPr/>
    </dgm:pt>
    <dgm:pt modelId="{A505EC51-2B80-4F27-8259-16A949417499}" type="pres">
      <dgm:prSet presAssocID="{B61DD688-FB64-478F-86ED-C694AE0D496E}" presName="sibTrans" presStyleCnt="0"/>
      <dgm:spPr/>
    </dgm:pt>
    <dgm:pt modelId="{90552B87-7B87-46D3-B4D5-1E9A671EB87A}" type="pres">
      <dgm:prSet presAssocID="{7D8C2E7C-9B4B-457B-BDAE-D812A97BF22A}" presName="node" presStyleLbl="node1" presStyleIdx="1" presStyleCnt="6">
        <dgm:presLayoutVars>
          <dgm:bulletEnabled val="1"/>
        </dgm:presLayoutVars>
      </dgm:prSet>
      <dgm:spPr/>
    </dgm:pt>
    <dgm:pt modelId="{F17C92EF-507D-4A12-85D7-FA28318A6D5D}" type="pres">
      <dgm:prSet presAssocID="{0EE592EF-AF31-475C-BDDA-F36C325D454E}" presName="sibTrans" presStyleCnt="0"/>
      <dgm:spPr/>
    </dgm:pt>
    <dgm:pt modelId="{A21779A5-45A9-4D73-829C-3B60F66A2D9E}" type="pres">
      <dgm:prSet presAssocID="{52CE64C8-C286-413E-B57E-B819448B520C}" presName="node" presStyleLbl="node1" presStyleIdx="2" presStyleCnt="6">
        <dgm:presLayoutVars>
          <dgm:bulletEnabled val="1"/>
        </dgm:presLayoutVars>
      </dgm:prSet>
      <dgm:spPr/>
    </dgm:pt>
    <dgm:pt modelId="{1A82153D-DD04-40BC-828F-A2BD19E7E90F}" type="pres">
      <dgm:prSet presAssocID="{60B3855C-AB8C-42D5-9A9C-7D2141361434}" presName="sibTrans" presStyleCnt="0"/>
      <dgm:spPr/>
    </dgm:pt>
    <dgm:pt modelId="{8AE70DE9-70AA-4434-A2EB-7507C8B3D25C}" type="pres">
      <dgm:prSet presAssocID="{D59086B5-154E-4002-B525-C0523827457B}" presName="node" presStyleLbl="node1" presStyleIdx="3" presStyleCnt="6">
        <dgm:presLayoutVars>
          <dgm:bulletEnabled val="1"/>
        </dgm:presLayoutVars>
      </dgm:prSet>
      <dgm:spPr/>
    </dgm:pt>
    <dgm:pt modelId="{FDB107FB-837F-4AC0-810A-3186733F0A3B}" type="pres">
      <dgm:prSet presAssocID="{8A3689F2-E623-4780-847A-D65A50E359EE}" presName="sibTrans" presStyleCnt="0"/>
      <dgm:spPr/>
    </dgm:pt>
    <dgm:pt modelId="{1D3C03B7-26EC-46E9-B007-04741000947E}" type="pres">
      <dgm:prSet presAssocID="{61D11445-4567-4781-8C7E-82B9FEDA100B}" presName="node" presStyleLbl="node1" presStyleIdx="4" presStyleCnt="6">
        <dgm:presLayoutVars>
          <dgm:bulletEnabled val="1"/>
        </dgm:presLayoutVars>
      </dgm:prSet>
      <dgm:spPr/>
    </dgm:pt>
    <dgm:pt modelId="{5E862A20-6C4B-4A16-9E27-BA38A3B197A0}" type="pres">
      <dgm:prSet presAssocID="{18CA7BA2-9C1D-4BC5-A791-A1C859AC6D2F}" presName="sibTrans" presStyleCnt="0"/>
      <dgm:spPr/>
    </dgm:pt>
    <dgm:pt modelId="{0C1B2CC8-11E3-4955-AF1D-D437A3D18426}" type="pres">
      <dgm:prSet presAssocID="{45B3B058-001F-474E-8B65-EED7F3CA7703}" presName="node" presStyleLbl="node1" presStyleIdx="5" presStyleCnt="6">
        <dgm:presLayoutVars>
          <dgm:bulletEnabled val="1"/>
        </dgm:presLayoutVars>
      </dgm:prSet>
      <dgm:spPr/>
    </dgm:pt>
  </dgm:ptLst>
  <dgm:cxnLst>
    <dgm:cxn modelId="{A5F8E704-F55E-4545-82F4-7A2A0A4FADF5}" srcId="{8CB895F9-2A99-4039-9C6B-490A4260E38B}" destId="{63F516BB-953F-4870-B339-FB0C765F26DA}" srcOrd="0" destOrd="0" parTransId="{77E8F123-6989-44A4-B291-313019D8B478}" sibTransId="{B61DD688-FB64-478F-86ED-C694AE0D496E}"/>
    <dgm:cxn modelId="{0E6CFB07-A587-4540-991C-523EE597CAC6}" srcId="{8CB895F9-2A99-4039-9C6B-490A4260E38B}" destId="{D59086B5-154E-4002-B525-C0523827457B}" srcOrd="3" destOrd="0" parTransId="{C0BA7615-80E8-4F5E-AC90-44DD9244F948}" sibTransId="{8A3689F2-E623-4780-847A-D65A50E359EE}"/>
    <dgm:cxn modelId="{DBEAA429-138B-458C-947D-676DC164347F}" srcId="{8CB895F9-2A99-4039-9C6B-490A4260E38B}" destId="{7D8C2E7C-9B4B-457B-BDAE-D812A97BF22A}" srcOrd="1" destOrd="0" parTransId="{E2A60AFA-B7B0-44B8-B531-91E0A941E2B4}" sibTransId="{0EE592EF-AF31-475C-BDDA-F36C325D454E}"/>
    <dgm:cxn modelId="{81E03B67-5BE9-40CF-9FFF-9A4AC429C580}" type="presOf" srcId="{52CE64C8-C286-413E-B57E-B819448B520C}" destId="{A21779A5-45A9-4D73-829C-3B60F66A2D9E}" srcOrd="0" destOrd="0" presId="urn:microsoft.com/office/officeart/2005/8/layout/default"/>
    <dgm:cxn modelId="{F8845A50-EFEE-4406-BC8E-D793625B10A0}" srcId="{8CB895F9-2A99-4039-9C6B-490A4260E38B}" destId="{45B3B058-001F-474E-8B65-EED7F3CA7703}" srcOrd="5" destOrd="0" parTransId="{969419FD-C374-4093-9FA9-CAAAD50F4A38}" sibTransId="{4810A806-DF8B-4FB4-AED1-BB2B8F23D930}"/>
    <dgm:cxn modelId="{F3942D95-51B0-4E7F-842D-BDC4FBF05FCF}" type="presOf" srcId="{45B3B058-001F-474E-8B65-EED7F3CA7703}" destId="{0C1B2CC8-11E3-4955-AF1D-D437A3D18426}" srcOrd="0" destOrd="0" presId="urn:microsoft.com/office/officeart/2005/8/layout/default"/>
    <dgm:cxn modelId="{86C937B7-962E-4773-A8B3-9ED1128F083A}" srcId="{8CB895F9-2A99-4039-9C6B-490A4260E38B}" destId="{52CE64C8-C286-413E-B57E-B819448B520C}" srcOrd="2" destOrd="0" parTransId="{3E7822D8-5F5F-4084-9046-8D9E632C1B9A}" sibTransId="{60B3855C-AB8C-42D5-9A9C-7D2141361434}"/>
    <dgm:cxn modelId="{28AB6BC3-C6BB-43D4-9933-9BA3EC08AB50}" type="presOf" srcId="{D59086B5-154E-4002-B525-C0523827457B}" destId="{8AE70DE9-70AA-4434-A2EB-7507C8B3D25C}" srcOrd="0" destOrd="0" presId="urn:microsoft.com/office/officeart/2005/8/layout/default"/>
    <dgm:cxn modelId="{62B624CA-6D69-4055-8B42-8A430D8DAF5B}" type="presOf" srcId="{63F516BB-953F-4870-B339-FB0C765F26DA}" destId="{2AD53593-6EB5-4B66-9F3B-6594895971B0}" srcOrd="0" destOrd="0" presId="urn:microsoft.com/office/officeart/2005/8/layout/default"/>
    <dgm:cxn modelId="{82A3B5E8-8D2C-4E7A-9D3B-2506CA4922F0}" type="presOf" srcId="{61D11445-4567-4781-8C7E-82B9FEDA100B}" destId="{1D3C03B7-26EC-46E9-B007-04741000947E}" srcOrd="0" destOrd="0" presId="urn:microsoft.com/office/officeart/2005/8/layout/default"/>
    <dgm:cxn modelId="{AB24D4F0-B60A-4379-AA10-EAF60C4D12F0}" type="presOf" srcId="{8CB895F9-2A99-4039-9C6B-490A4260E38B}" destId="{0FC7EF9C-8393-4BC3-AD69-41A6B9781650}" srcOrd="0" destOrd="0" presId="urn:microsoft.com/office/officeart/2005/8/layout/default"/>
    <dgm:cxn modelId="{0EF3F7F0-4C22-4703-9780-A3C53E2660D6}" srcId="{8CB895F9-2A99-4039-9C6B-490A4260E38B}" destId="{61D11445-4567-4781-8C7E-82B9FEDA100B}" srcOrd="4" destOrd="0" parTransId="{8A154694-0C40-4530-8436-531449CBC8C1}" sibTransId="{18CA7BA2-9C1D-4BC5-A791-A1C859AC6D2F}"/>
    <dgm:cxn modelId="{DD42B3FB-C399-4062-A556-F06B0BFFBEB5}" type="presOf" srcId="{7D8C2E7C-9B4B-457B-BDAE-D812A97BF22A}" destId="{90552B87-7B87-46D3-B4D5-1E9A671EB87A}" srcOrd="0" destOrd="0" presId="urn:microsoft.com/office/officeart/2005/8/layout/default"/>
    <dgm:cxn modelId="{72B89CF2-FAEB-42EE-AD89-CB3238D001AF}" type="presParOf" srcId="{0FC7EF9C-8393-4BC3-AD69-41A6B9781650}" destId="{2AD53593-6EB5-4B66-9F3B-6594895971B0}" srcOrd="0" destOrd="0" presId="urn:microsoft.com/office/officeart/2005/8/layout/default"/>
    <dgm:cxn modelId="{0790BEB1-9388-419E-B0FD-BD7E5A9683AF}" type="presParOf" srcId="{0FC7EF9C-8393-4BC3-AD69-41A6B9781650}" destId="{A505EC51-2B80-4F27-8259-16A949417499}" srcOrd="1" destOrd="0" presId="urn:microsoft.com/office/officeart/2005/8/layout/default"/>
    <dgm:cxn modelId="{3356A51F-9E57-4445-A82C-91D770ED4179}" type="presParOf" srcId="{0FC7EF9C-8393-4BC3-AD69-41A6B9781650}" destId="{90552B87-7B87-46D3-B4D5-1E9A671EB87A}" srcOrd="2" destOrd="0" presId="urn:microsoft.com/office/officeart/2005/8/layout/default"/>
    <dgm:cxn modelId="{0FCB1BA8-EA51-4343-9F5B-30002F64608A}" type="presParOf" srcId="{0FC7EF9C-8393-4BC3-AD69-41A6B9781650}" destId="{F17C92EF-507D-4A12-85D7-FA28318A6D5D}" srcOrd="3" destOrd="0" presId="urn:microsoft.com/office/officeart/2005/8/layout/default"/>
    <dgm:cxn modelId="{AF7A2C7B-5F43-4E0E-A262-3FF7788132ED}" type="presParOf" srcId="{0FC7EF9C-8393-4BC3-AD69-41A6B9781650}" destId="{A21779A5-45A9-4D73-829C-3B60F66A2D9E}" srcOrd="4" destOrd="0" presId="urn:microsoft.com/office/officeart/2005/8/layout/default"/>
    <dgm:cxn modelId="{586A9C16-BC07-4569-B66E-62984AD7E16F}" type="presParOf" srcId="{0FC7EF9C-8393-4BC3-AD69-41A6B9781650}" destId="{1A82153D-DD04-40BC-828F-A2BD19E7E90F}" srcOrd="5" destOrd="0" presId="urn:microsoft.com/office/officeart/2005/8/layout/default"/>
    <dgm:cxn modelId="{1760DDA5-BD0A-4C74-B2B5-80932F11C6A8}" type="presParOf" srcId="{0FC7EF9C-8393-4BC3-AD69-41A6B9781650}" destId="{8AE70DE9-70AA-4434-A2EB-7507C8B3D25C}" srcOrd="6" destOrd="0" presId="urn:microsoft.com/office/officeart/2005/8/layout/default"/>
    <dgm:cxn modelId="{CA514665-B814-45CF-A638-A3DA319D5DAC}" type="presParOf" srcId="{0FC7EF9C-8393-4BC3-AD69-41A6B9781650}" destId="{FDB107FB-837F-4AC0-810A-3186733F0A3B}" srcOrd="7" destOrd="0" presId="urn:microsoft.com/office/officeart/2005/8/layout/default"/>
    <dgm:cxn modelId="{E8912976-39FB-46C3-93BB-2223078DAC40}" type="presParOf" srcId="{0FC7EF9C-8393-4BC3-AD69-41A6B9781650}" destId="{1D3C03B7-26EC-46E9-B007-04741000947E}" srcOrd="8" destOrd="0" presId="urn:microsoft.com/office/officeart/2005/8/layout/default"/>
    <dgm:cxn modelId="{4395CF7E-51D2-4331-87EF-EAE2FF571D9B}" type="presParOf" srcId="{0FC7EF9C-8393-4BC3-AD69-41A6B9781650}" destId="{5E862A20-6C4B-4A16-9E27-BA38A3B197A0}" srcOrd="9" destOrd="0" presId="urn:microsoft.com/office/officeart/2005/8/layout/default"/>
    <dgm:cxn modelId="{BB3B3871-FE9D-4B89-89B5-E8549181C885}" type="presParOf" srcId="{0FC7EF9C-8393-4BC3-AD69-41A6B9781650}" destId="{0C1B2CC8-11E3-4955-AF1D-D437A3D1842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2AECC9-9C9B-4CA1-A9ED-DF41B268CA9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ECBED02-B1F4-4DE0-A393-36CAEF76E757}">
      <dgm:prSet/>
      <dgm:spPr/>
      <dgm:t>
        <a:bodyPr/>
        <a:lstStyle/>
        <a:p>
          <a:r>
            <a:rPr lang="en-US"/>
            <a:t>Those </a:t>
          </a:r>
          <a:r>
            <a:rPr lang="en-US" i="0"/>
            <a:t>activities that is outside of sector or field</a:t>
          </a:r>
          <a:endParaRPr lang="en-US"/>
        </a:p>
      </dgm:t>
    </dgm:pt>
    <dgm:pt modelId="{0DA931D2-7AE6-42E3-8703-1B0888DE903B}" type="parTrans" cxnId="{746D6F17-D4BC-4B93-A402-164C2EF6B75B}">
      <dgm:prSet/>
      <dgm:spPr/>
      <dgm:t>
        <a:bodyPr/>
        <a:lstStyle/>
        <a:p>
          <a:endParaRPr lang="en-US"/>
        </a:p>
      </dgm:t>
    </dgm:pt>
    <dgm:pt modelId="{3203551F-DDBD-43DC-A85F-068F3B071B0C}" type="sibTrans" cxnId="{746D6F17-D4BC-4B93-A402-164C2EF6B75B}">
      <dgm:prSet/>
      <dgm:spPr/>
      <dgm:t>
        <a:bodyPr/>
        <a:lstStyle/>
        <a:p>
          <a:endParaRPr lang="en-US"/>
        </a:p>
      </dgm:t>
    </dgm:pt>
    <dgm:pt modelId="{59BBAB39-966E-4A71-96CF-8BC6B372D09D}">
      <dgm:prSet/>
      <dgm:spPr/>
      <dgm:t>
        <a:bodyPr/>
        <a:lstStyle/>
        <a:p>
          <a:r>
            <a:rPr lang="en-US"/>
            <a:t>Play a major role in an individual’s recruitment.</a:t>
          </a:r>
        </a:p>
      </dgm:t>
    </dgm:pt>
    <dgm:pt modelId="{8E61C8AC-EAD4-4BF1-A086-D47476EC5564}" type="parTrans" cxnId="{6B0AEA59-D369-4A7A-8E6B-54EB72B0BD80}">
      <dgm:prSet/>
      <dgm:spPr/>
      <dgm:t>
        <a:bodyPr/>
        <a:lstStyle/>
        <a:p>
          <a:endParaRPr lang="en-US"/>
        </a:p>
      </dgm:t>
    </dgm:pt>
    <dgm:pt modelId="{1D0BEA51-56E4-4911-A90A-09045B9B6F50}" type="sibTrans" cxnId="{6B0AEA59-D369-4A7A-8E6B-54EB72B0BD80}">
      <dgm:prSet/>
      <dgm:spPr/>
      <dgm:t>
        <a:bodyPr/>
        <a:lstStyle/>
        <a:p>
          <a:endParaRPr lang="en-US"/>
        </a:p>
      </dgm:t>
    </dgm:pt>
    <dgm:pt modelId="{6C9E500C-AC30-4215-8E37-6AAA24086CF1}">
      <dgm:prSet/>
      <dgm:spPr/>
      <dgm:t>
        <a:bodyPr/>
        <a:lstStyle/>
        <a:p>
          <a:r>
            <a:rPr lang="en-US"/>
            <a:t>It helps individual to learn about themselves and develop their skills and knowledge in different sectors.</a:t>
          </a:r>
        </a:p>
      </dgm:t>
    </dgm:pt>
    <dgm:pt modelId="{898EC138-F83C-4D5D-8A29-0F6151192F86}" type="parTrans" cxnId="{05CF417E-3F75-4FF6-9C7F-97564D6D9EFF}">
      <dgm:prSet/>
      <dgm:spPr/>
      <dgm:t>
        <a:bodyPr/>
        <a:lstStyle/>
        <a:p>
          <a:endParaRPr lang="en-US"/>
        </a:p>
      </dgm:t>
    </dgm:pt>
    <dgm:pt modelId="{FE4E6805-5184-4B57-9AD0-9121B6413D9B}" type="sibTrans" cxnId="{05CF417E-3F75-4FF6-9C7F-97564D6D9EFF}">
      <dgm:prSet/>
      <dgm:spPr/>
      <dgm:t>
        <a:bodyPr/>
        <a:lstStyle/>
        <a:p>
          <a:endParaRPr lang="en-US"/>
        </a:p>
      </dgm:t>
    </dgm:pt>
    <dgm:pt modelId="{51C5AB5D-E287-4E8D-8533-C696A860FDBD}">
      <dgm:prSet/>
      <dgm:spPr/>
      <dgm:t>
        <a:bodyPr/>
        <a:lstStyle/>
        <a:p>
          <a:r>
            <a:rPr lang="en-US"/>
            <a:t>Have Opportunity and priority </a:t>
          </a:r>
        </a:p>
      </dgm:t>
    </dgm:pt>
    <dgm:pt modelId="{0C96487B-D3EC-4311-B13E-13051E6257EE}" type="parTrans" cxnId="{1C57F43F-9A21-4B22-AEBF-739EEA9BB5F5}">
      <dgm:prSet/>
      <dgm:spPr/>
      <dgm:t>
        <a:bodyPr/>
        <a:lstStyle/>
        <a:p>
          <a:endParaRPr lang="en-US"/>
        </a:p>
      </dgm:t>
    </dgm:pt>
    <dgm:pt modelId="{4A6DF5FA-8CC2-46DE-95AA-A9A221B5D408}" type="sibTrans" cxnId="{1C57F43F-9A21-4B22-AEBF-739EEA9BB5F5}">
      <dgm:prSet/>
      <dgm:spPr/>
      <dgm:t>
        <a:bodyPr/>
        <a:lstStyle/>
        <a:p>
          <a:endParaRPr lang="en-US"/>
        </a:p>
      </dgm:t>
    </dgm:pt>
    <dgm:pt modelId="{5D01BDC5-3A71-4F85-A67F-1AFC16E89C49}">
      <dgm:prSet/>
      <dgm:spPr/>
      <dgm:t>
        <a:bodyPr/>
        <a:lstStyle/>
        <a:p>
          <a:r>
            <a:rPr lang="en-US"/>
            <a:t>Some soft skills are communication skills, interpersonal skills, understanding the colleague’s thoughts and viewpoints.</a:t>
          </a:r>
        </a:p>
      </dgm:t>
    </dgm:pt>
    <dgm:pt modelId="{9BB98C13-FD3B-4C89-A4EF-534180E96D13}" type="parTrans" cxnId="{DFB7E5E8-8AFD-4CB4-B99B-3A3F07BBAD35}">
      <dgm:prSet/>
      <dgm:spPr/>
      <dgm:t>
        <a:bodyPr/>
        <a:lstStyle/>
        <a:p>
          <a:endParaRPr lang="en-US"/>
        </a:p>
      </dgm:t>
    </dgm:pt>
    <dgm:pt modelId="{A7A817C9-5673-4408-A9C8-968C7B5FCCD1}" type="sibTrans" cxnId="{DFB7E5E8-8AFD-4CB4-B99B-3A3F07BBAD35}">
      <dgm:prSet/>
      <dgm:spPr/>
      <dgm:t>
        <a:bodyPr/>
        <a:lstStyle/>
        <a:p>
          <a:endParaRPr lang="en-US"/>
        </a:p>
      </dgm:t>
    </dgm:pt>
    <dgm:pt modelId="{642F83CD-28EA-4E5F-AFCE-0E637F685B76}">
      <dgm:prSet/>
      <dgm:spPr/>
      <dgm:t>
        <a:bodyPr/>
        <a:lstStyle/>
        <a:p>
          <a:r>
            <a:rPr lang="en-US"/>
            <a:t>By participating in Extra-curricular activities, the company can be able to examine the individual’s behavior and mentality so that they can guide them accordingly.</a:t>
          </a:r>
        </a:p>
      </dgm:t>
    </dgm:pt>
    <dgm:pt modelId="{8D1D5170-6053-4958-AE2F-5B844B919717}" type="parTrans" cxnId="{19B336A0-E8A5-40C8-870A-C729CAC15A72}">
      <dgm:prSet/>
      <dgm:spPr/>
      <dgm:t>
        <a:bodyPr/>
        <a:lstStyle/>
        <a:p>
          <a:endParaRPr lang="en-US"/>
        </a:p>
      </dgm:t>
    </dgm:pt>
    <dgm:pt modelId="{14302E5A-C680-4D29-AE8B-B197E707A0B6}" type="sibTrans" cxnId="{19B336A0-E8A5-40C8-870A-C729CAC15A72}">
      <dgm:prSet/>
      <dgm:spPr/>
      <dgm:t>
        <a:bodyPr/>
        <a:lstStyle/>
        <a:p>
          <a:endParaRPr lang="en-US"/>
        </a:p>
      </dgm:t>
    </dgm:pt>
    <dgm:pt modelId="{F010EAE0-615B-4247-8AD7-3DFC5D3F41ED}" type="pres">
      <dgm:prSet presAssocID="{B52AECC9-9C9B-4CA1-A9ED-DF41B268CA93}" presName="diagram" presStyleCnt="0">
        <dgm:presLayoutVars>
          <dgm:dir/>
          <dgm:resizeHandles val="exact"/>
        </dgm:presLayoutVars>
      </dgm:prSet>
      <dgm:spPr/>
    </dgm:pt>
    <dgm:pt modelId="{CE5840D5-BC09-4F0C-ACC7-C51F6800A852}" type="pres">
      <dgm:prSet presAssocID="{0ECBED02-B1F4-4DE0-A393-36CAEF76E757}" presName="node" presStyleLbl="node1" presStyleIdx="0" presStyleCnt="6">
        <dgm:presLayoutVars>
          <dgm:bulletEnabled val="1"/>
        </dgm:presLayoutVars>
      </dgm:prSet>
      <dgm:spPr/>
    </dgm:pt>
    <dgm:pt modelId="{8A7D16B7-917D-44F5-870F-81BEDEE3FFD4}" type="pres">
      <dgm:prSet presAssocID="{3203551F-DDBD-43DC-A85F-068F3B071B0C}" presName="sibTrans" presStyleCnt="0"/>
      <dgm:spPr/>
    </dgm:pt>
    <dgm:pt modelId="{E45632DD-051C-4AEB-BDEC-AA7CBF3AE235}" type="pres">
      <dgm:prSet presAssocID="{59BBAB39-966E-4A71-96CF-8BC6B372D09D}" presName="node" presStyleLbl="node1" presStyleIdx="1" presStyleCnt="6">
        <dgm:presLayoutVars>
          <dgm:bulletEnabled val="1"/>
        </dgm:presLayoutVars>
      </dgm:prSet>
      <dgm:spPr/>
    </dgm:pt>
    <dgm:pt modelId="{4FEACEB8-64B3-4DD5-B3F3-4E4279A6F088}" type="pres">
      <dgm:prSet presAssocID="{1D0BEA51-56E4-4911-A90A-09045B9B6F50}" presName="sibTrans" presStyleCnt="0"/>
      <dgm:spPr/>
    </dgm:pt>
    <dgm:pt modelId="{93B04084-B11C-4B76-ABD5-76C57112381D}" type="pres">
      <dgm:prSet presAssocID="{6C9E500C-AC30-4215-8E37-6AAA24086CF1}" presName="node" presStyleLbl="node1" presStyleIdx="2" presStyleCnt="6">
        <dgm:presLayoutVars>
          <dgm:bulletEnabled val="1"/>
        </dgm:presLayoutVars>
      </dgm:prSet>
      <dgm:spPr/>
    </dgm:pt>
    <dgm:pt modelId="{3993438B-7232-4087-B98A-8B9DB6D8498E}" type="pres">
      <dgm:prSet presAssocID="{FE4E6805-5184-4B57-9AD0-9121B6413D9B}" presName="sibTrans" presStyleCnt="0"/>
      <dgm:spPr/>
    </dgm:pt>
    <dgm:pt modelId="{07BA4F98-C902-4394-A54E-A6034F9CC9E8}" type="pres">
      <dgm:prSet presAssocID="{51C5AB5D-E287-4E8D-8533-C696A860FDBD}" presName="node" presStyleLbl="node1" presStyleIdx="3" presStyleCnt="6">
        <dgm:presLayoutVars>
          <dgm:bulletEnabled val="1"/>
        </dgm:presLayoutVars>
      </dgm:prSet>
      <dgm:spPr/>
    </dgm:pt>
    <dgm:pt modelId="{E4C466FF-7D3D-4906-BF0D-8628131B9410}" type="pres">
      <dgm:prSet presAssocID="{4A6DF5FA-8CC2-46DE-95AA-A9A221B5D408}" presName="sibTrans" presStyleCnt="0"/>
      <dgm:spPr/>
    </dgm:pt>
    <dgm:pt modelId="{2997806A-D0FD-47E5-BC25-1DC02AA67788}" type="pres">
      <dgm:prSet presAssocID="{5D01BDC5-3A71-4F85-A67F-1AFC16E89C49}" presName="node" presStyleLbl="node1" presStyleIdx="4" presStyleCnt="6">
        <dgm:presLayoutVars>
          <dgm:bulletEnabled val="1"/>
        </dgm:presLayoutVars>
      </dgm:prSet>
      <dgm:spPr/>
    </dgm:pt>
    <dgm:pt modelId="{D99AB83D-03DD-4159-A322-6CF4B89F6E30}" type="pres">
      <dgm:prSet presAssocID="{A7A817C9-5673-4408-A9C8-968C7B5FCCD1}" presName="sibTrans" presStyleCnt="0"/>
      <dgm:spPr/>
    </dgm:pt>
    <dgm:pt modelId="{C0035CC8-08A6-4BDB-8F64-842DE7F2B751}" type="pres">
      <dgm:prSet presAssocID="{642F83CD-28EA-4E5F-AFCE-0E637F685B76}" presName="node" presStyleLbl="node1" presStyleIdx="5" presStyleCnt="6">
        <dgm:presLayoutVars>
          <dgm:bulletEnabled val="1"/>
        </dgm:presLayoutVars>
      </dgm:prSet>
      <dgm:spPr/>
    </dgm:pt>
  </dgm:ptLst>
  <dgm:cxnLst>
    <dgm:cxn modelId="{746D6F17-D4BC-4B93-A402-164C2EF6B75B}" srcId="{B52AECC9-9C9B-4CA1-A9ED-DF41B268CA93}" destId="{0ECBED02-B1F4-4DE0-A393-36CAEF76E757}" srcOrd="0" destOrd="0" parTransId="{0DA931D2-7AE6-42E3-8703-1B0888DE903B}" sibTransId="{3203551F-DDBD-43DC-A85F-068F3B071B0C}"/>
    <dgm:cxn modelId="{EAD0CC28-5DA5-43E1-9B65-47F0DE17A304}" type="presOf" srcId="{6C9E500C-AC30-4215-8E37-6AAA24086CF1}" destId="{93B04084-B11C-4B76-ABD5-76C57112381D}" srcOrd="0" destOrd="0" presId="urn:microsoft.com/office/officeart/2005/8/layout/default"/>
    <dgm:cxn modelId="{1C57F43F-9A21-4B22-AEBF-739EEA9BB5F5}" srcId="{B52AECC9-9C9B-4CA1-A9ED-DF41B268CA93}" destId="{51C5AB5D-E287-4E8D-8533-C696A860FDBD}" srcOrd="3" destOrd="0" parTransId="{0C96487B-D3EC-4311-B13E-13051E6257EE}" sibTransId="{4A6DF5FA-8CC2-46DE-95AA-A9A221B5D408}"/>
    <dgm:cxn modelId="{7A2ABB6C-3B3C-4DEC-865E-35D36B2C2A42}" type="presOf" srcId="{51C5AB5D-E287-4E8D-8533-C696A860FDBD}" destId="{07BA4F98-C902-4394-A54E-A6034F9CC9E8}" srcOrd="0" destOrd="0" presId="urn:microsoft.com/office/officeart/2005/8/layout/default"/>
    <dgm:cxn modelId="{6B0AEA59-D369-4A7A-8E6B-54EB72B0BD80}" srcId="{B52AECC9-9C9B-4CA1-A9ED-DF41B268CA93}" destId="{59BBAB39-966E-4A71-96CF-8BC6B372D09D}" srcOrd="1" destOrd="0" parTransId="{8E61C8AC-EAD4-4BF1-A086-D47476EC5564}" sibTransId="{1D0BEA51-56E4-4911-A90A-09045B9B6F50}"/>
    <dgm:cxn modelId="{05CF417E-3F75-4FF6-9C7F-97564D6D9EFF}" srcId="{B52AECC9-9C9B-4CA1-A9ED-DF41B268CA93}" destId="{6C9E500C-AC30-4215-8E37-6AAA24086CF1}" srcOrd="2" destOrd="0" parTransId="{898EC138-F83C-4D5D-8A29-0F6151192F86}" sibTransId="{FE4E6805-5184-4B57-9AD0-9121B6413D9B}"/>
    <dgm:cxn modelId="{A6865A8F-3A07-44F9-BD15-6A17E96DB4D4}" type="presOf" srcId="{0ECBED02-B1F4-4DE0-A393-36CAEF76E757}" destId="{CE5840D5-BC09-4F0C-ACC7-C51F6800A852}" srcOrd="0" destOrd="0" presId="urn:microsoft.com/office/officeart/2005/8/layout/default"/>
    <dgm:cxn modelId="{19B336A0-E8A5-40C8-870A-C729CAC15A72}" srcId="{B52AECC9-9C9B-4CA1-A9ED-DF41B268CA93}" destId="{642F83CD-28EA-4E5F-AFCE-0E637F685B76}" srcOrd="5" destOrd="0" parTransId="{8D1D5170-6053-4958-AE2F-5B844B919717}" sibTransId="{14302E5A-C680-4D29-AE8B-B197E707A0B6}"/>
    <dgm:cxn modelId="{4D33F4B6-D7AE-41CC-A6AA-3377920897A2}" type="presOf" srcId="{642F83CD-28EA-4E5F-AFCE-0E637F685B76}" destId="{C0035CC8-08A6-4BDB-8F64-842DE7F2B751}" srcOrd="0" destOrd="0" presId="urn:microsoft.com/office/officeart/2005/8/layout/default"/>
    <dgm:cxn modelId="{35F059CE-AD87-4D05-A708-C152B1B7244E}" type="presOf" srcId="{59BBAB39-966E-4A71-96CF-8BC6B372D09D}" destId="{E45632DD-051C-4AEB-BDEC-AA7CBF3AE235}" srcOrd="0" destOrd="0" presId="urn:microsoft.com/office/officeart/2005/8/layout/default"/>
    <dgm:cxn modelId="{DFB7E5E8-8AFD-4CB4-B99B-3A3F07BBAD35}" srcId="{B52AECC9-9C9B-4CA1-A9ED-DF41B268CA93}" destId="{5D01BDC5-3A71-4F85-A67F-1AFC16E89C49}" srcOrd="4" destOrd="0" parTransId="{9BB98C13-FD3B-4C89-A4EF-534180E96D13}" sibTransId="{A7A817C9-5673-4408-A9C8-968C7B5FCCD1}"/>
    <dgm:cxn modelId="{A1EFE5ED-167E-48B9-AF0D-E8076053AB71}" type="presOf" srcId="{B52AECC9-9C9B-4CA1-A9ED-DF41B268CA93}" destId="{F010EAE0-615B-4247-8AD7-3DFC5D3F41ED}" srcOrd="0" destOrd="0" presId="urn:microsoft.com/office/officeart/2005/8/layout/default"/>
    <dgm:cxn modelId="{64F4D0F8-666C-4CC9-A9C8-888F9F874B33}" type="presOf" srcId="{5D01BDC5-3A71-4F85-A67F-1AFC16E89C49}" destId="{2997806A-D0FD-47E5-BC25-1DC02AA67788}" srcOrd="0" destOrd="0" presId="urn:microsoft.com/office/officeart/2005/8/layout/default"/>
    <dgm:cxn modelId="{D1791932-D2F3-49AE-AB8B-14788D68297B}" type="presParOf" srcId="{F010EAE0-615B-4247-8AD7-3DFC5D3F41ED}" destId="{CE5840D5-BC09-4F0C-ACC7-C51F6800A852}" srcOrd="0" destOrd="0" presId="urn:microsoft.com/office/officeart/2005/8/layout/default"/>
    <dgm:cxn modelId="{7FC3A953-1228-4F10-BA8C-AFD908377C4E}" type="presParOf" srcId="{F010EAE0-615B-4247-8AD7-3DFC5D3F41ED}" destId="{8A7D16B7-917D-44F5-870F-81BEDEE3FFD4}" srcOrd="1" destOrd="0" presId="urn:microsoft.com/office/officeart/2005/8/layout/default"/>
    <dgm:cxn modelId="{9C243597-5C82-4431-829B-F4C2C5F5D869}" type="presParOf" srcId="{F010EAE0-615B-4247-8AD7-3DFC5D3F41ED}" destId="{E45632DD-051C-4AEB-BDEC-AA7CBF3AE235}" srcOrd="2" destOrd="0" presId="urn:microsoft.com/office/officeart/2005/8/layout/default"/>
    <dgm:cxn modelId="{DEB3E2BA-C94C-4D36-A4B2-3D17BDB0885B}" type="presParOf" srcId="{F010EAE0-615B-4247-8AD7-3DFC5D3F41ED}" destId="{4FEACEB8-64B3-4DD5-B3F3-4E4279A6F088}" srcOrd="3" destOrd="0" presId="urn:microsoft.com/office/officeart/2005/8/layout/default"/>
    <dgm:cxn modelId="{E3210CAC-8964-4FC5-B737-9CC0596C2A89}" type="presParOf" srcId="{F010EAE0-615B-4247-8AD7-3DFC5D3F41ED}" destId="{93B04084-B11C-4B76-ABD5-76C57112381D}" srcOrd="4" destOrd="0" presId="urn:microsoft.com/office/officeart/2005/8/layout/default"/>
    <dgm:cxn modelId="{DBFC55BC-0A29-45B3-AB8B-53A7AE292B63}" type="presParOf" srcId="{F010EAE0-615B-4247-8AD7-3DFC5D3F41ED}" destId="{3993438B-7232-4087-B98A-8B9DB6D8498E}" srcOrd="5" destOrd="0" presId="urn:microsoft.com/office/officeart/2005/8/layout/default"/>
    <dgm:cxn modelId="{445FF6F5-A9F7-4198-A2CF-DC1B25ABE1B6}" type="presParOf" srcId="{F010EAE0-615B-4247-8AD7-3DFC5D3F41ED}" destId="{07BA4F98-C902-4394-A54E-A6034F9CC9E8}" srcOrd="6" destOrd="0" presId="urn:microsoft.com/office/officeart/2005/8/layout/default"/>
    <dgm:cxn modelId="{CD943B0F-00C0-4439-A7E8-BC9E2DF1D38D}" type="presParOf" srcId="{F010EAE0-615B-4247-8AD7-3DFC5D3F41ED}" destId="{E4C466FF-7D3D-4906-BF0D-8628131B9410}" srcOrd="7" destOrd="0" presId="urn:microsoft.com/office/officeart/2005/8/layout/default"/>
    <dgm:cxn modelId="{10C6BD19-9DFC-4A3E-AF54-33C8E994CAB5}" type="presParOf" srcId="{F010EAE0-615B-4247-8AD7-3DFC5D3F41ED}" destId="{2997806A-D0FD-47E5-BC25-1DC02AA67788}" srcOrd="8" destOrd="0" presId="urn:microsoft.com/office/officeart/2005/8/layout/default"/>
    <dgm:cxn modelId="{17154976-E3A5-42EB-94F3-30F8D1F2A1D5}" type="presParOf" srcId="{F010EAE0-615B-4247-8AD7-3DFC5D3F41ED}" destId="{D99AB83D-03DD-4159-A322-6CF4B89F6E30}" srcOrd="9" destOrd="0" presId="urn:microsoft.com/office/officeart/2005/8/layout/default"/>
    <dgm:cxn modelId="{2410C12B-635C-495E-9355-B5505B583936}" type="presParOf" srcId="{F010EAE0-615B-4247-8AD7-3DFC5D3F41ED}" destId="{C0035CC8-08A6-4BDB-8F64-842DE7F2B751}"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E9D18B-B4C3-4652-8A63-FCFD19BAB3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E901A0B-A880-4DF1-A664-5695936BDFD8}">
      <dgm:prSet custT="1"/>
      <dgm:spPr/>
      <dgm:t>
        <a:bodyPr/>
        <a:lstStyle/>
        <a:p>
          <a:r>
            <a:rPr lang="en-US" sz="2000"/>
            <a:t>The indirect, non-cash or financial remuneration and services provided to an employee in addition to their wages by the organization.</a:t>
          </a:r>
        </a:p>
      </dgm:t>
    </dgm:pt>
    <dgm:pt modelId="{694B44D0-7F53-405E-B2D8-6F8962C23006}" type="parTrans" cxnId="{93E02520-425A-4E90-9F71-4DAB06524AC8}">
      <dgm:prSet/>
      <dgm:spPr/>
      <dgm:t>
        <a:bodyPr/>
        <a:lstStyle/>
        <a:p>
          <a:endParaRPr lang="en-US"/>
        </a:p>
      </dgm:t>
    </dgm:pt>
    <dgm:pt modelId="{F0CBEC01-A786-4778-A41E-3B2CFC35342F}" type="sibTrans" cxnId="{93E02520-425A-4E90-9F71-4DAB06524AC8}">
      <dgm:prSet/>
      <dgm:spPr/>
      <dgm:t>
        <a:bodyPr/>
        <a:lstStyle/>
        <a:p>
          <a:endParaRPr lang="en-US"/>
        </a:p>
      </dgm:t>
    </dgm:pt>
    <dgm:pt modelId="{105E5918-B3C9-4099-A10F-3A8D98F9443C}">
      <dgm:prSet custT="1"/>
      <dgm:spPr/>
      <dgm:t>
        <a:bodyPr/>
        <a:lstStyle/>
        <a:p>
          <a:r>
            <a:rPr lang="en-US" sz="2000"/>
            <a:t>It is also known as fringe or perks benefits. </a:t>
          </a:r>
        </a:p>
      </dgm:t>
    </dgm:pt>
    <dgm:pt modelId="{729AF945-C037-4A5E-A825-E7DE64866CA7}" type="parTrans" cxnId="{F078364A-D480-49F8-876F-0C592539E324}">
      <dgm:prSet/>
      <dgm:spPr/>
      <dgm:t>
        <a:bodyPr/>
        <a:lstStyle/>
        <a:p>
          <a:endParaRPr lang="en-US"/>
        </a:p>
      </dgm:t>
    </dgm:pt>
    <dgm:pt modelId="{26031A44-7826-4376-A0EA-C0AF0B0BA270}" type="sibTrans" cxnId="{F078364A-D480-49F8-876F-0C592539E324}">
      <dgm:prSet/>
      <dgm:spPr/>
      <dgm:t>
        <a:bodyPr/>
        <a:lstStyle/>
        <a:p>
          <a:endParaRPr lang="en-US"/>
        </a:p>
      </dgm:t>
    </dgm:pt>
    <dgm:pt modelId="{658779B0-0C7E-4E90-AFB2-436971198A54}">
      <dgm:prSet custT="1"/>
      <dgm:spPr/>
      <dgm:t>
        <a:bodyPr/>
        <a:lstStyle/>
        <a:p>
          <a:r>
            <a:rPr lang="en-US" sz="2000"/>
            <a:t>It is taken as important tool for improvement in bottom-line of the organization.</a:t>
          </a:r>
        </a:p>
      </dgm:t>
    </dgm:pt>
    <dgm:pt modelId="{6FB7BB02-3A80-4CA3-832F-CF35E860D105}" type="parTrans" cxnId="{883E9DA0-9750-41BD-816A-486C5F2C9794}">
      <dgm:prSet/>
      <dgm:spPr/>
      <dgm:t>
        <a:bodyPr/>
        <a:lstStyle/>
        <a:p>
          <a:endParaRPr lang="en-US"/>
        </a:p>
      </dgm:t>
    </dgm:pt>
    <dgm:pt modelId="{2AEE59EB-CD55-4FAE-88FE-7EAE6CF7E5A3}" type="sibTrans" cxnId="{883E9DA0-9750-41BD-816A-486C5F2C9794}">
      <dgm:prSet/>
      <dgm:spPr/>
      <dgm:t>
        <a:bodyPr/>
        <a:lstStyle/>
        <a:p>
          <a:endParaRPr lang="en-US"/>
        </a:p>
      </dgm:t>
    </dgm:pt>
    <dgm:pt modelId="{B6E91F61-3674-41B6-95B3-1EB75F22BDB4}">
      <dgm:prSet custT="1"/>
      <dgm:spPr/>
      <dgm:t>
        <a:bodyPr/>
        <a:lstStyle/>
        <a:p>
          <a:r>
            <a:rPr lang="en-US" sz="2000"/>
            <a:t>It helps to achieving organization’s goals and objective.</a:t>
          </a:r>
        </a:p>
      </dgm:t>
    </dgm:pt>
    <dgm:pt modelId="{95744F47-3887-4EB3-8A6B-E41F2635DFF7}" type="parTrans" cxnId="{3BEBE158-8163-40D5-97A9-85D6030D0995}">
      <dgm:prSet/>
      <dgm:spPr/>
      <dgm:t>
        <a:bodyPr/>
        <a:lstStyle/>
        <a:p>
          <a:endParaRPr lang="en-US"/>
        </a:p>
      </dgm:t>
    </dgm:pt>
    <dgm:pt modelId="{FBA9CA1E-394C-4252-9D97-5ED88701A012}" type="sibTrans" cxnId="{3BEBE158-8163-40D5-97A9-85D6030D0995}">
      <dgm:prSet/>
      <dgm:spPr/>
      <dgm:t>
        <a:bodyPr/>
        <a:lstStyle/>
        <a:p>
          <a:endParaRPr lang="en-US"/>
        </a:p>
      </dgm:t>
    </dgm:pt>
    <dgm:pt modelId="{BEF34927-8CE1-44D9-889B-A5888A853C39}">
      <dgm:prSet custT="1"/>
      <dgm:spPr/>
      <dgm:t>
        <a:bodyPr/>
        <a:lstStyle/>
        <a:p>
          <a:r>
            <a:rPr lang="en-US" sz="2000"/>
            <a:t>It helps to motivate the employee to get the work done. </a:t>
          </a:r>
        </a:p>
      </dgm:t>
    </dgm:pt>
    <dgm:pt modelId="{F194A477-DDB9-447C-A7DA-BE0F10FC41F0}" type="parTrans" cxnId="{B8C3F426-D305-4B1C-8BB6-24994BFC592C}">
      <dgm:prSet/>
      <dgm:spPr/>
      <dgm:t>
        <a:bodyPr/>
        <a:lstStyle/>
        <a:p>
          <a:endParaRPr lang="en-US"/>
        </a:p>
      </dgm:t>
    </dgm:pt>
    <dgm:pt modelId="{A7F74DFD-BE8E-4712-A33A-0B1F3738AF14}" type="sibTrans" cxnId="{B8C3F426-D305-4B1C-8BB6-24994BFC592C}">
      <dgm:prSet/>
      <dgm:spPr/>
      <dgm:t>
        <a:bodyPr/>
        <a:lstStyle/>
        <a:p>
          <a:endParaRPr lang="en-US"/>
        </a:p>
      </dgm:t>
    </dgm:pt>
    <dgm:pt modelId="{6AC96E24-D93F-46F0-809F-23D88982EC33}">
      <dgm:prSet custT="1"/>
      <dgm:spPr/>
      <dgm:t>
        <a:bodyPr/>
        <a:lstStyle/>
        <a:p>
          <a:r>
            <a:rPr lang="en-US" sz="2000" dirty="0"/>
            <a:t>For example: health insurance, salary increment, bonus, transit benefit allowances, profit sharing and others. </a:t>
          </a:r>
        </a:p>
      </dgm:t>
    </dgm:pt>
    <dgm:pt modelId="{09492277-C185-439D-8FD8-A57F2DB5F4D8}" type="parTrans" cxnId="{D2314EDD-D613-4321-A033-052C3E9ED586}">
      <dgm:prSet/>
      <dgm:spPr/>
      <dgm:t>
        <a:bodyPr/>
        <a:lstStyle/>
        <a:p>
          <a:endParaRPr lang="en-US"/>
        </a:p>
      </dgm:t>
    </dgm:pt>
    <dgm:pt modelId="{A1E0B57A-1B27-4C91-A3ED-BF5918B3D71C}" type="sibTrans" cxnId="{D2314EDD-D613-4321-A033-052C3E9ED586}">
      <dgm:prSet/>
      <dgm:spPr/>
      <dgm:t>
        <a:bodyPr/>
        <a:lstStyle/>
        <a:p>
          <a:endParaRPr lang="en-US"/>
        </a:p>
      </dgm:t>
    </dgm:pt>
    <dgm:pt modelId="{58A61F5D-BF47-4848-9414-AA89E80EE74A}" type="pres">
      <dgm:prSet presAssocID="{4EE9D18B-B4C3-4652-8A63-FCFD19BAB332}" presName="linear" presStyleCnt="0">
        <dgm:presLayoutVars>
          <dgm:animLvl val="lvl"/>
          <dgm:resizeHandles val="exact"/>
        </dgm:presLayoutVars>
      </dgm:prSet>
      <dgm:spPr/>
    </dgm:pt>
    <dgm:pt modelId="{7513D78A-84BA-4F37-9B5B-4F88D628927E}" type="pres">
      <dgm:prSet presAssocID="{AE901A0B-A880-4DF1-A664-5695936BDFD8}" presName="parentText" presStyleLbl="node1" presStyleIdx="0" presStyleCnt="6">
        <dgm:presLayoutVars>
          <dgm:chMax val="0"/>
          <dgm:bulletEnabled val="1"/>
        </dgm:presLayoutVars>
      </dgm:prSet>
      <dgm:spPr/>
    </dgm:pt>
    <dgm:pt modelId="{8CAB97A4-C9BA-49C6-8724-E1F5CA470825}" type="pres">
      <dgm:prSet presAssocID="{F0CBEC01-A786-4778-A41E-3B2CFC35342F}" presName="spacer" presStyleCnt="0"/>
      <dgm:spPr/>
    </dgm:pt>
    <dgm:pt modelId="{1C8093CF-6166-4FD7-9A30-96313DE6FF84}" type="pres">
      <dgm:prSet presAssocID="{105E5918-B3C9-4099-A10F-3A8D98F9443C}" presName="parentText" presStyleLbl="node1" presStyleIdx="1" presStyleCnt="6">
        <dgm:presLayoutVars>
          <dgm:chMax val="0"/>
          <dgm:bulletEnabled val="1"/>
        </dgm:presLayoutVars>
      </dgm:prSet>
      <dgm:spPr/>
    </dgm:pt>
    <dgm:pt modelId="{6F60C840-352C-49A5-A23E-BB179C8E449D}" type="pres">
      <dgm:prSet presAssocID="{26031A44-7826-4376-A0EA-C0AF0B0BA270}" presName="spacer" presStyleCnt="0"/>
      <dgm:spPr/>
    </dgm:pt>
    <dgm:pt modelId="{AF347C7A-DD94-430B-A5B2-3FE37E4E6946}" type="pres">
      <dgm:prSet presAssocID="{658779B0-0C7E-4E90-AFB2-436971198A54}" presName="parentText" presStyleLbl="node1" presStyleIdx="2" presStyleCnt="6">
        <dgm:presLayoutVars>
          <dgm:chMax val="0"/>
          <dgm:bulletEnabled val="1"/>
        </dgm:presLayoutVars>
      </dgm:prSet>
      <dgm:spPr/>
    </dgm:pt>
    <dgm:pt modelId="{B3ADBF51-89B2-48EA-BA61-FEED87D872BE}" type="pres">
      <dgm:prSet presAssocID="{2AEE59EB-CD55-4FAE-88FE-7EAE6CF7E5A3}" presName="spacer" presStyleCnt="0"/>
      <dgm:spPr/>
    </dgm:pt>
    <dgm:pt modelId="{C74A0719-6126-4F0C-9DF2-243BD6C76983}" type="pres">
      <dgm:prSet presAssocID="{B6E91F61-3674-41B6-95B3-1EB75F22BDB4}" presName="parentText" presStyleLbl="node1" presStyleIdx="3" presStyleCnt="6">
        <dgm:presLayoutVars>
          <dgm:chMax val="0"/>
          <dgm:bulletEnabled val="1"/>
        </dgm:presLayoutVars>
      </dgm:prSet>
      <dgm:spPr/>
    </dgm:pt>
    <dgm:pt modelId="{FBEC24A3-F2FE-4B3F-A921-A2BA8CACEC87}" type="pres">
      <dgm:prSet presAssocID="{FBA9CA1E-394C-4252-9D97-5ED88701A012}" presName="spacer" presStyleCnt="0"/>
      <dgm:spPr/>
    </dgm:pt>
    <dgm:pt modelId="{C914BD40-9F6E-413B-8B67-44A68795DE95}" type="pres">
      <dgm:prSet presAssocID="{BEF34927-8CE1-44D9-889B-A5888A853C39}" presName="parentText" presStyleLbl="node1" presStyleIdx="4" presStyleCnt="6">
        <dgm:presLayoutVars>
          <dgm:chMax val="0"/>
          <dgm:bulletEnabled val="1"/>
        </dgm:presLayoutVars>
      </dgm:prSet>
      <dgm:spPr/>
    </dgm:pt>
    <dgm:pt modelId="{12EEF658-3917-4582-8F49-ED05637FAD46}" type="pres">
      <dgm:prSet presAssocID="{A7F74DFD-BE8E-4712-A33A-0B1F3738AF14}" presName="spacer" presStyleCnt="0"/>
      <dgm:spPr/>
    </dgm:pt>
    <dgm:pt modelId="{124F46C4-483E-4761-9D74-373886FE92F2}" type="pres">
      <dgm:prSet presAssocID="{6AC96E24-D93F-46F0-809F-23D88982EC33}" presName="parentText" presStyleLbl="node1" presStyleIdx="5" presStyleCnt="6">
        <dgm:presLayoutVars>
          <dgm:chMax val="0"/>
          <dgm:bulletEnabled val="1"/>
        </dgm:presLayoutVars>
      </dgm:prSet>
      <dgm:spPr/>
    </dgm:pt>
  </dgm:ptLst>
  <dgm:cxnLst>
    <dgm:cxn modelId="{12097A03-A800-4D47-A2C4-55DEB6139604}" type="presOf" srcId="{6AC96E24-D93F-46F0-809F-23D88982EC33}" destId="{124F46C4-483E-4761-9D74-373886FE92F2}" srcOrd="0" destOrd="0" presId="urn:microsoft.com/office/officeart/2005/8/layout/vList2"/>
    <dgm:cxn modelId="{4ADED21D-ACE3-4C25-BC69-CB16A75AA230}" type="presOf" srcId="{B6E91F61-3674-41B6-95B3-1EB75F22BDB4}" destId="{C74A0719-6126-4F0C-9DF2-243BD6C76983}" srcOrd="0" destOrd="0" presId="urn:microsoft.com/office/officeart/2005/8/layout/vList2"/>
    <dgm:cxn modelId="{93E02520-425A-4E90-9F71-4DAB06524AC8}" srcId="{4EE9D18B-B4C3-4652-8A63-FCFD19BAB332}" destId="{AE901A0B-A880-4DF1-A664-5695936BDFD8}" srcOrd="0" destOrd="0" parTransId="{694B44D0-7F53-405E-B2D8-6F8962C23006}" sibTransId="{F0CBEC01-A786-4778-A41E-3B2CFC35342F}"/>
    <dgm:cxn modelId="{B8C3F426-D305-4B1C-8BB6-24994BFC592C}" srcId="{4EE9D18B-B4C3-4652-8A63-FCFD19BAB332}" destId="{BEF34927-8CE1-44D9-889B-A5888A853C39}" srcOrd="4" destOrd="0" parTransId="{F194A477-DDB9-447C-A7DA-BE0F10FC41F0}" sibTransId="{A7F74DFD-BE8E-4712-A33A-0B1F3738AF14}"/>
    <dgm:cxn modelId="{CB518C39-5B32-4CF5-996F-111C916911F0}" type="presOf" srcId="{AE901A0B-A880-4DF1-A664-5695936BDFD8}" destId="{7513D78A-84BA-4F37-9B5B-4F88D628927E}" srcOrd="0" destOrd="0" presId="urn:microsoft.com/office/officeart/2005/8/layout/vList2"/>
    <dgm:cxn modelId="{01474160-EB91-4190-9FD5-ABE38D2C6CEE}" type="presOf" srcId="{4EE9D18B-B4C3-4652-8A63-FCFD19BAB332}" destId="{58A61F5D-BF47-4848-9414-AA89E80EE74A}" srcOrd="0" destOrd="0" presId="urn:microsoft.com/office/officeart/2005/8/layout/vList2"/>
    <dgm:cxn modelId="{F078364A-D480-49F8-876F-0C592539E324}" srcId="{4EE9D18B-B4C3-4652-8A63-FCFD19BAB332}" destId="{105E5918-B3C9-4099-A10F-3A8D98F9443C}" srcOrd="1" destOrd="0" parTransId="{729AF945-C037-4A5E-A825-E7DE64866CA7}" sibTransId="{26031A44-7826-4376-A0EA-C0AF0B0BA270}"/>
    <dgm:cxn modelId="{3BEBE158-8163-40D5-97A9-85D6030D0995}" srcId="{4EE9D18B-B4C3-4652-8A63-FCFD19BAB332}" destId="{B6E91F61-3674-41B6-95B3-1EB75F22BDB4}" srcOrd="3" destOrd="0" parTransId="{95744F47-3887-4EB3-8A6B-E41F2635DFF7}" sibTransId="{FBA9CA1E-394C-4252-9D97-5ED88701A012}"/>
    <dgm:cxn modelId="{7205D188-06FF-48A2-860C-4A677C277E21}" type="presOf" srcId="{BEF34927-8CE1-44D9-889B-A5888A853C39}" destId="{C914BD40-9F6E-413B-8B67-44A68795DE95}" srcOrd="0" destOrd="0" presId="urn:microsoft.com/office/officeart/2005/8/layout/vList2"/>
    <dgm:cxn modelId="{883E9DA0-9750-41BD-816A-486C5F2C9794}" srcId="{4EE9D18B-B4C3-4652-8A63-FCFD19BAB332}" destId="{658779B0-0C7E-4E90-AFB2-436971198A54}" srcOrd="2" destOrd="0" parTransId="{6FB7BB02-3A80-4CA3-832F-CF35E860D105}" sibTransId="{2AEE59EB-CD55-4FAE-88FE-7EAE6CF7E5A3}"/>
    <dgm:cxn modelId="{59F039AF-27FA-4616-86AB-744CD248883D}" type="presOf" srcId="{658779B0-0C7E-4E90-AFB2-436971198A54}" destId="{AF347C7A-DD94-430B-A5B2-3FE37E4E6946}" srcOrd="0" destOrd="0" presId="urn:microsoft.com/office/officeart/2005/8/layout/vList2"/>
    <dgm:cxn modelId="{D2314EDD-D613-4321-A033-052C3E9ED586}" srcId="{4EE9D18B-B4C3-4652-8A63-FCFD19BAB332}" destId="{6AC96E24-D93F-46F0-809F-23D88982EC33}" srcOrd="5" destOrd="0" parTransId="{09492277-C185-439D-8FD8-A57F2DB5F4D8}" sibTransId="{A1E0B57A-1B27-4C91-A3ED-BF5918B3D71C}"/>
    <dgm:cxn modelId="{1C7E11E5-028A-479C-ACD4-17BFA2B7E1F8}" type="presOf" srcId="{105E5918-B3C9-4099-A10F-3A8D98F9443C}" destId="{1C8093CF-6166-4FD7-9A30-96313DE6FF84}" srcOrd="0" destOrd="0" presId="urn:microsoft.com/office/officeart/2005/8/layout/vList2"/>
    <dgm:cxn modelId="{1850DBE7-4FEC-471E-91B9-C8B5C57A0690}" type="presParOf" srcId="{58A61F5D-BF47-4848-9414-AA89E80EE74A}" destId="{7513D78A-84BA-4F37-9B5B-4F88D628927E}" srcOrd="0" destOrd="0" presId="urn:microsoft.com/office/officeart/2005/8/layout/vList2"/>
    <dgm:cxn modelId="{9393AF1B-05C5-4E40-A7D3-A4364D113B22}" type="presParOf" srcId="{58A61F5D-BF47-4848-9414-AA89E80EE74A}" destId="{8CAB97A4-C9BA-49C6-8724-E1F5CA470825}" srcOrd="1" destOrd="0" presId="urn:microsoft.com/office/officeart/2005/8/layout/vList2"/>
    <dgm:cxn modelId="{83C6F95B-671C-4012-848D-D7D0D776CF01}" type="presParOf" srcId="{58A61F5D-BF47-4848-9414-AA89E80EE74A}" destId="{1C8093CF-6166-4FD7-9A30-96313DE6FF84}" srcOrd="2" destOrd="0" presId="urn:microsoft.com/office/officeart/2005/8/layout/vList2"/>
    <dgm:cxn modelId="{6B8C35CD-D4F3-4B77-896E-D67A5E10FDA4}" type="presParOf" srcId="{58A61F5D-BF47-4848-9414-AA89E80EE74A}" destId="{6F60C840-352C-49A5-A23E-BB179C8E449D}" srcOrd="3" destOrd="0" presId="urn:microsoft.com/office/officeart/2005/8/layout/vList2"/>
    <dgm:cxn modelId="{C71A48E5-73EF-40CF-B37C-758D0E1812D5}" type="presParOf" srcId="{58A61F5D-BF47-4848-9414-AA89E80EE74A}" destId="{AF347C7A-DD94-430B-A5B2-3FE37E4E6946}" srcOrd="4" destOrd="0" presId="urn:microsoft.com/office/officeart/2005/8/layout/vList2"/>
    <dgm:cxn modelId="{28ED7036-345F-400B-A353-99FA7C2B2B05}" type="presParOf" srcId="{58A61F5D-BF47-4848-9414-AA89E80EE74A}" destId="{B3ADBF51-89B2-48EA-BA61-FEED87D872BE}" srcOrd="5" destOrd="0" presId="urn:microsoft.com/office/officeart/2005/8/layout/vList2"/>
    <dgm:cxn modelId="{25C2C272-43BA-4BD3-9BE8-048D86B36546}" type="presParOf" srcId="{58A61F5D-BF47-4848-9414-AA89E80EE74A}" destId="{C74A0719-6126-4F0C-9DF2-243BD6C76983}" srcOrd="6" destOrd="0" presId="urn:microsoft.com/office/officeart/2005/8/layout/vList2"/>
    <dgm:cxn modelId="{D70E9148-752C-46CA-8048-290DD742DBEE}" type="presParOf" srcId="{58A61F5D-BF47-4848-9414-AA89E80EE74A}" destId="{FBEC24A3-F2FE-4B3F-A921-A2BA8CACEC87}" srcOrd="7" destOrd="0" presId="urn:microsoft.com/office/officeart/2005/8/layout/vList2"/>
    <dgm:cxn modelId="{36E85926-90CC-4DD4-8263-424558C2B56D}" type="presParOf" srcId="{58A61F5D-BF47-4848-9414-AA89E80EE74A}" destId="{C914BD40-9F6E-413B-8B67-44A68795DE95}" srcOrd="8" destOrd="0" presId="urn:microsoft.com/office/officeart/2005/8/layout/vList2"/>
    <dgm:cxn modelId="{45B23AC7-A597-4733-9E38-420F8EF2588C}" type="presParOf" srcId="{58A61F5D-BF47-4848-9414-AA89E80EE74A}" destId="{12EEF658-3917-4582-8F49-ED05637FAD46}" srcOrd="9" destOrd="0" presId="urn:microsoft.com/office/officeart/2005/8/layout/vList2"/>
    <dgm:cxn modelId="{6B3183F9-005B-4AA8-A34E-57D0D2CF0E9C}" type="presParOf" srcId="{58A61F5D-BF47-4848-9414-AA89E80EE74A}" destId="{124F46C4-483E-4761-9D74-373886FE92F2}"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918AD-0523-40DB-9E99-439E949C372A}">
      <dsp:nvSpPr>
        <dsp:cNvPr id="0" name=""/>
        <dsp:cNvSpPr/>
      </dsp:nvSpPr>
      <dsp:spPr>
        <a:xfrm>
          <a:off x="497666" y="530"/>
          <a:ext cx="1691868" cy="101512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Aadil Thapa (NPI000015)</a:t>
          </a:r>
          <a:endParaRPr lang="en-US" sz="2000" kern="1200"/>
        </a:p>
      </dsp:txBody>
      <dsp:txXfrm>
        <a:off x="497666" y="530"/>
        <a:ext cx="1691868" cy="1015121"/>
      </dsp:txXfrm>
    </dsp:sp>
    <dsp:sp modelId="{D17DD6E6-F42A-414F-97B6-AEEBD72BC8DD}">
      <dsp:nvSpPr>
        <dsp:cNvPr id="0" name=""/>
        <dsp:cNvSpPr/>
      </dsp:nvSpPr>
      <dsp:spPr>
        <a:xfrm>
          <a:off x="2358722" y="530"/>
          <a:ext cx="1691868" cy="101512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Bikash Baral (NPI000021) </a:t>
          </a:r>
          <a:endParaRPr lang="en-US" sz="2000" kern="1200"/>
        </a:p>
      </dsp:txBody>
      <dsp:txXfrm>
        <a:off x="2358722" y="530"/>
        <a:ext cx="1691868" cy="1015121"/>
      </dsp:txXfrm>
    </dsp:sp>
    <dsp:sp modelId="{F0F78C45-194C-40E9-B3A6-05CBFA89C863}">
      <dsp:nvSpPr>
        <dsp:cNvPr id="0" name=""/>
        <dsp:cNvSpPr/>
      </dsp:nvSpPr>
      <dsp:spPr>
        <a:xfrm>
          <a:off x="4219778" y="530"/>
          <a:ext cx="1691868" cy="101512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Sandesh Devkota (</a:t>
          </a:r>
          <a:r>
            <a:rPr lang="en-AU" sz="2000" b="0" i="0" kern="1200"/>
            <a:t>NPI000042</a:t>
          </a:r>
          <a:r>
            <a:rPr lang="en-AU" sz="2000" kern="1200"/>
            <a:t>)</a:t>
          </a:r>
          <a:endParaRPr lang="en-US" sz="2000" kern="1200"/>
        </a:p>
      </dsp:txBody>
      <dsp:txXfrm>
        <a:off x="4219778" y="530"/>
        <a:ext cx="1691868" cy="1015121"/>
      </dsp:txXfrm>
    </dsp:sp>
    <dsp:sp modelId="{4CA9DFEA-0BD6-43AC-A54B-08477AEF770F}">
      <dsp:nvSpPr>
        <dsp:cNvPr id="0" name=""/>
        <dsp:cNvSpPr/>
      </dsp:nvSpPr>
      <dsp:spPr>
        <a:xfrm>
          <a:off x="6080833" y="530"/>
          <a:ext cx="1691868" cy="101512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Tirtha Chapagain (NPI000055 )</a:t>
          </a:r>
          <a:endParaRPr lang="en-US" sz="2000" kern="1200"/>
        </a:p>
      </dsp:txBody>
      <dsp:txXfrm>
        <a:off x="6080833" y="530"/>
        <a:ext cx="1691868" cy="1015121"/>
      </dsp:txXfrm>
    </dsp:sp>
    <dsp:sp modelId="{6E10D414-852D-4CD3-95B9-B567006A6C5A}">
      <dsp:nvSpPr>
        <dsp:cNvPr id="0" name=""/>
        <dsp:cNvSpPr/>
      </dsp:nvSpPr>
      <dsp:spPr>
        <a:xfrm>
          <a:off x="7941889" y="530"/>
          <a:ext cx="1691868" cy="101512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Shivam Ranabhat (NPI000047)</a:t>
          </a:r>
          <a:endParaRPr lang="en-US" sz="2000" kern="1200"/>
        </a:p>
      </dsp:txBody>
      <dsp:txXfrm>
        <a:off x="7941889" y="530"/>
        <a:ext cx="1691868" cy="1015121"/>
      </dsp:txXfrm>
    </dsp:sp>
    <dsp:sp modelId="{AD6AF902-F107-4C2A-9D10-5F93D269D6E0}">
      <dsp:nvSpPr>
        <dsp:cNvPr id="0" name=""/>
        <dsp:cNvSpPr/>
      </dsp:nvSpPr>
      <dsp:spPr>
        <a:xfrm>
          <a:off x="497666" y="1184838"/>
          <a:ext cx="1691868" cy="101512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Bikram Shrestha ( NPI000022)</a:t>
          </a:r>
          <a:endParaRPr lang="en-US" sz="2000" kern="1200"/>
        </a:p>
      </dsp:txBody>
      <dsp:txXfrm>
        <a:off x="497666" y="1184838"/>
        <a:ext cx="1691868" cy="1015121"/>
      </dsp:txXfrm>
    </dsp:sp>
    <dsp:sp modelId="{CC43C401-0D62-4DF0-93FD-12B1D08C75B8}">
      <dsp:nvSpPr>
        <dsp:cNvPr id="0" name=""/>
        <dsp:cNvSpPr/>
      </dsp:nvSpPr>
      <dsp:spPr>
        <a:xfrm>
          <a:off x="2358722" y="1184838"/>
          <a:ext cx="1691868" cy="101512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Kapil Pokhrel (NPI000030)</a:t>
          </a:r>
          <a:endParaRPr lang="en-US" sz="2000" kern="1200"/>
        </a:p>
      </dsp:txBody>
      <dsp:txXfrm>
        <a:off x="2358722" y="1184838"/>
        <a:ext cx="1691868" cy="1015121"/>
      </dsp:txXfrm>
    </dsp:sp>
    <dsp:sp modelId="{246AEE51-7D4B-4E6D-9223-8FC54B944365}">
      <dsp:nvSpPr>
        <dsp:cNvPr id="0" name=""/>
        <dsp:cNvSpPr/>
      </dsp:nvSpPr>
      <dsp:spPr>
        <a:xfrm>
          <a:off x="4219778" y="1184838"/>
          <a:ext cx="1691868" cy="101512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Saroj Kandel (</a:t>
          </a:r>
          <a:r>
            <a:rPr lang="en-AU" sz="2000" b="0" i="0" kern="1200"/>
            <a:t>NPI000043)</a:t>
          </a:r>
          <a:endParaRPr lang="en-US" sz="2000" kern="1200"/>
        </a:p>
      </dsp:txBody>
      <dsp:txXfrm>
        <a:off x="4219778" y="1184838"/>
        <a:ext cx="1691868" cy="1015121"/>
      </dsp:txXfrm>
    </dsp:sp>
    <dsp:sp modelId="{574F6050-1FF3-4ED8-8C1C-20E2AD7E6269}">
      <dsp:nvSpPr>
        <dsp:cNvPr id="0" name=""/>
        <dsp:cNvSpPr/>
      </dsp:nvSpPr>
      <dsp:spPr>
        <a:xfrm>
          <a:off x="6080833" y="1184838"/>
          <a:ext cx="1691868" cy="101512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Suraj Kumar (</a:t>
          </a:r>
          <a:r>
            <a:rPr lang="en-AU" sz="2000" b="0" i="0" kern="1200"/>
            <a:t>NPI000052</a:t>
          </a:r>
          <a:r>
            <a:rPr lang="en-AU" sz="2000" kern="1200"/>
            <a:t>)</a:t>
          </a:r>
          <a:endParaRPr lang="en-US" sz="2000" kern="1200"/>
        </a:p>
      </dsp:txBody>
      <dsp:txXfrm>
        <a:off x="6080833" y="1184838"/>
        <a:ext cx="1691868" cy="1015121"/>
      </dsp:txXfrm>
    </dsp:sp>
    <dsp:sp modelId="{B2629522-8759-4D52-BCE2-D2996A5916ED}">
      <dsp:nvSpPr>
        <dsp:cNvPr id="0" name=""/>
        <dsp:cNvSpPr/>
      </dsp:nvSpPr>
      <dsp:spPr>
        <a:xfrm>
          <a:off x="7941889" y="1184838"/>
          <a:ext cx="1691868" cy="101512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Binod Pun (</a:t>
          </a:r>
          <a:r>
            <a:rPr lang="en-AU" sz="2000" b="0" i="0" kern="1200"/>
            <a:t>NPI000024)</a:t>
          </a:r>
          <a:endParaRPr lang="en-US" sz="2000" kern="1200"/>
        </a:p>
      </dsp:txBody>
      <dsp:txXfrm>
        <a:off x="7941889" y="1184838"/>
        <a:ext cx="1691868" cy="1015121"/>
      </dsp:txXfrm>
    </dsp:sp>
    <dsp:sp modelId="{E700CCA8-EBB6-4A23-B66D-C8A671128C7E}">
      <dsp:nvSpPr>
        <dsp:cNvPr id="0" name=""/>
        <dsp:cNvSpPr/>
      </dsp:nvSpPr>
      <dsp:spPr>
        <a:xfrm>
          <a:off x="3289250" y="2369147"/>
          <a:ext cx="1691868" cy="101512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Bibek Bhandari (NPI000019)</a:t>
          </a:r>
          <a:endParaRPr lang="en-US" sz="2000" kern="1200"/>
        </a:p>
      </dsp:txBody>
      <dsp:txXfrm>
        <a:off x="3289250" y="2369147"/>
        <a:ext cx="1691868" cy="1015121"/>
      </dsp:txXfrm>
    </dsp:sp>
    <dsp:sp modelId="{DAA5FB93-12B6-484A-80DB-990D433BA3C6}">
      <dsp:nvSpPr>
        <dsp:cNvPr id="0" name=""/>
        <dsp:cNvSpPr/>
      </dsp:nvSpPr>
      <dsp:spPr>
        <a:xfrm>
          <a:off x="5150305" y="2369147"/>
          <a:ext cx="1691868" cy="101512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Roshan Rana (NPI000036) </a:t>
          </a:r>
          <a:endParaRPr lang="en-US" sz="2000" kern="1200"/>
        </a:p>
      </dsp:txBody>
      <dsp:txXfrm>
        <a:off x="5150305" y="2369147"/>
        <a:ext cx="1691868" cy="101512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49392-3DAE-4E7F-94EC-CB868C294C0F}">
      <dsp:nvSpPr>
        <dsp:cNvPr id="0" name=""/>
        <dsp:cNvSpPr/>
      </dsp:nvSpPr>
      <dsp:spPr>
        <a:xfrm>
          <a:off x="0" y="0"/>
          <a:ext cx="5563419" cy="1446054"/>
        </a:xfrm>
        <a:prstGeom prst="roundRect">
          <a:avLst>
            <a:gd name="adj" fmla="val 10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Critical analysis is a technique of systematically assessing the efficiency of any subjective matter. </a:t>
          </a:r>
        </a:p>
      </dsp:txBody>
      <dsp:txXfrm>
        <a:off x="42353" y="42353"/>
        <a:ext cx="4003014" cy="1361348"/>
      </dsp:txXfrm>
    </dsp:sp>
    <dsp:sp modelId="{6E167A8B-93BF-415E-87CE-42C63B5706D1}">
      <dsp:nvSpPr>
        <dsp:cNvPr id="0" name=""/>
        <dsp:cNvSpPr/>
      </dsp:nvSpPr>
      <dsp:spPr>
        <a:xfrm>
          <a:off x="490889" y="1687063"/>
          <a:ext cx="5563419" cy="1446054"/>
        </a:xfrm>
        <a:prstGeom prst="roundRect">
          <a:avLst>
            <a:gd name="adj" fmla="val 10000"/>
          </a:avLst>
        </a:prstGeom>
        <a:gradFill rotWithShape="0">
          <a:gsLst>
            <a:gs pos="0">
              <a:schemeClr val="accent2">
                <a:hueOff val="9804700"/>
                <a:satOff val="-13755"/>
                <a:lumOff val="-3432"/>
                <a:alphaOff val="0"/>
                <a:tint val="98000"/>
                <a:lumMod val="100000"/>
              </a:schemeClr>
            </a:gs>
            <a:gs pos="100000">
              <a:schemeClr val="accent2">
                <a:hueOff val="9804700"/>
                <a:satOff val="-13755"/>
                <a:lumOff val="-343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 brings together a precise framework and dependable detail screening and assessment for professional argumentation. </a:t>
          </a:r>
        </a:p>
      </dsp:txBody>
      <dsp:txXfrm>
        <a:off x="533242" y="1729416"/>
        <a:ext cx="4047887" cy="1361348"/>
      </dsp:txXfrm>
    </dsp:sp>
    <dsp:sp modelId="{011EF424-941D-490D-B1C5-189E8B27559B}">
      <dsp:nvSpPr>
        <dsp:cNvPr id="0" name=""/>
        <dsp:cNvSpPr/>
      </dsp:nvSpPr>
      <dsp:spPr>
        <a:xfrm>
          <a:off x="981779" y="3374127"/>
          <a:ext cx="5563419" cy="1446054"/>
        </a:xfrm>
        <a:prstGeom prst="roundRect">
          <a:avLst>
            <a:gd name="adj" fmla="val 10000"/>
          </a:avLst>
        </a:prstGeom>
        <a:gradFill rotWithShape="0">
          <a:gsLst>
            <a:gs pos="0">
              <a:schemeClr val="accent2">
                <a:hueOff val="19609400"/>
                <a:satOff val="-27509"/>
                <a:lumOff val="-6863"/>
                <a:alphaOff val="0"/>
                <a:tint val="98000"/>
                <a:lumMod val="100000"/>
              </a:schemeClr>
            </a:gs>
            <a:gs pos="100000">
              <a:schemeClr val="accent2">
                <a:hueOff val="19609400"/>
                <a:satOff val="-27509"/>
                <a:lumOff val="-686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There are some elements in this endeavor that we find critically analyzed.</a:t>
          </a:r>
        </a:p>
      </dsp:txBody>
      <dsp:txXfrm>
        <a:off x="1024132" y="3416480"/>
        <a:ext cx="4047887" cy="1361348"/>
      </dsp:txXfrm>
    </dsp:sp>
    <dsp:sp modelId="{BB01DA61-56ED-4018-AC5A-47BC6C55811E}">
      <dsp:nvSpPr>
        <dsp:cNvPr id="0" name=""/>
        <dsp:cNvSpPr/>
      </dsp:nvSpPr>
      <dsp:spPr>
        <a:xfrm>
          <a:off x="4623483" y="1096591"/>
          <a:ext cx="939935" cy="939935"/>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34968" y="1096591"/>
        <a:ext cx="516965" cy="707301"/>
      </dsp:txXfrm>
    </dsp:sp>
    <dsp:sp modelId="{6E7DB579-27FE-4B3B-BB8A-CBA5B449E949}">
      <dsp:nvSpPr>
        <dsp:cNvPr id="0" name=""/>
        <dsp:cNvSpPr/>
      </dsp:nvSpPr>
      <dsp:spPr>
        <a:xfrm>
          <a:off x="5114373" y="2774014"/>
          <a:ext cx="939935" cy="939935"/>
        </a:xfrm>
        <a:prstGeom prst="downArrow">
          <a:avLst>
            <a:gd name="adj1" fmla="val 55000"/>
            <a:gd name="adj2" fmla="val 45000"/>
          </a:avLst>
        </a:prstGeom>
        <a:solidFill>
          <a:schemeClr val="accent2">
            <a:tint val="40000"/>
            <a:alpha val="90000"/>
            <a:hueOff val="20318992"/>
            <a:satOff val="-34774"/>
            <a:lumOff val="-2340"/>
            <a:alphaOff val="0"/>
          </a:schemeClr>
        </a:solidFill>
        <a:ln w="9525" cap="rnd" cmpd="sng" algn="ctr">
          <a:solidFill>
            <a:schemeClr val="accent2">
              <a:tint val="40000"/>
              <a:alpha val="90000"/>
              <a:hueOff val="20318992"/>
              <a:satOff val="-34774"/>
              <a:lumOff val="-23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325858" y="2774014"/>
        <a:ext cx="516965" cy="7073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FDD1D-4604-43B1-86AF-609919F4AC47}">
      <dsp:nvSpPr>
        <dsp:cNvPr id="0" name=""/>
        <dsp:cNvSpPr/>
      </dsp:nvSpPr>
      <dsp:spPr>
        <a:xfrm>
          <a:off x="0" y="107522"/>
          <a:ext cx="7782637" cy="88920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The current trends implemented by the firm are satisfactory, since these trends are known in most organizations, according to our research and surveys.</a:t>
          </a:r>
          <a:endParaRPr lang="en-US" sz="2000" kern="1200"/>
        </a:p>
      </dsp:txBody>
      <dsp:txXfrm>
        <a:off x="43407" y="150929"/>
        <a:ext cx="7695823" cy="802386"/>
      </dsp:txXfrm>
    </dsp:sp>
    <dsp:sp modelId="{433A2D36-5092-4765-A923-54DC47804804}">
      <dsp:nvSpPr>
        <dsp:cNvPr id="0" name=""/>
        <dsp:cNvSpPr/>
      </dsp:nvSpPr>
      <dsp:spPr>
        <a:xfrm>
          <a:off x="0" y="1011122"/>
          <a:ext cx="7782637" cy="889200"/>
        </a:xfrm>
        <a:prstGeom prst="roundRect">
          <a:avLst/>
        </a:prstGeom>
        <a:gradFill rotWithShape="0">
          <a:gsLst>
            <a:gs pos="0">
              <a:schemeClr val="accent2">
                <a:hueOff val="3921880"/>
                <a:satOff val="-5502"/>
                <a:lumOff val="-1373"/>
                <a:alphaOff val="0"/>
                <a:tint val="98000"/>
                <a:lumMod val="100000"/>
              </a:schemeClr>
            </a:gs>
            <a:gs pos="100000">
              <a:schemeClr val="accent2">
                <a:hueOff val="3921880"/>
                <a:satOff val="-5502"/>
                <a:lumOff val="-137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Social media also play an important function in searching for the applicant's improved portfolio. </a:t>
          </a:r>
          <a:endParaRPr lang="en-US" sz="2000" kern="1200"/>
        </a:p>
      </dsp:txBody>
      <dsp:txXfrm>
        <a:off x="43407" y="1054529"/>
        <a:ext cx="7695823" cy="802386"/>
      </dsp:txXfrm>
    </dsp:sp>
    <dsp:sp modelId="{1104E940-F896-4144-A4DD-70FC95B50807}">
      <dsp:nvSpPr>
        <dsp:cNvPr id="0" name=""/>
        <dsp:cNvSpPr/>
      </dsp:nvSpPr>
      <dsp:spPr>
        <a:xfrm>
          <a:off x="0" y="1914722"/>
          <a:ext cx="7782637" cy="889200"/>
        </a:xfrm>
        <a:prstGeom prst="roundRect">
          <a:avLst/>
        </a:prstGeom>
        <a:gradFill rotWithShape="0">
          <a:gsLst>
            <a:gs pos="0">
              <a:schemeClr val="accent2">
                <a:hueOff val="7843760"/>
                <a:satOff val="-11004"/>
                <a:lumOff val="-2745"/>
                <a:alphaOff val="0"/>
                <a:tint val="98000"/>
                <a:lumMod val="100000"/>
              </a:schemeClr>
            </a:gs>
            <a:gs pos="100000">
              <a:schemeClr val="accent2">
                <a:hueOff val="7843760"/>
                <a:satOff val="-11004"/>
                <a:lumOff val="-274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This is the key approach to search for a job applicant because it saves time and money. </a:t>
          </a:r>
          <a:endParaRPr lang="en-US" sz="2000" kern="1200"/>
        </a:p>
      </dsp:txBody>
      <dsp:txXfrm>
        <a:off x="43407" y="1958129"/>
        <a:ext cx="7695823" cy="802386"/>
      </dsp:txXfrm>
    </dsp:sp>
    <dsp:sp modelId="{D2BDDDFE-0F15-4091-94CB-7E5DCE2B3A8B}">
      <dsp:nvSpPr>
        <dsp:cNvPr id="0" name=""/>
        <dsp:cNvSpPr/>
      </dsp:nvSpPr>
      <dsp:spPr>
        <a:xfrm>
          <a:off x="0" y="2818322"/>
          <a:ext cx="7782637" cy="889200"/>
        </a:xfrm>
        <a:prstGeom prst="roundRect">
          <a:avLst/>
        </a:prstGeom>
        <a:gradFill rotWithShape="0">
          <a:gsLst>
            <a:gs pos="0">
              <a:schemeClr val="accent2">
                <a:hueOff val="11765641"/>
                <a:satOff val="-16505"/>
                <a:lumOff val="-4118"/>
                <a:alphaOff val="0"/>
                <a:tint val="98000"/>
                <a:lumMod val="100000"/>
              </a:schemeClr>
            </a:gs>
            <a:gs pos="100000">
              <a:schemeClr val="accent2">
                <a:hueOff val="11765641"/>
                <a:satOff val="-16505"/>
                <a:lumOff val="-411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In relying on cover letter and abstract trends, the behavioural pattern is defined in essential parts and the worth of the applicants to the company is added. </a:t>
          </a:r>
          <a:endParaRPr lang="en-US" sz="2000" kern="1200"/>
        </a:p>
      </dsp:txBody>
      <dsp:txXfrm>
        <a:off x="43407" y="2861729"/>
        <a:ext cx="7695823" cy="802386"/>
      </dsp:txXfrm>
    </dsp:sp>
    <dsp:sp modelId="{1625D7DB-CA64-46CC-9A0C-555C4441CF3D}">
      <dsp:nvSpPr>
        <dsp:cNvPr id="0" name=""/>
        <dsp:cNvSpPr/>
      </dsp:nvSpPr>
      <dsp:spPr>
        <a:xfrm>
          <a:off x="0" y="3721922"/>
          <a:ext cx="7782637" cy="889200"/>
        </a:xfrm>
        <a:prstGeom prst="roundRect">
          <a:avLst/>
        </a:prstGeom>
        <a:gradFill rotWithShape="0">
          <a:gsLst>
            <a:gs pos="0">
              <a:schemeClr val="accent2">
                <a:hueOff val="15687521"/>
                <a:satOff val="-22007"/>
                <a:lumOff val="-5490"/>
                <a:alphaOff val="0"/>
                <a:tint val="98000"/>
                <a:lumMod val="100000"/>
              </a:schemeClr>
            </a:gs>
            <a:gs pos="100000">
              <a:schemeClr val="accent2">
                <a:hueOff val="15687521"/>
                <a:satOff val="-22007"/>
                <a:lumOff val="-549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These characteristics illuminate a personal examination of the achievements of the individual. </a:t>
          </a:r>
          <a:endParaRPr lang="en-US" sz="2000" kern="1200"/>
        </a:p>
      </dsp:txBody>
      <dsp:txXfrm>
        <a:off x="43407" y="3765329"/>
        <a:ext cx="7695823" cy="802386"/>
      </dsp:txXfrm>
    </dsp:sp>
    <dsp:sp modelId="{94ECC6CF-3BEE-4165-B968-8AADE18B4B78}">
      <dsp:nvSpPr>
        <dsp:cNvPr id="0" name=""/>
        <dsp:cNvSpPr/>
      </dsp:nvSpPr>
      <dsp:spPr>
        <a:xfrm>
          <a:off x="0" y="4625522"/>
          <a:ext cx="7782637" cy="889200"/>
        </a:xfrm>
        <a:prstGeom prst="roundRect">
          <a:avLst/>
        </a:prstGeom>
        <a:gradFill rotWithShape="0">
          <a:gsLst>
            <a:gs pos="0">
              <a:schemeClr val="accent2">
                <a:hueOff val="19609400"/>
                <a:satOff val="-27509"/>
                <a:lumOff val="-6863"/>
                <a:alphaOff val="0"/>
                <a:tint val="98000"/>
                <a:lumMod val="100000"/>
              </a:schemeClr>
            </a:gs>
            <a:gs pos="100000">
              <a:schemeClr val="accent2">
                <a:hueOff val="19609400"/>
                <a:satOff val="-27509"/>
                <a:lumOff val="-686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The cover letter is also a professional and perfect technique, which gives your personal identity a unique match. </a:t>
          </a:r>
          <a:endParaRPr lang="en-US" sz="2000" kern="1200"/>
        </a:p>
      </dsp:txBody>
      <dsp:txXfrm>
        <a:off x="43407" y="4668929"/>
        <a:ext cx="7695823" cy="8023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E40B7-0537-4A5F-9243-1FDA8B840F50}">
      <dsp:nvSpPr>
        <dsp:cNvPr id="0" name=""/>
        <dsp:cNvSpPr/>
      </dsp:nvSpPr>
      <dsp:spPr>
        <a:xfrm>
          <a:off x="0" y="1845"/>
          <a:ext cx="7105357" cy="1025578"/>
        </a:xfrm>
        <a:prstGeom prst="round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M" sz="1800" kern="1200"/>
            <a:t>Our</a:t>
          </a:r>
          <a:r>
            <a:rPr lang="en-AU" sz="1800" kern="1200"/>
            <a:t> group had conducted a workshop on the topic of “Current Employment Trends”. Code Red Company provides a quality learning platform for newcomers in the field of information technology and other software related programs. </a:t>
          </a:r>
          <a:endParaRPr lang="en-US" sz="1800" kern="1200" dirty="0"/>
        </a:p>
      </dsp:txBody>
      <dsp:txXfrm>
        <a:off x="50065" y="51910"/>
        <a:ext cx="7005227" cy="925448"/>
      </dsp:txXfrm>
    </dsp:sp>
    <dsp:sp modelId="{5D9082E0-3548-4E1F-A402-F8C8999FF3C9}">
      <dsp:nvSpPr>
        <dsp:cNvPr id="0" name=""/>
        <dsp:cNvSpPr/>
      </dsp:nvSpPr>
      <dsp:spPr>
        <a:xfrm>
          <a:off x="0" y="1038898"/>
          <a:ext cx="7105357" cy="1025578"/>
        </a:xfrm>
        <a:prstGeom prst="roundRect">
          <a:avLst/>
        </a:prstGeom>
        <a:gradFill rotWithShape="0">
          <a:gsLst>
            <a:gs pos="0">
              <a:schemeClr val="accent5">
                <a:hueOff val="-1257600"/>
                <a:satOff val="-7621"/>
                <a:lumOff val="941"/>
                <a:alphaOff val="0"/>
                <a:tint val="98000"/>
                <a:lumMod val="100000"/>
              </a:schemeClr>
            </a:gs>
            <a:gs pos="100000">
              <a:schemeClr val="accent5">
                <a:hueOff val="-1257600"/>
                <a:satOff val="-7621"/>
                <a:lumOff val="941"/>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In this workshop we discuss and cover the following topics – Employees and the current trends related to them, resume and CV writing, interview code and conducts and some other related content. </a:t>
          </a:r>
          <a:endParaRPr lang="en-US" sz="1800" kern="1200"/>
        </a:p>
      </dsp:txBody>
      <dsp:txXfrm>
        <a:off x="50065" y="1088963"/>
        <a:ext cx="7005227" cy="925448"/>
      </dsp:txXfrm>
    </dsp:sp>
    <dsp:sp modelId="{DEA580E6-B3A4-4559-815A-E994F7214502}">
      <dsp:nvSpPr>
        <dsp:cNvPr id="0" name=""/>
        <dsp:cNvSpPr/>
      </dsp:nvSpPr>
      <dsp:spPr>
        <a:xfrm>
          <a:off x="0" y="2075951"/>
          <a:ext cx="7105357" cy="1025578"/>
        </a:xfrm>
        <a:prstGeom prst="roundRect">
          <a:avLst/>
        </a:prstGeom>
        <a:gradFill rotWithShape="0">
          <a:gsLst>
            <a:gs pos="0">
              <a:schemeClr val="accent5">
                <a:hueOff val="-2515200"/>
                <a:satOff val="-15242"/>
                <a:lumOff val="1882"/>
                <a:alphaOff val="0"/>
                <a:tint val="98000"/>
                <a:lumMod val="100000"/>
              </a:schemeClr>
            </a:gs>
            <a:gs pos="100000">
              <a:schemeClr val="accent5">
                <a:hueOff val="-2515200"/>
                <a:satOff val="-15242"/>
                <a:lumOff val="188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We had gained information on the existing trends of employment of different companies. </a:t>
          </a:r>
          <a:endParaRPr lang="en-US" sz="1800" kern="1200"/>
        </a:p>
      </dsp:txBody>
      <dsp:txXfrm>
        <a:off x="50065" y="2126016"/>
        <a:ext cx="7005227" cy="925448"/>
      </dsp:txXfrm>
    </dsp:sp>
    <dsp:sp modelId="{6BBDE344-22E9-44FD-A804-946300E51A00}">
      <dsp:nvSpPr>
        <dsp:cNvPr id="0" name=""/>
        <dsp:cNvSpPr/>
      </dsp:nvSpPr>
      <dsp:spPr>
        <a:xfrm>
          <a:off x="0" y="3113004"/>
          <a:ext cx="7105357" cy="1025578"/>
        </a:xfrm>
        <a:prstGeom prst="roundRect">
          <a:avLst/>
        </a:prstGeom>
        <a:gradFill rotWithShape="0">
          <a:gsLst>
            <a:gs pos="0">
              <a:schemeClr val="accent5">
                <a:hueOff val="-3772801"/>
                <a:satOff val="-22863"/>
                <a:lumOff val="2823"/>
                <a:alphaOff val="0"/>
                <a:tint val="98000"/>
                <a:lumMod val="100000"/>
              </a:schemeClr>
            </a:gs>
            <a:gs pos="100000">
              <a:schemeClr val="accent5">
                <a:hueOff val="-3772801"/>
                <a:satOff val="-22863"/>
                <a:lumOff val="282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This session taught us to how to collaborate and work in a team. </a:t>
          </a:r>
          <a:endParaRPr lang="en-US" sz="1800" kern="1200" dirty="0"/>
        </a:p>
      </dsp:txBody>
      <dsp:txXfrm>
        <a:off x="50065" y="3163069"/>
        <a:ext cx="7005227" cy="925448"/>
      </dsp:txXfrm>
    </dsp:sp>
    <dsp:sp modelId="{C8FFFEFE-1D10-4B98-8F05-A680716529E3}">
      <dsp:nvSpPr>
        <dsp:cNvPr id="0" name=""/>
        <dsp:cNvSpPr/>
      </dsp:nvSpPr>
      <dsp:spPr>
        <a:xfrm>
          <a:off x="0" y="4150057"/>
          <a:ext cx="7105357" cy="1025578"/>
        </a:xfrm>
        <a:prstGeom prst="roundRect">
          <a:avLst/>
        </a:prstGeom>
        <a:gradFill rotWithShape="0">
          <a:gsLst>
            <a:gs pos="0">
              <a:schemeClr val="accent5">
                <a:hueOff val="-5030401"/>
                <a:satOff val="-30484"/>
                <a:lumOff val="3764"/>
                <a:alphaOff val="0"/>
                <a:tint val="98000"/>
                <a:lumMod val="100000"/>
              </a:schemeClr>
            </a:gs>
            <a:gs pos="100000">
              <a:schemeClr val="accent5">
                <a:hueOff val="-5030401"/>
                <a:satOff val="-30484"/>
                <a:lumOff val="376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We asked the volunteer to express through opinions and views related to the workshop conducted. </a:t>
          </a:r>
          <a:endParaRPr lang="en-US" sz="1800" kern="1200"/>
        </a:p>
      </dsp:txBody>
      <dsp:txXfrm>
        <a:off x="50065" y="4200122"/>
        <a:ext cx="7005227" cy="925448"/>
      </dsp:txXfrm>
    </dsp:sp>
    <dsp:sp modelId="{2F0EF56F-39E6-4C99-B2DD-4B3A2047EB5C}">
      <dsp:nvSpPr>
        <dsp:cNvPr id="0" name=""/>
        <dsp:cNvSpPr/>
      </dsp:nvSpPr>
      <dsp:spPr>
        <a:xfrm>
          <a:off x="0" y="5187110"/>
          <a:ext cx="7105357" cy="1025578"/>
        </a:xfrm>
        <a:prstGeom prst="roundRect">
          <a:avLst/>
        </a:prstGeom>
        <a:gradFill rotWithShape="0">
          <a:gsLst>
            <a:gs pos="0">
              <a:schemeClr val="accent5">
                <a:hueOff val="-6288001"/>
                <a:satOff val="-38105"/>
                <a:lumOff val="4705"/>
                <a:alphaOff val="0"/>
                <a:tint val="98000"/>
                <a:lumMod val="100000"/>
              </a:schemeClr>
            </a:gs>
            <a:gs pos="100000">
              <a:schemeClr val="accent5">
                <a:hueOff val="-6288001"/>
                <a:satOff val="-38105"/>
                <a:lumOff val="470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AU" sz="1800" kern="1200"/>
            <a:t>The company representatives said that it will build a professional relation between the institute and the corporates, which is an opportunity for the students to excel in their careers.  </a:t>
          </a:r>
          <a:endParaRPr lang="en-US" sz="1800" kern="1200"/>
        </a:p>
      </dsp:txBody>
      <dsp:txXfrm>
        <a:off x="50065" y="5237175"/>
        <a:ext cx="7005227" cy="925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55A2B-1391-402C-974D-3D9EA54A7D9C}">
      <dsp:nvSpPr>
        <dsp:cNvPr id="0" name=""/>
        <dsp:cNvSpPr/>
      </dsp:nvSpPr>
      <dsp:spPr>
        <a:xfrm>
          <a:off x="0" y="2222"/>
          <a:ext cx="6205025" cy="1126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66823-A87B-4928-9626-EFDDFEDB2FA2}">
      <dsp:nvSpPr>
        <dsp:cNvPr id="0" name=""/>
        <dsp:cNvSpPr/>
      </dsp:nvSpPr>
      <dsp:spPr>
        <a:xfrm>
          <a:off x="340817" y="255723"/>
          <a:ext cx="619667" cy="6196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CD059C-E4F9-459C-A22D-1DEF34F39D67}">
      <dsp:nvSpPr>
        <dsp:cNvPr id="0" name=""/>
        <dsp:cNvSpPr/>
      </dsp:nvSpPr>
      <dsp:spPr>
        <a:xfrm>
          <a:off x="1301302" y="2222"/>
          <a:ext cx="4903722" cy="1126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39" tIns="119239" rIns="119239" bIns="119239" numCol="1" spcCol="1270" anchor="ctr" anchorCtr="0">
          <a:noAutofit/>
        </a:bodyPr>
        <a:lstStyle/>
        <a:p>
          <a:pPr marL="0" lvl="0" indent="0" algn="l" defTabSz="666750">
            <a:lnSpc>
              <a:spcPct val="90000"/>
            </a:lnSpc>
            <a:spcBef>
              <a:spcPct val="0"/>
            </a:spcBef>
            <a:spcAft>
              <a:spcPct val="35000"/>
            </a:spcAft>
            <a:buNone/>
          </a:pPr>
          <a:r>
            <a:rPr lang="en-UM" sz="1500" kern="1200"/>
            <a:t>Code Red is a full-stack technical services firm specializing in artificial intelligence (AI), data engineering, and product production. </a:t>
          </a:r>
          <a:endParaRPr lang="en-US" sz="1500" kern="1200"/>
        </a:p>
      </dsp:txBody>
      <dsp:txXfrm>
        <a:off x="1301302" y="2222"/>
        <a:ext cx="4903722" cy="1126668"/>
      </dsp:txXfrm>
    </dsp:sp>
    <dsp:sp modelId="{3C5D5D4D-3991-4AA7-AC3F-12FBF216E436}">
      <dsp:nvSpPr>
        <dsp:cNvPr id="0" name=""/>
        <dsp:cNvSpPr/>
      </dsp:nvSpPr>
      <dsp:spPr>
        <a:xfrm>
          <a:off x="0" y="1410558"/>
          <a:ext cx="6205025" cy="1126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BDF93-DEED-49C7-BAF9-AD0F3709E45F}">
      <dsp:nvSpPr>
        <dsp:cNvPr id="0" name=""/>
        <dsp:cNvSpPr/>
      </dsp:nvSpPr>
      <dsp:spPr>
        <a:xfrm>
          <a:off x="340817" y="1664059"/>
          <a:ext cx="619667" cy="619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7EE5D8-19BD-41B3-8CBD-32D852FB6252}">
      <dsp:nvSpPr>
        <dsp:cNvPr id="0" name=""/>
        <dsp:cNvSpPr/>
      </dsp:nvSpPr>
      <dsp:spPr>
        <a:xfrm>
          <a:off x="1301302" y="1410558"/>
          <a:ext cx="4903722" cy="1126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39" tIns="119239" rIns="119239" bIns="119239" numCol="1" spcCol="1270" anchor="ctr" anchorCtr="0">
          <a:noAutofit/>
        </a:bodyPr>
        <a:lstStyle/>
        <a:p>
          <a:pPr marL="0" lvl="0" indent="0" algn="l" defTabSz="666750">
            <a:lnSpc>
              <a:spcPct val="90000"/>
            </a:lnSpc>
            <a:spcBef>
              <a:spcPct val="0"/>
            </a:spcBef>
            <a:spcAft>
              <a:spcPct val="35000"/>
            </a:spcAft>
            <a:buNone/>
          </a:pPr>
          <a:r>
            <a:rPr lang="en-UM" sz="1500" kern="1200"/>
            <a:t>Code Red distributes world-class software solutions at the lowest possible cost while maximizing the use of available resources. </a:t>
          </a:r>
          <a:endParaRPr lang="en-US" sz="1500" kern="1200"/>
        </a:p>
      </dsp:txBody>
      <dsp:txXfrm>
        <a:off x="1301302" y="1410558"/>
        <a:ext cx="4903722" cy="1126668"/>
      </dsp:txXfrm>
    </dsp:sp>
    <dsp:sp modelId="{9CDD2548-2B06-450D-9FFB-EC751264D23E}">
      <dsp:nvSpPr>
        <dsp:cNvPr id="0" name=""/>
        <dsp:cNvSpPr/>
      </dsp:nvSpPr>
      <dsp:spPr>
        <a:xfrm>
          <a:off x="0" y="2818894"/>
          <a:ext cx="6205025" cy="1126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838A6-1441-426C-A6BD-87DAEE4AF8D2}">
      <dsp:nvSpPr>
        <dsp:cNvPr id="0" name=""/>
        <dsp:cNvSpPr/>
      </dsp:nvSpPr>
      <dsp:spPr>
        <a:xfrm>
          <a:off x="340817" y="3072395"/>
          <a:ext cx="619667" cy="6196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A557FD-F840-47D9-BE88-6EC48E69E648}">
      <dsp:nvSpPr>
        <dsp:cNvPr id="0" name=""/>
        <dsp:cNvSpPr/>
      </dsp:nvSpPr>
      <dsp:spPr>
        <a:xfrm>
          <a:off x="1301302" y="2818894"/>
          <a:ext cx="4903722" cy="1126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39" tIns="119239" rIns="119239" bIns="119239" numCol="1" spcCol="1270" anchor="ctr" anchorCtr="0">
          <a:noAutofit/>
        </a:bodyPr>
        <a:lstStyle/>
        <a:p>
          <a:pPr marL="0" lvl="0" indent="0" algn="l" defTabSz="666750">
            <a:lnSpc>
              <a:spcPct val="90000"/>
            </a:lnSpc>
            <a:spcBef>
              <a:spcPct val="0"/>
            </a:spcBef>
            <a:spcAft>
              <a:spcPct val="35000"/>
            </a:spcAft>
            <a:buNone/>
          </a:pPr>
          <a:r>
            <a:rPr lang="en-UM" sz="1500" kern="1200"/>
            <a:t>The goal of Code Red is to raise client awareness of new technology and to create new job opportunities because of this technology</a:t>
          </a:r>
          <a:endParaRPr lang="en-US" sz="1500" kern="1200"/>
        </a:p>
      </dsp:txBody>
      <dsp:txXfrm>
        <a:off x="1301302" y="2818894"/>
        <a:ext cx="4903722" cy="1126668"/>
      </dsp:txXfrm>
    </dsp:sp>
    <dsp:sp modelId="{E075B26E-2DC4-4CE0-84C3-F40A9B8D8F44}">
      <dsp:nvSpPr>
        <dsp:cNvPr id="0" name=""/>
        <dsp:cNvSpPr/>
      </dsp:nvSpPr>
      <dsp:spPr>
        <a:xfrm>
          <a:off x="0" y="4227230"/>
          <a:ext cx="6205025" cy="1126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B1879-0A45-43E8-B1F2-BCED349B88BC}">
      <dsp:nvSpPr>
        <dsp:cNvPr id="0" name=""/>
        <dsp:cNvSpPr/>
      </dsp:nvSpPr>
      <dsp:spPr>
        <a:xfrm>
          <a:off x="340817" y="4480730"/>
          <a:ext cx="619667" cy="6196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3DD5C6-1FF1-4F9E-AA44-3C12BADEC5A7}">
      <dsp:nvSpPr>
        <dsp:cNvPr id="0" name=""/>
        <dsp:cNvSpPr/>
      </dsp:nvSpPr>
      <dsp:spPr>
        <a:xfrm>
          <a:off x="1301302" y="4227230"/>
          <a:ext cx="4903722" cy="1126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39" tIns="119239" rIns="119239" bIns="119239" numCol="1" spcCol="1270" anchor="ctr" anchorCtr="0">
          <a:noAutofit/>
        </a:bodyPr>
        <a:lstStyle/>
        <a:p>
          <a:pPr marL="0" lvl="0" indent="0" algn="l" defTabSz="666750">
            <a:lnSpc>
              <a:spcPct val="90000"/>
            </a:lnSpc>
            <a:spcBef>
              <a:spcPct val="0"/>
            </a:spcBef>
            <a:spcAft>
              <a:spcPct val="35000"/>
            </a:spcAft>
            <a:buNone/>
          </a:pPr>
          <a:r>
            <a:rPr lang="en-UM" sz="1500" kern="1200"/>
            <a:t>Code Red is dedicated to creating software that is easy to use for its users. As of 2018, Code Red has gained the trust of more than 100 consumers around the world since its establishment.</a:t>
          </a:r>
          <a:endParaRPr lang="en-US" sz="1500" kern="1200"/>
        </a:p>
      </dsp:txBody>
      <dsp:txXfrm>
        <a:off x="1301302" y="4227230"/>
        <a:ext cx="4903722" cy="1126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A5504-6703-4DA0-92C7-5F72FF85BF2A}">
      <dsp:nvSpPr>
        <dsp:cNvPr id="0" name=""/>
        <dsp:cNvSpPr/>
      </dsp:nvSpPr>
      <dsp:spPr>
        <a:xfrm>
          <a:off x="0" y="4751"/>
          <a:ext cx="5586380" cy="1565665"/>
        </a:xfrm>
        <a:prstGeom prst="roundRect">
          <a:avLst>
            <a:gd name="adj" fmla="val 10000"/>
          </a:avLst>
        </a:prstGeom>
        <a:solidFill>
          <a:schemeClr val="accent1">
            <a:tint val="40000"/>
            <a:hueOff val="0"/>
            <a:satOff val="0"/>
            <a:lumOff val="0"/>
            <a:alphaOff val="0"/>
          </a:schemeClr>
        </a:solidFill>
        <a:ln>
          <a:solidFill>
            <a:schemeClr val="accent5">
              <a:lumMod val="60000"/>
              <a:lumOff val="40000"/>
            </a:schemeClr>
          </a:solidFill>
        </a:ln>
        <a:effectLst/>
      </dsp:spPr>
      <dsp:style>
        <a:lnRef idx="0">
          <a:scrgbClr r="0" g="0" b="0"/>
        </a:lnRef>
        <a:fillRef idx="1">
          <a:scrgbClr r="0" g="0" b="0"/>
        </a:fillRef>
        <a:effectRef idx="0">
          <a:scrgbClr r="0" g="0" b="0"/>
        </a:effectRef>
        <a:fontRef idx="minor"/>
      </dsp:style>
    </dsp:sp>
    <dsp:sp modelId="{9906ED75-DA8D-4390-99F8-F23508758C71}">
      <dsp:nvSpPr>
        <dsp:cNvPr id="0" name=""/>
        <dsp:cNvSpPr/>
      </dsp:nvSpPr>
      <dsp:spPr>
        <a:xfrm>
          <a:off x="473613" y="357026"/>
          <a:ext cx="861957" cy="8611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4B40A-977D-4666-9122-A10A9BD51170}">
      <dsp:nvSpPr>
        <dsp:cNvPr id="0" name=""/>
        <dsp:cNvSpPr/>
      </dsp:nvSpPr>
      <dsp:spPr>
        <a:xfrm>
          <a:off x="1809185" y="4751"/>
          <a:ext cx="3657801" cy="156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62" tIns="165862" rIns="165862" bIns="165862" numCol="1" spcCol="1270" anchor="ctr" anchorCtr="0">
          <a:noAutofit/>
        </a:bodyPr>
        <a:lstStyle/>
        <a:p>
          <a:pPr marL="0" lvl="0" indent="0" algn="l" defTabSz="800100">
            <a:lnSpc>
              <a:spcPct val="100000"/>
            </a:lnSpc>
            <a:spcBef>
              <a:spcPct val="0"/>
            </a:spcBef>
            <a:spcAft>
              <a:spcPct val="35000"/>
            </a:spcAft>
            <a:buNone/>
          </a:pPr>
          <a:r>
            <a:rPr lang="en-AU" sz="1800" kern="1200" dirty="0">
              <a:solidFill>
                <a:srgbClr val="FF0000"/>
              </a:solidFill>
            </a:rPr>
            <a:t>An organizational chart is a graphic that depicts a company's internal structure by outlining the roles, responsibilities, and connections between employees</a:t>
          </a:r>
          <a:r>
            <a:rPr lang="en-AU" sz="1800" kern="1200" dirty="0"/>
            <a:t>.</a:t>
          </a:r>
          <a:endParaRPr lang="en-US" sz="1800" kern="1200" dirty="0"/>
        </a:p>
      </dsp:txBody>
      <dsp:txXfrm>
        <a:off x="1809185" y="4751"/>
        <a:ext cx="3657801" cy="1567196"/>
      </dsp:txXfrm>
    </dsp:sp>
    <dsp:sp modelId="{36EE6512-014A-4128-A7F4-227046500868}">
      <dsp:nvSpPr>
        <dsp:cNvPr id="0" name=""/>
        <dsp:cNvSpPr/>
      </dsp:nvSpPr>
      <dsp:spPr>
        <a:xfrm>
          <a:off x="0" y="1930164"/>
          <a:ext cx="5586380" cy="15656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A2F44-B74D-4190-95DB-C70BA1A826E2}">
      <dsp:nvSpPr>
        <dsp:cNvPr id="0" name=""/>
        <dsp:cNvSpPr/>
      </dsp:nvSpPr>
      <dsp:spPr>
        <a:xfrm>
          <a:off x="473613" y="2282439"/>
          <a:ext cx="861957" cy="8611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949D7-00B5-4D12-A14D-468F50D0EA94}">
      <dsp:nvSpPr>
        <dsp:cNvPr id="0" name=""/>
        <dsp:cNvSpPr/>
      </dsp:nvSpPr>
      <dsp:spPr>
        <a:xfrm>
          <a:off x="1809185" y="1930164"/>
          <a:ext cx="3657801" cy="156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62" tIns="165862" rIns="165862" bIns="165862" numCol="1" spcCol="1270" anchor="ctr" anchorCtr="0">
          <a:noAutofit/>
        </a:bodyPr>
        <a:lstStyle/>
        <a:p>
          <a:pPr marL="0" lvl="0" indent="0" algn="l" defTabSz="800100">
            <a:lnSpc>
              <a:spcPct val="100000"/>
            </a:lnSpc>
            <a:spcBef>
              <a:spcPct val="0"/>
            </a:spcBef>
            <a:spcAft>
              <a:spcPct val="35000"/>
            </a:spcAft>
            <a:buNone/>
          </a:pPr>
          <a:r>
            <a:rPr lang="en-AU" sz="1800" kern="1200" dirty="0">
              <a:solidFill>
                <a:srgbClr val="FF0000"/>
              </a:solidFill>
            </a:rPr>
            <a:t>It explains a wide range of company relationships and behavioural practices</a:t>
          </a:r>
          <a:r>
            <a:rPr lang="en-AU" sz="1800" kern="1200" dirty="0"/>
            <a:t>. </a:t>
          </a:r>
          <a:endParaRPr lang="en-US" sz="1800" kern="1200" dirty="0"/>
        </a:p>
      </dsp:txBody>
      <dsp:txXfrm>
        <a:off x="1809185" y="1930164"/>
        <a:ext cx="3657801" cy="1567196"/>
      </dsp:txXfrm>
    </dsp:sp>
    <dsp:sp modelId="{C9CED637-F2C0-42C1-8ABB-034B8CA4A26A}">
      <dsp:nvSpPr>
        <dsp:cNvPr id="0" name=""/>
        <dsp:cNvSpPr/>
      </dsp:nvSpPr>
      <dsp:spPr>
        <a:xfrm>
          <a:off x="0" y="3855576"/>
          <a:ext cx="5586380" cy="15656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B1C23B-5B41-49AB-A15A-5013F1A477F5}">
      <dsp:nvSpPr>
        <dsp:cNvPr id="0" name=""/>
        <dsp:cNvSpPr/>
      </dsp:nvSpPr>
      <dsp:spPr>
        <a:xfrm>
          <a:off x="473613" y="4207851"/>
          <a:ext cx="861957" cy="8611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60566E-264E-4F29-9E90-6B39CF50D805}">
      <dsp:nvSpPr>
        <dsp:cNvPr id="0" name=""/>
        <dsp:cNvSpPr/>
      </dsp:nvSpPr>
      <dsp:spPr>
        <a:xfrm>
          <a:off x="1809185" y="3855576"/>
          <a:ext cx="3657801" cy="156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62" tIns="165862" rIns="165862" bIns="165862" numCol="1" spcCol="1270" anchor="ctr" anchorCtr="0">
          <a:noAutofit/>
        </a:bodyPr>
        <a:lstStyle/>
        <a:p>
          <a:pPr marL="0" lvl="0" indent="0" algn="l" defTabSz="800100">
            <a:lnSpc>
              <a:spcPct val="100000"/>
            </a:lnSpc>
            <a:spcBef>
              <a:spcPct val="0"/>
            </a:spcBef>
            <a:spcAft>
              <a:spcPct val="35000"/>
            </a:spcAft>
            <a:buNone/>
          </a:pPr>
          <a:r>
            <a:rPr lang="en-AU" sz="1800" kern="1200" dirty="0">
              <a:solidFill>
                <a:srgbClr val="FF0000"/>
              </a:solidFill>
            </a:rPr>
            <a:t>Based on their distinct processes, the organizational chart varies from company to company.</a:t>
          </a:r>
          <a:endParaRPr lang="en-US" sz="1800" kern="1200" dirty="0">
            <a:solidFill>
              <a:srgbClr val="FF0000"/>
            </a:solidFill>
          </a:endParaRPr>
        </a:p>
      </dsp:txBody>
      <dsp:txXfrm>
        <a:off x="1809185" y="3855576"/>
        <a:ext cx="3657801" cy="1567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24B99-5499-4191-B732-B9EBE7DDF2EB}">
      <dsp:nvSpPr>
        <dsp:cNvPr id="0" name=""/>
        <dsp:cNvSpPr/>
      </dsp:nvSpPr>
      <dsp:spPr>
        <a:xfrm>
          <a:off x="0" y="593070"/>
          <a:ext cx="10131425" cy="10948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39409D-2A8E-48B2-A911-17D7EB2C268A}">
      <dsp:nvSpPr>
        <dsp:cNvPr id="0" name=""/>
        <dsp:cNvSpPr/>
      </dsp:nvSpPr>
      <dsp:spPr>
        <a:xfrm>
          <a:off x="331206" y="839422"/>
          <a:ext cx="602194" cy="602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5BAF9D-BA15-47F3-8474-67F952FAD092}">
      <dsp:nvSpPr>
        <dsp:cNvPr id="0" name=""/>
        <dsp:cNvSpPr/>
      </dsp:nvSpPr>
      <dsp:spPr>
        <a:xfrm>
          <a:off x="1264607" y="593070"/>
          <a:ext cx="8866817" cy="1094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77" tIns="115877" rIns="115877" bIns="115877" numCol="1" spcCol="1270" anchor="ctr" anchorCtr="0">
          <a:noAutofit/>
        </a:bodyPr>
        <a:lstStyle/>
        <a:p>
          <a:pPr marL="0" lvl="0" indent="0" algn="l" defTabSz="889000">
            <a:lnSpc>
              <a:spcPct val="90000"/>
            </a:lnSpc>
            <a:spcBef>
              <a:spcPct val="0"/>
            </a:spcBef>
            <a:spcAft>
              <a:spcPct val="35000"/>
            </a:spcAft>
            <a:buNone/>
          </a:pPr>
          <a:r>
            <a:rPr lang="en-GB" sz="2000" kern="1200" dirty="0"/>
            <a:t>The procedure of finding a suitable applicant in an organization is known as hiring trends. </a:t>
          </a:r>
          <a:endParaRPr lang="en-US" sz="2000" kern="1200" dirty="0"/>
        </a:p>
      </dsp:txBody>
      <dsp:txXfrm>
        <a:off x="1264607" y="593070"/>
        <a:ext cx="8866817" cy="1094898"/>
      </dsp:txXfrm>
    </dsp:sp>
    <dsp:sp modelId="{56017053-37A9-46AF-9E35-4A933B7250F5}">
      <dsp:nvSpPr>
        <dsp:cNvPr id="0" name=""/>
        <dsp:cNvSpPr/>
      </dsp:nvSpPr>
      <dsp:spPr>
        <a:xfrm>
          <a:off x="0" y="1961693"/>
          <a:ext cx="10131425" cy="10948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7C4590-9F40-418F-9407-89968A6E093D}">
      <dsp:nvSpPr>
        <dsp:cNvPr id="0" name=""/>
        <dsp:cNvSpPr/>
      </dsp:nvSpPr>
      <dsp:spPr>
        <a:xfrm>
          <a:off x="331206" y="2208045"/>
          <a:ext cx="602194" cy="602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334973-6C8A-4EEE-9DB6-DFCF02AB4CDE}">
      <dsp:nvSpPr>
        <dsp:cNvPr id="0" name=""/>
        <dsp:cNvSpPr/>
      </dsp:nvSpPr>
      <dsp:spPr>
        <a:xfrm>
          <a:off x="1264607" y="1961693"/>
          <a:ext cx="8866817" cy="1094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77" tIns="115877" rIns="115877" bIns="115877" numCol="1" spcCol="1270" anchor="ctr" anchorCtr="0">
          <a:noAutofit/>
        </a:bodyPr>
        <a:lstStyle/>
        <a:p>
          <a:pPr marL="0" lvl="0" indent="0" algn="l" defTabSz="889000">
            <a:lnSpc>
              <a:spcPct val="90000"/>
            </a:lnSpc>
            <a:spcBef>
              <a:spcPct val="0"/>
            </a:spcBef>
            <a:spcAft>
              <a:spcPct val="35000"/>
            </a:spcAft>
            <a:buNone/>
          </a:pPr>
          <a:r>
            <a:rPr lang="en-GB" sz="2000" kern="1200" dirty="0"/>
            <a:t>Organizations adopt a variety of distinct practices base on their organizational practices. The organizational procedures of our Code Red Company follows four distinct trends.</a:t>
          </a:r>
          <a:endParaRPr lang="en-US" sz="2000" kern="1200" dirty="0"/>
        </a:p>
      </dsp:txBody>
      <dsp:txXfrm>
        <a:off x="1264607" y="1961693"/>
        <a:ext cx="8866817" cy="10948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349A8-FBF6-40F9-81FB-D89CE3E6E930}">
      <dsp:nvSpPr>
        <dsp:cNvPr id="0" name=""/>
        <dsp:cNvSpPr/>
      </dsp:nvSpPr>
      <dsp:spPr>
        <a:xfrm>
          <a:off x="0" y="21685"/>
          <a:ext cx="6545199" cy="155003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In order to find an appropriate applicant for the perfect position, LinkedIn, Twitter and email have become standard practices. </a:t>
          </a:r>
          <a:endParaRPr lang="en-US" sz="2200" kern="1200"/>
        </a:p>
      </dsp:txBody>
      <dsp:txXfrm>
        <a:off x="75666" y="97351"/>
        <a:ext cx="6393867" cy="1398698"/>
      </dsp:txXfrm>
    </dsp:sp>
    <dsp:sp modelId="{7C7092DC-C018-47A6-BD2C-505E6F7C0034}">
      <dsp:nvSpPr>
        <dsp:cNvPr id="0" name=""/>
        <dsp:cNvSpPr/>
      </dsp:nvSpPr>
      <dsp:spPr>
        <a:xfrm>
          <a:off x="0" y="1635075"/>
          <a:ext cx="6545199" cy="1550030"/>
        </a:xfrm>
        <a:prstGeom prst="roundRect">
          <a:avLst/>
        </a:prstGeom>
        <a:gradFill rotWithShape="0">
          <a:gsLst>
            <a:gs pos="0">
              <a:schemeClr val="accent2">
                <a:hueOff val="9804700"/>
                <a:satOff val="-13755"/>
                <a:lumOff val="-3432"/>
                <a:alphaOff val="0"/>
                <a:tint val="98000"/>
                <a:lumMod val="100000"/>
              </a:schemeClr>
            </a:gs>
            <a:gs pos="100000">
              <a:schemeClr val="accent2">
                <a:hueOff val="9804700"/>
                <a:satOff val="-13755"/>
                <a:lumOff val="-343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 LinkedIn is a skilful business networking site. If a Company wants to know about an individual behaviour and how they work on success LinkedIn profile is required. </a:t>
          </a:r>
          <a:endParaRPr lang="en-US" sz="2200" kern="1200"/>
        </a:p>
      </dsp:txBody>
      <dsp:txXfrm>
        <a:off x="75666" y="1710741"/>
        <a:ext cx="6393867" cy="1398698"/>
      </dsp:txXfrm>
    </dsp:sp>
    <dsp:sp modelId="{7E2DD029-80E2-4FDA-8984-9ECD5742C608}">
      <dsp:nvSpPr>
        <dsp:cNvPr id="0" name=""/>
        <dsp:cNvSpPr/>
      </dsp:nvSpPr>
      <dsp:spPr>
        <a:xfrm>
          <a:off x="0" y="3248466"/>
          <a:ext cx="6545199" cy="1550030"/>
        </a:xfrm>
        <a:prstGeom prst="roundRect">
          <a:avLst/>
        </a:prstGeom>
        <a:gradFill rotWithShape="0">
          <a:gsLst>
            <a:gs pos="0">
              <a:schemeClr val="accent2">
                <a:hueOff val="19609400"/>
                <a:satOff val="-27509"/>
                <a:lumOff val="-6863"/>
                <a:alphaOff val="0"/>
                <a:tint val="98000"/>
                <a:lumMod val="100000"/>
              </a:schemeClr>
            </a:gs>
            <a:gs pos="100000">
              <a:schemeClr val="accent2">
                <a:hueOff val="19609400"/>
                <a:satOff val="-27509"/>
                <a:lumOff val="-686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Therefore, checking the person’s profile on social media can be a easy method to appoint on their preference position like Manager, Engineer etc.    </a:t>
          </a:r>
          <a:endParaRPr lang="en-US" sz="2200" kern="1200"/>
        </a:p>
      </dsp:txBody>
      <dsp:txXfrm>
        <a:off x="75666" y="3324132"/>
        <a:ext cx="6393867" cy="13986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BBE92-D193-4AC2-9A44-3D9ECA085A63}">
      <dsp:nvSpPr>
        <dsp:cNvPr id="0" name=""/>
        <dsp:cNvSpPr/>
      </dsp:nvSpPr>
      <dsp:spPr>
        <a:xfrm>
          <a:off x="0" y="24962"/>
          <a:ext cx="6545199" cy="794503"/>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M" sz="2000" kern="1200" dirty="0"/>
            <a:t>1.</a:t>
          </a:r>
          <a:r>
            <a:rPr lang="en-US" sz="2000" kern="1200" dirty="0"/>
            <a:t>Interpersonal Skills</a:t>
          </a:r>
        </a:p>
      </dsp:txBody>
      <dsp:txXfrm>
        <a:off x="38784" y="63746"/>
        <a:ext cx="6467631" cy="716935"/>
      </dsp:txXfrm>
    </dsp:sp>
    <dsp:sp modelId="{85331ACF-D841-49AE-9C7E-EAD7C95A00AF}">
      <dsp:nvSpPr>
        <dsp:cNvPr id="0" name=""/>
        <dsp:cNvSpPr/>
      </dsp:nvSpPr>
      <dsp:spPr>
        <a:xfrm>
          <a:off x="0" y="877065"/>
          <a:ext cx="6545199" cy="794503"/>
        </a:xfrm>
        <a:prstGeom prst="roundRect">
          <a:avLst/>
        </a:prstGeom>
        <a:gradFill rotWithShape="0">
          <a:gsLst>
            <a:gs pos="0">
              <a:schemeClr val="accent2">
                <a:hueOff val="3268233"/>
                <a:satOff val="-4585"/>
                <a:lumOff val="-1144"/>
                <a:alphaOff val="0"/>
                <a:tint val="98000"/>
                <a:lumMod val="100000"/>
              </a:schemeClr>
            </a:gs>
            <a:gs pos="100000">
              <a:schemeClr val="accent2">
                <a:hueOff val="3268233"/>
                <a:satOff val="-4585"/>
                <a:lumOff val="-114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skill used to interact and communicate</a:t>
          </a:r>
        </a:p>
      </dsp:txBody>
      <dsp:txXfrm>
        <a:off x="38784" y="915849"/>
        <a:ext cx="6467631" cy="716935"/>
      </dsp:txXfrm>
    </dsp:sp>
    <dsp:sp modelId="{0D85E32A-7FB0-4919-AC7B-A0DDFBE961A7}">
      <dsp:nvSpPr>
        <dsp:cNvPr id="0" name=""/>
        <dsp:cNvSpPr/>
      </dsp:nvSpPr>
      <dsp:spPr>
        <a:xfrm>
          <a:off x="0" y="1729168"/>
          <a:ext cx="6545199" cy="794503"/>
        </a:xfrm>
        <a:prstGeom prst="roundRect">
          <a:avLst/>
        </a:prstGeom>
        <a:gradFill rotWithShape="0">
          <a:gsLst>
            <a:gs pos="0">
              <a:schemeClr val="accent2">
                <a:hueOff val="6536467"/>
                <a:satOff val="-9170"/>
                <a:lumOff val="-2288"/>
                <a:alphaOff val="0"/>
                <a:tint val="98000"/>
                <a:lumMod val="100000"/>
              </a:schemeClr>
            </a:gs>
            <a:gs pos="100000">
              <a:schemeClr val="accent2">
                <a:hueOff val="6536467"/>
                <a:satOff val="-9170"/>
                <a:lumOff val="-228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Some examples are listening, communication skills </a:t>
          </a:r>
        </a:p>
      </dsp:txBody>
      <dsp:txXfrm>
        <a:off x="38784" y="1767952"/>
        <a:ext cx="6467631" cy="716935"/>
      </dsp:txXfrm>
    </dsp:sp>
    <dsp:sp modelId="{69E9DDFF-FEE0-4ADB-B701-70D62C2EC42E}">
      <dsp:nvSpPr>
        <dsp:cNvPr id="0" name=""/>
        <dsp:cNvSpPr/>
      </dsp:nvSpPr>
      <dsp:spPr>
        <a:xfrm>
          <a:off x="0" y="2581271"/>
          <a:ext cx="6545199" cy="794503"/>
        </a:xfrm>
        <a:prstGeom prst="roundRect">
          <a:avLst/>
        </a:prstGeom>
        <a:gradFill rotWithShape="0">
          <a:gsLst>
            <a:gs pos="0">
              <a:schemeClr val="accent2">
                <a:hueOff val="9804700"/>
                <a:satOff val="-13755"/>
                <a:lumOff val="-3432"/>
                <a:alphaOff val="0"/>
                <a:tint val="98000"/>
                <a:lumMod val="100000"/>
              </a:schemeClr>
            </a:gs>
            <a:gs pos="100000">
              <a:schemeClr val="accent2">
                <a:hueOff val="9804700"/>
                <a:satOff val="-13755"/>
                <a:lumOff val="-343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M" sz="2000" kern="1200" dirty="0"/>
            <a:t>2.</a:t>
          </a:r>
          <a:r>
            <a:rPr lang="en-US" sz="2000" kern="1200" dirty="0"/>
            <a:t>Soft Skills</a:t>
          </a:r>
        </a:p>
      </dsp:txBody>
      <dsp:txXfrm>
        <a:off x="38784" y="2620055"/>
        <a:ext cx="6467631" cy="716935"/>
      </dsp:txXfrm>
    </dsp:sp>
    <dsp:sp modelId="{B487ACB2-869F-4069-9C84-A08356B31635}">
      <dsp:nvSpPr>
        <dsp:cNvPr id="0" name=""/>
        <dsp:cNvSpPr/>
      </dsp:nvSpPr>
      <dsp:spPr>
        <a:xfrm>
          <a:off x="0" y="3433375"/>
          <a:ext cx="6545199" cy="794503"/>
        </a:xfrm>
        <a:prstGeom prst="roundRect">
          <a:avLst/>
        </a:prstGeom>
        <a:gradFill rotWithShape="0">
          <a:gsLst>
            <a:gs pos="0">
              <a:schemeClr val="accent2">
                <a:hueOff val="13072934"/>
                <a:satOff val="-18339"/>
                <a:lumOff val="-4575"/>
                <a:alphaOff val="0"/>
                <a:tint val="98000"/>
                <a:lumMod val="100000"/>
              </a:schemeClr>
            </a:gs>
            <a:gs pos="100000">
              <a:schemeClr val="accent2">
                <a:hueOff val="13072934"/>
                <a:satOff val="-18339"/>
                <a:lumOff val="-457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Character qualities which describe a relation which a person have with others</a:t>
          </a:r>
        </a:p>
      </dsp:txBody>
      <dsp:txXfrm>
        <a:off x="38784" y="3472159"/>
        <a:ext cx="6467631" cy="716935"/>
      </dsp:txXfrm>
    </dsp:sp>
    <dsp:sp modelId="{9A20C2C5-C22C-4354-BBAD-4E1F23BA928B}">
      <dsp:nvSpPr>
        <dsp:cNvPr id="0" name=""/>
        <dsp:cNvSpPr/>
      </dsp:nvSpPr>
      <dsp:spPr>
        <a:xfrm>
          <a:off x="0" y="4285478"/>
          <a:ext cx="6545199" cy="794503"/>
        </a:xfrm>
        <a:prstGeom prst="roundRect">
          <a:avLst/>
        </a:prstGeom>
        <a:gradFill rotWithShape="0">
          <a:gsLst>
            <a:gs pos="0">
              <a:schemeClr val="accent2">
                <a:hueOff val="16341167"/>
                <a:satOff val="-22924"/>
                <a:lumOff val="-5719"/>
                <a:alphaOff val="0"/>
                <a:tint val="98000"/>
                <a:lumMod val="100000"/>
              </a:schemeClr>
            </a:gs>
            <a:gs pos="100000">
              <a:schemeClr val="accent2">
                <a:hueOff val="16341167"/>
                <a:satOff val="-22924"/>
                <a:lumOff val="-571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Also  called behavior or attitude</a:t>
          </a:r>
        </a:p>
      </dsp:txBody>
      <dsp:txXfrm>
        <a:off x="38784" y="4324262"/>
        <a:ext cx="6467631" cy="716935"/>
      </dsp:txXfrm>
    </dsp:sp>
    <dsp:sp modelId="{A42DD6EA-256C-462C-8A27-853F04AB0F45}">
      <dsp:nvSpPr>
        <dsp:cNvPr id="0" name=""/>
        <dsp:cNvSpPr/>
      </dsp:nvSpPr>
      <dsp:spPr>
        <a:xfrm>
          <a:off x="0" y="5137581"/>
          <a:ext cx="6545199" cy="794503"/>
        </a:xfrm>
        <a:prstGeom prst="roundRect">
          <a:avLst/>
        </a:prstGeom>
        <a:gradFill rotWithShape="0">
          <a:gsLst>
            <a:gs pos="0">
              <a:schemeClr val="accent2">
                <a:hueOff val="19609400"/>
                <a:satOff val="-27509"/>
                <a:lumOff val="-6863"/>
                <a:alphaOff val="0"/>
                <a:tint val="98000"/>
                <a:lumMod val="100000"/>
              </a:schemeClr>
            </a:gs>
            <a:gs pos="100000">
              <a:schemeClr val="accent2">
                <a:hueOff val="19609400"/>
                <a:satOff val="-27509"/>
                <a:lumOff val="-686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With the help of interview, we can hire an employee who is best in both  related field and these skills.</a:t>
          </a:r>
        </a:p>
      </dsp:txBody>
      <dsp:txXfrm>
        <a:off x="38784" y="5176365"/>
        <a:ext cx="6467631" cy="716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53593-6EB5-4B66-9F3B-6594895971B0}">
      <dsp:nvSpPr>
        <dsp:cNvPr id="0" name=""/>
        <dsp:cNvSpPr/>
      </dsp:nvSpPr>
      <dsp:spPr>
        <a:xfrm>
          <a:off x="0" y="564230"/>
          <a:ext cx="3166070" cy="189964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Crime and Criminal Information System (CCIS) has been keeping records of crimes related to national crimes and criminals for decades. (IGI Global, 2021).</a:t>
          </a:r>
        </a:p>
      </dsp:txBody>
      <dsp:txXfrm>
        <a:off x="0" y="564230"/>
        <a:ext cx="3166070" cy="1899642"/>
      </dsp:txXfrm>
    </dsp:sp>
    <dsp:sp modelId="{90552B87-7B87-46D3-B4D5-1E9A671EB87A}">
      <dsp:nvSpPr>
        <dsp:cNvPr id="0" name=""/>
        <dsp:cNvSpPr/>
      </dsp:nvSpPr>
      <dsp:spPr>
        <a:xfrm>
          <a:off x="3482677" y="564230"/>
          <a:ext cx="3166070" cy="1899642"/>
        </a:xfrm>
        <a:prstGeom prst="rect">
          <a:avLst/>
        </a:prstGeom>
        <a:solidFill>
          <a:schemeClr val="accent5">
            <a:hueOff val="-1257600"/>
            <a:satOff val="-7621"/>
            <a:lumOff val="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company requests a police report during the recruiting process to verify the candidate's history of criminal activity. </a:t>
          </a:r>
        </a:p>
      </dsp:txBody>
      <dsp:txXfrm>
        <a:off x="3482677" y="564230"/>
        <a:ext cx="3166070" cy="1899642"/>
      </dsp:txXfrm>
    </dsp:sp>
    <dsp:sp modelId="{A21779A5-45A9-4D73-829C-3B60F66A2D9E}">
      <dsp:nvSpPr>
        <dsp:cNvPr id="0" name=""/>
        <dsp:cNvSpPr/>
      </dsp:nvSpPr>
      <dsp:spPr>
        <a:xfrm>
          <a:off x="6965354" y="564230"/>
          <a:ext cx="3166070" cy="1899642"/>
        </a:xfrm>
        <a:prstGeom prst="rect">
          <a:avLst/>
        </a:prstGeom>
        <a:solidFill>
          <a:schemeClr val="accent5">
            <a:hueOff val="-2515200"/>
            <a:satOff val="-15242"/>
            <a:lumOff val="1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It is essential to ensure that the applicant has not been involved in any significant crimes.</a:t>
          </a:r>
        </a:p>
      </dsp:txBody>
      <dsp:txXfrm>
        <a:off x="6965354" y="564230"/>
        <a:ext cx="3166070" cy="1899642"/>
      </dsp:txXfrm>
    </dsp:sp>
    <dsp:sp modelId="{8AE70DE9-70AA-4434-A2EB-7507C8B3D25C}">
      <dsp:nvSpPr>
        <dsp:cNvPr id="0" name=""/>
        <dsp:cNvSpPr/>
      </dsp:nvSpPr>
      <dsp:spPr>
        <a:xfrm>
          <a:off x="0" y="2780480"/>
          <a:ext cx="3166070" cy="1899642"/>
        </a:xfrm>
        <a:prstGeom prst="rect">
          <a:avLst/>
        </a:prstGeom>
        <a:solidFill>
          <a:schemeClr val="accent5">
            <a:hueOff val="-3772801"/>
            <a:satOff val="-22863"/>
            <a:lumOff val="28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Company must ensure that the candidate is honest and obedient in his work. </a:t>
          </a:r>
        </a:p>
      </dsp:txBody>
      <dsp:txXfrm>
        <a:off x="0" y="2780480"/>
        <a:ext cx="3166070" cy="1899642"/>
      </dsp:txXfrm>
    </dsp:sp>
    <dsp:sp modelId="{1D3C03B7-26EC-46E9-B007-04741000947E}">
      <dsp:nvSpPr>
        <dsp:cNvPr id="0" name=""/>
        <dsp:cNvSpPr/>
      </dsp:nvSpPr>
      <dsp:spPr>
        <a:xfrm>
          <a:off x="3482677" y="2780480"/>
          <a:ext cx="3166070" cy="1899642"/>
        </a:xfrm>
        <a:prstGeom prst="rect">
          <a:avLst/>
        </a:prstGeom>
        <a:solidFill>
          <a:schemeClr val="accent5">
            <a:hueOff val="-5030401"/>
            <a:satOff val="-30484"/>
            <a:lumOff val="37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background check is necessary to ensure that the candidate is not a threat to the organization or society. </a:t>
          </a:r>
        </a:p>
      </dsp:txBody>
      <dsp:txXfrm>
        <a:off x="3482677" y="2780480"/>
        <a:ext cx="3166070" cy="1899642"/>
      </dsp:txXfrm>
    </dsp:sp>
    <dsp:sp modelId="{0C1B2CC8-11E3-4955-AF1D-D437A3D18426}">
      <dsp:nvSpPr>
        <dsp:cNvPr id="0" name=""/>
        <dsp:cNvSpPr/>
      </dsp:nvSpPr>
      <dsp:spPr>
        <a:xfrm>
          <a:off x="6965354" y="2780480"/>
          <a:ext cx="3166070" cy="1899642"/>
        </a:xfrm>
        <a:prstGeom prst="rect">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CCIS may be used by the company to investigate the candidate's criminal record. </a:t>
          </a:r>
        </a:p>
      </dsp:txBody>
      <dsp:txXfrm>
        <a:off x="6965354" y="2780480"/>
        <a:ext cx="3166070" cy="18996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840D5-BC09-4F0C-ACC7-C51F6800A852}">
      <dsp:nvSpPr>
        <dsp:cNvPr id="0" name=""/>
        <dsp:cNvSpPr/>
      </dsp:nvSpPr>
      <dsp:spPr>
        <a:xfrm>
          <a:off x="79931" y="1441"/>
          <a:ext cx="3118650" cy="187119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Those </a:t>
          </a:r>
          <a:r>
            <a:rPr lang="en-US" sz="1700" i="0" kern="1200"/>
            <a:t>activities that is outside of sector or field</a:t>
          </a:r>
          <a:endParaRPr lang="en-US" sz="1700" kern="1200"/>
        </a:p>
      </dsp:txBody>
      <dsp:txXfrm>
        <a:off x="79931" y="1441"/>
        <a:ext cx="3118650" cy="1871190"/>
      </dsp:txXfrm>
    </dsp:sp>
    <dsp:sp modelId="{E45632DD-051C-4AEB-BDEC-AA7CBF3AE235}">
      <dsp:nvSpPr>
        <dsp:cNvPr id="0" name=""/>
        <dsp:cNvSpPr/>
      </dsp:nvSpPr>
      <dsp:spPr>
        <a:xfrm>
          <a:off x="3510447" y="1441"/>
          <a:ext cx="3118650" cy="187119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Play a major role in an individual’s recruitment.</a:t>
          </a:r>
        </a:p>
      </dsp:txBody>
      <dsp:txXfrm>
        <a:off x="3510447" y="1441"/>
        <a:ext cx="3118650" cy="1871190"/>
      </dsp:txXfrm>
    </dsp:sp>
    <dsp:sp modelId="{93B04084-B11C-4B76-ABD5-76C57112381D}">
      <dsp:nvSpPr>
        <dsp:cNvPr id="0" name=""/>
        <dsp:cNvSpPr/>
      </dsp:nvSpPr>
      <dsp:spPr>
        <a:xfrm>
          <a:off x="79931" y="2184496"/>
          <a:ext cx="3118650" cy="187119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It helps individual to learn about themselves and develop their skills and knowledge in different sectors.</a:t>
          </a:r>
        </a:p>
      </dsp:txBody>
      <dsp:txXfrm>
        <a:off x="79931" y="2184496"/>
        <a:ext cx="3118650" cy="1871190"/>
      </dsp:txXfrm>
    </dsp:sp>
    <dsp:sp modelId="{07BA4F98-C902-4394-A54E-A6034F9CC9E8}">
      <dsp:nvSpPr>
        <dsp:cNvPr id="0" name=""/>
        <dsp:cNvSpPr/>
      </dsp:nvSpPr>
      <dsp:spPr>
        <a:xfrm>
          <a:off x="3510447" y="2184496"/>
          <a:ext cx="3118650" cy="187119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Have Opportunity and priority </a:t>
          </a:r>
        </a:p>
      </dsp:txBody>
      <dsp:txXfrm>
        <a:off x="3510447" y="2184496"/>
        <a:ext cx="3118650" cy="1871190"/>
      </dsp:txXfrm>
    </dsp:sp>
    <dsp:sp modelId="{2997806A-D0FD-47E5-BC25-1DC02AA67788}">
      <dsp:nvSpPr>
        <dsp:cNvPr id="0" name=""/>
        <dsp:cNvSpPr/>
      </dsp:nvSpPr>
      <dsp:spPr>
        <a:xfrm>
          <a:off x="79931" y="4367552"/>
          <a:ext cx="3118650" cy="187119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Some soft skills are communication skills, interpersonal skills, understanding the colleague’s thoughts and viewpoints.</a:t>
          </a:r>
        </a:p>
      </dsp:txBody>
      <dsp:txXfrm>
        <a:off x="79931" y="4367552"/>
        <a:ext cx="3118650" cy="1871190"/>
      </dsp:txXfrm>
    </dsp:sp>
    <dsp:sp modelId="{C0035CC8-08A6-4BDB-8F64-842DE7F2B751}">
      <dsp:nvSpPr>
        <dsp:cNvPr id="0" name=""/>
        <dsp:cNvSpPr/>
      </dsp:nvSpPr>
      <dsp:spPr>
        <a:xfrm>
          <a:off x="3510447" y="4367552"/>
          <a:ext cx="3118650" cy="187119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By participating in Extra-curricular activities, the company can be able to examine the individual’s behavior and mentality so that they can guide them accordingly.</a:t>
          </a:r>
        </a:p>
      </dsp:txBody>
      <dsp:txXfrm>
        <a:off x="3510447" y="4367552"/>
        <a:ext cx="3118650" cy="18711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3D78A-84BA-4F37-9B5B-4F88D628927E}">
      <dsp:nvSpPr>
        <dsp:cNvPr id="0" name=""/>
        <dsp:cNvSpPr/>
      </dsp:nvSpPr>
      <dsp:spPr>
        <a:xfrm>
          <a:off x="0" y="2745"/>
          <a:ext cx="6401972" cy="101495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indirect, non-cash or financial remuneration and services provided to an employee in addition to their wages by the organization.</a:t>
          </a:r>
        </a:p>
      </dsp:txBody>
      <dsp:txXfrm>
        <a:off x="49546" y="52291"/>
        <a:ext cx="6302880" cy="915860"/>
      </dsp:txXfrm>
    </dsp:sp>
    <dsp:sp modelId="{1C8093CF-6166-4FD7-9A30-96313DE6FF84}">
      <dsp:nvSpPr>
        <dsp:cNvPr id="0" name=""/>
        <dsp:cNvSpPr/>
      </dsp:nvSpPr>
      <dsp:spPr>
        <a:xfrm>
          <a:off x="0" y="1030986"/>
          <a:ext cx="6401972" cy="1014952"/>
        </a:xfrm>
        <a:prstGeom prst="roundRect">
          <a:avLst/>
        </a:prstGeom>
        <a:solidFill>
          <a:schemeClr val="accent2">
            <a:hueOff val="3921880"/>
            <a:satOff val="-5502"/>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is also known as fringe or perks benefits. </a:t>
          </a:r>
        </a:p>
      </dsp:txBody>
      <dsp:txXfrm>
        <a:off x="49546" y="1080532"/>
        <a:ext cx="6302880" cy="915860"/>
      </dsp:txXfrm>
    </dsp:sp>
    <dsp:sp modelId="{AF347C7A-DD94-430B-A5B2-3FE37E4E6946}">
      <dsp:nvSpPr>
        <dsp:cNvPr id="0" name=""/>
        <dsp:cNvSpPr/>
      </dsp:nvSpPr>
      <dsp:spPr>
        <a:xfrm>
          <a:off x="0" y="2059227"/>
          <a:ext cx="6401972" cy="1014952"/>
        </a:xfrm>
        <a:prstGeom prst="roundRect">
          <a:avLst/>
        </a:prstGeom>
        <a:solidFill>
          <a:schemeClr val="accent2">
            <a:hueOff val="7843760"/>
            <a:satOff val="-11004"/>
            <a:lumOff val="-274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is taken as important tool for improvement in bottom-line of the organization.</a:t>
          </a:r>
        </a:p>
      </dsp:txBody>
      <dsp:txXfrm>
        <a:off x="49546" y="2108773"/>
        <a:ext cx="6302880" cy="915860"/>
      </dsp:txXfrm>
    </dsp:sp>
    <dsp:sp modelId="{C74A0719-6126-4F0C-9DF2-243BD6C76983}">
      <dsp:nvSpPr>
        <dsp:cNvPr id="0" name=""/>
        <dsp:cNvSpPr/>
      </dsp:nvSpPr>
      <dsp:spPr>
        <a:xfrm>
          <a:off x="0" y="3087469"/>
          <a:ext cx="6401972" cy="1014952"/>
        </a:xfrm>
        <a:prstGeom prst="roundRect">
          <a:avLst/>
        </a:prstGeom>
        <a:solidFill>
          <a:schemeClr val="accent2">
            <a:hueOff val="11765641"/>
            <a:satOff val="-16505"/>
            <a:lumOff val="-41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helps to achieving organization’s goals and objective.</a:t>
          </a:r>
        </a:p>
      </dsp:txBody>
      <dsp:txXfrm>
        <a:off x="49546" y="3137015"/>
        <a:ext cx="6302880" cy="915860"/>
      </dsp:txXfrm>
    </dsp:sp>
    <dsp:sp modelId="{C914BD40-9F6E-413B-8B67-44A68795DE95}">
      <dsp:nvSpPr>
        <dsp:cNvPr id="0" name=""/>
        <dsp:cNvSpPr/>
      </dsp:nvSpPr>
      <dsp:spPr>
        <a:xfrm>
          <a:off x="0" y="4115710"/>
          <a:ext cx="6401972" cy="1014952"/>
        </a:xfrm>
        <a:prstGeom prst="roundRect">
          <a:avLst/>
        </a:prstGeom>
        <a:solidFill>
          <a:schemeClr val="accent2">
            <a:hueOff val="15687521"/>
            <a:satOff val="-22007"/>
            <a:lumOff val="-54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helps to motivate the employee to get the work done. </a:t>
          </a:r>
        </a:p>
      </dsp:txBody>
      <dsp:txXfrm>
        <a:off x="49546" y="4165256"/>
        <a:ext cx="6302880" cy="915860"/>
      </dsp:txXfrm>
    </dsp:sp>
    <dsp:sp modelId="{124F46C4-483E-4761-9D74-373886FE92F2}">
      <dsp:nvSpPr>
        <dsp:cNvPr id="0" name=""/>
        <dsp:cNvSpPr/>
      </dsp:nvSpPr>
      <dsp:spPr>
        <a:xfrm>
          <a:off x="0" y="5143951"/>
          <a:ext cx="6401972" cy="1014952"/>
        </a:xfrm>
        <a:prstGeom prst="roundRect">
          <a:avLst/>
        </a:prstGeom>
        <a:solidFill>
          <a:schemeClr val="accent2">
            <a:hueOff val="19609400"/>
            <a:satOff val="-27509"/>
            <a:lumOff val="-68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For example: health insurance, salary increment, bonus, transit benefit allowances, profit sharing and others. </a:t>
          </a:r>
        </a:p>
      </dsp:txBody>
      <dsp:txXfrm>
        <a:off x="49546" y="5193497"/>
        <a:ext cx="6302880" cy="9158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6B0E-7F21-4279-9CE9-51BDB87B1DCB}"/>
              </a:ext>
            </a:extLst>
          </p:cNvPr>
          <p:cNvSpPr>
            <a:spLocks noGrp="1"/>
          </p:cNvSpPr>
          <p:nvPr>
            <p:ph type="ctrTitle"/>
          </p:nvPr>
        </p:nvSpPr>
        <p:spPr>
          <a:xfrm>
            <a:off x="486876" y="2032000"/>
            <a:ext cx="4513792" cy="2819398"/>
          </a:xfrm>
        </p:spPr>
        <p:txBody>
          <a:bodyPr>
            <a:normAutofit/>
          </a:bodyPr>
          <a:lstStyle/>
          <a:p>
            <a:r>
              <a:rPr lang="en-AU" b="1"/>
              <a:t>Employees and Employment Trends</a:t>
            </a:r>
          </a:p>
        </p:txBody>
      </p:sp>
      <p:sp>
        <p:nvSpPr>
          <p:cNvPr id="3" name="Subtitle 2">
            <a:extLst>
              <a:ext uri="{FF2B5EF4-FFF2-40B4-BE49-F238E27FC236}">
                <a16:creationId xmlns:a16="http://schemas.microsoft.com/office/drawing/2014/main" id="{ADD1DFE8-689C-4EF8-A43C-4B3C0C84AE73}"/>
              </a:ext>
            </a:extLst>
          </p:cNvPr>
          <p:cNvSpPr>
            <a:spLocks noGrp="1"/>
          </p:cNvSpPr>
          <p:nvPr>
            <p:ph type="subTitle" idx="1"/>
          </p:nvPr>
        </p:nvSpPr>
        <p:spPr>
          <a:xfrm>
            <a:off x="486876" y="4851399"/>
            <a:ext cx="4513792" cy="914401"/>
          </a:xfrm>
        </p:spPr>
        <p:txBody>
          <a:bodyPr>
            <a:normAutofit/>
          </a:bodyPr>
          <a:lstStyle/>
          <a:p>
            <a:r>
              <a:rPr lang="en-AU"/>
              <a:t>Group presentation</a:t>
            </a:r>
          </a:p>
        </p:txBody>
      </p:sp>
      <p:sp>
        <p:nvSpPr>
          <p:cNvPr id="10" name="Freeform 5">
            <a:extLst>
              <a:ext uri="{FF2B5EF4-FFF2-40B4-BE49-F238E27FC236}">
                <a16:creationId xmlns:a16="http://schemas.microsoft.com/office/drawing/2014/main" id="{20BF13BF-F822-4E8D-8CD1-D9FA00EDA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2" name="Freeform 14">
            <a:extLst>
              <a:ext uri="{FF2B5EF4-FFF2-40B4-BE49-F238E27FC236}">
                <a16:creationId xmlns:a16="http://schemas.microsoft.com/office/drawing/2014/main" id="{F0251C95-A8B8-482B-9B2C-15BA87ED8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E08F711-8969-43E3-A7DF-9532623128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 name="Straight Connector 14">
              <a:extLst>
                <a:ext uri="{FF2B5EF4-FFF2-40B4-BE49-F238E27FC236}">
                  <a16:creationId xmlns:a16="http://schemas.microsoft.com/office/drawing/2014/main" id="{9B4AA45A-0483-48B1-BE0F-62C21218B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D619E5-5ED0-44A1-85EB-93BDA7C081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149A985-B350-42AE-AD3B-6B74E179F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D50328-EE7A-4297-A048-B92873811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543775-45E6-4680-A778-64E3D435FB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DA04AC-E63A-4A42-A85F-9E32FB82FA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3A2EC67-B472-4AA9-A112-DDD0BB6831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C28F3-3683-44FB-94F6-24B173AB31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47062B7-7717-4098-B038-3489B9844D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FF800C-B1D9-4F5E-8DB5-B63CD51316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04135A-581A-43F4-B9E6-345123091C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39DC20-1B3B-4C35-BC75-1FE8598703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B93B30A-9114-42FA-B3AC-D95615CB62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BEA997-F65B-413C-A8D0-97FF19691C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77B325-2E99-4295-8C82-7341EBE928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FC0746-F10A-41A2-8015-0DE358743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F3BF9C-DDA0-4F81-9547-053EB45973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AD751D-9941-4C79-90CD-55AFED717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0520504-AD44-4048-A6B5-A460A7C1A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1A07A8-3795-408D-AF47-1EBE603A7B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6E6FD0-27DC-45B8-A52F-8D80AA0EF1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247530-4581-48B7-9DA4-24D2C4B1C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D2D15A-2B43-4D93-9713-505D3A1D2E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2F3F4C-A78A-4B39-A26A-CFC1CC51A4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A919E5-1314-40E6-983B-DE1029256B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6E43EFF-48D1-4057-BF1D-F1F9EFFD64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5CA8CF-55E2-4D52-9960-692004D66B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AC9705-BCBF-47AE-8F3E-F1618BA84F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0ABA541-10C4-4CE7-BF26-11A4717112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4CB43F2-D3A1-4D9E-971D-2C38DC6C47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C2AFB1-810D-4D65-8F47-6054F4E7D7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911D1EC-8652-4DC7-8461-37B9F81949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90B9897-7135-4E39-BDEA-096D9B5A7D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D5DF99B-C4B7-46D7-BB05-F8A5C462A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EC5F9B7-C665-4891-8FBF-6AC2C2E7DD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FFF8610-952D-4501-9929-65D96EAC3A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C152BA7-E5B1-4059-AD50-2875A19FA0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7223687-03EA-46EF-858E-4090049459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2BEE5EB-7AE2-4314-9C60-075C60EED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2951DA-C087-49F1-B9C4-55C3730717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E106FCB-4E57-4512-9AB7-7C33201CFB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1AB2A71-2971-4072-8B43-1A01313554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4BEE56B-94E5-4731-AEA3-6653B5D657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FCE729D-5308-4590-97A6-FA7683FF2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CBBA487-12EF-4D5A-AE64-C3580927BA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913B03B-F03F-418B-974F-F89474717C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38F4019-64F7-4B7A-8BD8-01A7846E73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1B29259-D209-4BF9-8F09-AC9BF73FC9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4855B33-C412-4D05-B44E-F9EB1B15E6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0295E82-7856-435C-8EA8-028F5A60ED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A3FC20A-AF01-4DD2-BED6-C85633DA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2AFD455-5DBA-4CD7-8F24-DDF1F82682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6276F84-B235-4C15-BEAB-71AC53ACC2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865E87-F6E6-4262-8F94-027EA315FD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3791DB5-AB84-4DFE-86A5-2F80CC735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E243680-2222-4CC7-89AA-CD153AB539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EC878B1-01D4-4B20-9B01-79F7CE531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F979239-9574-4078-8CD8-8C70FC0B5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8536134-D798-4DF8-9305-83B44C05A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B281E6-202A-4F53-B0BE-23582E607F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1C2ED7-7EA3-4D86-B354-505FBFD151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633E295-D486-4BAC-B3B2-480F1BB683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F7AE55B-5021-46F3-BE33-D459A7BA39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021F9FF-37CF-4039-9BD4-904D1AAD8E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8AD4F60-3B7F-4F2A-AC11-E9DADA9DB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399B806-3165-4D8C-8187-C69D6F7BD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3CE12A4-8443-49D7-ADC5-B776A05C56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FC2DBDA-6BEA-4292-9A1E-978A7073FB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5AC3DF-CE18-40B2-9B4B-89EC411063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9DF227-D845-4082-BF39-E7AF0DFD02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9BBD464-360A-4551-A3F9-A86B79099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50D3EE5-E711-48C3-873C-3486332474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FB1C1CF-DC7D-456D-B80A-52A8487EA2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5639E1F-60B9-4E6C-B4A2-FA4F3E31BF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BDB4041-9A97-4D91-A192-44B9A5FAC1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6921C-1389-43C0-9876-EA3DC3B345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5D90A0A-A0BC-41FA-84A9-A0D004F5C4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4A0E5CE-A1EC-4BB6-AC4C-A88975191F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7" name="Graphic 6" descr="Group">
            <a:extLst>
              <a:ext uri="{FF2B5EF4-FFF2-40B4-BE49-F238E27FC236}">
                <a16:creationId xmlns:a16="http://schemas.microsoft.com/office/drawing/2014/main" id="{D5346391-84AC-49F5-BA00-7911787F6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260920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EA78D3-1250-461D-B1C3-A685A63B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EE3020-D2AB-4568-9728-58CB9D91C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DB7BECE-01F0-4612-854F-D69D86C95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F86DF582-A19F-4A32-87E4-44CDC7E4CDE5}"/>
              </a:ext>
            </a:extLst>
          </p:cNvPr>
          <p:cNvSpPr>
            <a:spLocks noGrp="1"/>
          </p:cNvSpPr>
          <p:nvPr>
            <p:ph type="title"/>
          </p:nvPr>
        </p:nvSpPr>
        <p:spPr>
          <a:xfrm>
            <a:off x="253218" y="675249"/>
            <a:ext cx="3784113" cy="4963550"/>
          </a:xfrm>
        </p:spPr>
        <p:txBody>
          <a:bodyPr>
            <a:normAutofit/>
          </a:bodyPr>
          <a:lstStyle/>
          <a:p>
            <a:r>
              <a:rPr lang="en-AU" sz="3100" b="1" dirty="0">
                <a:solidFill>
                  <a:srgbClr val="FFFFFF"/>
                </a:solidFill>
                <a:effectLst/>
                <a:latin typeface="Times New Roman" panose="02020603050405020304" pitchFamily="18" charset="0"/>
                <a:ea typeface="Times New Roman" panose="02020603050405020304" pitchFamily="18" charset="0"/>
                <a:cs typeface="Mangal" panose="02040503050203030202" pitchFamily="18" charset="0"/>
              </a:rPr>
              <a:t>2.4 Participation in Extra-curricular activities</a:t>
            </a:r>
            <a:br>
              <a:rPr lang="en-AU" sz="3100" b="1" dirty="0">
                <a:solidFill>
                  <a:srgbClr val="FFFFFF"/>
                </a:solidFill>
                <a:effectLst/>
                <a:latin typeface="Calibri Light" panose="020F0302020204030204" pitchFamily="34" charset="0"/>
                <a:ea typeface="Times New Roman" panose="02020603050405020304" pitchFamily="18" charset="0"/>
                <a:cs typeface="Mangal" panose="02040503050203030202" pitchFamily="18" charset="0"/>
              </a:rPr>
            </a:br>
            <a:endParaRPr lang="en-AU" sz="3100" dirty="0">
              <a:solidFill>
                <a:srgbClr val="FFFFFF"/>
              </a:solidFill>
            </a:endParaRPr>
          </a:p>
        </p:txBody>
      </p:sp>
      <p:sp useBgFill="1">
        <p:nvSpPr>
          <p:cNvPr id="15" name="Rectangle 14">
            <a:extLst>
              <a:ext uri="{FF2B5EF4-FFF2-40B4-BE49-F238E27FC236}">
                <a16:creationId xmlns:a16="http://schemas.microsoft.com/office/drawing/2014/main" id="{BE8D5A48-2B03-4F99-8D48-30237E113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CF2FAE-EAE6-4D49-BA59-1AC7F24069E6}"/>
              </a:ext>
            </a:extLst>
          </p:cNvPr>
          <p:cNvGraphicFramePr>
            <a:graphicFrameLocks noGrp="1"/>
          </p:cNvGraphicFramePr>
          <p:nvPr>
            <p:ph idx="1"/>
            <p:extLst>
              <p:ext uri="{D42A27DB-BD31-4B8C-83A1-F6EECF244321}">
                <p14:modId xmlns:p14="http://schemas.microsoft.com/office/powerpoint/2010/main" val="2452662957"/>
              </p:ext>
            </p:extLst>
          </p:nvPr>
        </p:nvGraphicFramePr>
        <p:xfrm>
          <a:off x="4897989" y="329428"/>
          <a:ext cx="6709030" cy="6240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16734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3F166-D895-4C2F-8AF8-770DAC39C939}"/>
              </a:ext>
            </a:extLst>
          </p:cNvPr>
          <p:cNvSpPr>
            <a:spLocks noGrp="1"/>
          </p:cNvSpPr>
          <p:nvPr>
            <p:ph type="title"/>
          </p:nvPr>
        </p:nvSpPr>
        <p:spPr>
          <a:xfrm>
            <a:off x="685801" y="500743"/>
            <a:ext cx="7402285" cy="1360714"/>
          </a:xfrm>
        </p:spPr>
        <p:txBody>
          <a:bodyPr>
            <a:normAutofit/>
          </a:bodyPr>
          <a:lstStyle/>
          <a:p>
            <a:r>
              <a:rPr lang="en-AU" b="1">
                <a:effectLst/>
                <a:latin typeface="Times New Roman" panose="02020603050405020304" pitchFamily="18" charset="0"/>
                <a:ea typeface="Times New Roman" panose="02020603050405020304" pitchFamily="18" charset="0"/>
                <a:cs typeface="Mangal" panose="02040503050203030202" pitchFamily="18" charset="0"/>
              </a:rPr>
              <a:t>2.5 Organization Behaviour</a:t>
            </a:r>
            <a:br>
              <a:rPr lang="en-AU" b="1">
                <a:effectLst/>
                <a:latin typeface="Calibri Light" panose="020F0302020204030204" pitchFamily="34" charset="0"/>
                <a:ea typeface="Times New Roman" panose="02020603050405020304" pitchFamily="18" charset="0"/>
                <a:cs typeface="Mangal" panose="02040503050203030202" pitchFamily="18" charset="0"/>
              </a:rPr>
            </a:br>
            <a:endParaRPr lang="en-AU"/>
          </a:p>
        </p:txBody>
      </p:sp>
      <p:sp>
        <p:nvSpPr>
          <p:cNvPr id="3" name="Content Placeholder 2">
            <a:extLst>
              <a:ext uri="{FF2B5EF4-FFF2-40B4-BE49-F238E27FC236}">
                <a16:creationId xmlns:a16="http://schemas.microsoft.com/office/drawing/2014/main" id="{3F571D89-0169-464A-ACD8-D81E3F30C898}"/>
              </a:ext>
            </a:extLst>
          </p:cNvPr>
          <p:cNvSpPr>
            <a:spLocks noGrp="1"/>
          </p:cNvSpPr>
          <p:nvPr>
            <p:ph idx="1"/>
          </p:nvPr>
        </p:nvSpPr>
        <p:spPr>
          <a:xfrm>
            <a:off x="685801" y="1861457"/>
            <a:ext cx="7402285" cy="3392110"/>
          </a:xfrm>
        </p:spPr>
        <p:txBody>
          <a:bodyPr>
            <a:normAutofit/>
          </a:bodyPr>
          <a:lstStyle/>
          <a:p>
            <a:r>
              <a:rPr lang="en-US" sz="2400"/>
              <a:t>Organizational behavior is the study and application of knowledge about how people act within an organization. It is a human tool for human benefit. It applies broadly to the behavior of people in all types of organization.</a:t>
            </a:r>
          </a:p>
          <a:p>
            <a:endParaRPr lang="en-AU" dirty="0"/>
          </a:p>
        </p:txBody>
      </p:sp>
    </p:spTree>
    <p:extLst>
      <p:ext uri="{BB962C8B-B14F-4D97-AF65-F5344CB8AC3E}">
        <p14:creationId xmlns:p14="http://schemas.microsoft.com/office/powerpoint/2010/main" val="242594947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EA78D3-1250-461D-B1C3-A685A63B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EE3020-D2AB-4568-9728-58CB9D91C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DB7BECE-01F0-4612-854F-D69D86C95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FA437CB5-B077-4FE6-B12A-EFEEB584F555}"/>
              </a:ext>
            </a:extLst>
          </p:cNvPr>
          <p:cNvSpPr>
            <a:spLocks noGrp="1"/>
          </p:cNvSpPr>
          <p:nvPr>
            <p:ph type="title"/>
          </p:nvPr>
        </p:nvSpPr>
        <p:spPr>
          <a:xfrm>
            <a:off x="685801" y="643466"/>
            <a:ext cx="3351530" cy="4995333"/>
          </a:xfrm>
        </p:spPr>
        <p:txBody>
          <a:bodyPr>
            <a:normAutofit/>
          </a:bodyPr>
          <a:lstStyle/>
          <a:p>
            <a:r>
              <a:rPr lang="en-AU" b="1">
                <a:solidFill>
                  <a:srgbClr val="FFFFFF"/>
                </a:solidFill>
                <a:effectLst/>
                <a:latin typeface="Times New Roman" panose="02020603050405020304" pitchFamily="18" charset="0"/>
                <a:ea typeface="Times New Roman" panose="02020603050405020304" pitchFamily="18" charset="0"/>
                <a:cs typeface="Mangal" panose="02040503050203030202" pitchFamily="18" charset="0"/>
              </a:rPr>
              <a:t>2.6 Employee Benefits</a:t>
            </a:r>
            <a:br>
              <a:rPr lang="en-AU" b="1">
                <a:solidFill>
                  <a:srgbClr val="FFFFFF"/>
                </a:solidFill>
                <a:effectLst/>
                <a:latin typeface="Calibri Light" panose="020F0302020204030204" pitchFamily="34" charset="0"/>
                <a:ea typeface="Times New Roman" panose="02020603050405020304" pitchFamily="18" charset="0"/>
                <a:cs typeface="Mangal" panose="02040503050203030202" pitchFamily="18" charset="0"/>
              </a:rPr>
            </a:br>
            <a:endParaRPr lang="en-AU">
              <a:solidFill>
                <a:srgbClr val="FFFFFF"/>
              </a:solidFill>
            </a:endParaRPr>
          </a:p>
        </p:txBody>
      </p:sp>
      <p:sp useBgFill="1">
        <p:nvSpPr>
          <p:cNvPr id="15" name="Rectangle 14">
            <a:extLst>
              <a:ext uri="{FF2B5EF4-FFF2-40B4-BE49-F238E27FC236}">
                <a16:creationId xmlns:a16="http://schemas.microsoft.com/office/drawing/2014/main" id="{BE8D5A48-2B03-4F99-8D48-30237E113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34D81E2-679D-409A-8771-643C0182C716}"/>
              </a:ext>
            </a:extLst>
          </p:cNvPr>
          <p:cNvGraphicFramePr>
            <a:graphicFrameLocks noGrp="1"/>
          </p:cNvGraphicFramePr>
          <p:nvPr>
            <p:ph idx="1"/>
            <p:extLst>
              <p:ext uri="{D42A27DB-BD31-4B8C-83A1-F6EECF244321}">
                <p14:modId xmlns:p14="http://schemas.microsoft.com/office/powerpoint/2010/main" val="2594731166"/>
              </p:ext>
            </p:extLst>
          </p:nvPr>
        </p:nvGraphicFramePr>
        <p:xfrm>
          <a:off x="5104227" y="347281"/>
          <a:ext cx="6401972" cy="61616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9922886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6"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334609CF-FD56-4B11-9CDB-F4E782CA16B7}"/>
              </a:ext>
            </a:extLst>
          </p:cNvPr>
          <p:cNvSpPr>
            <a:spLocks noGrp="1"/>
          </p:cNvSpPr>
          <p:nvPr>
            <p:ph type="title"/>
          </p:nvPr>
        </p:nvSpPr>
        <p:spPr>
          <a:xfrm>
            <a:off x="1030288" y="609600"/>
            <a:ext cx="10131425" cy="1110343"/>
          </a:xfrm>
        </p:spPr>
        <p:txBody>
          <a:bodyPr>
            <a:normAutofit/>
          </a:bodyPr>
          <a:lstStyle/>
          <a:p>
            <a:pPr algn="ctr">
              <a:lnSpc>
                <a:spcPct val="90000"/>
              </a:lnSpc>
            </a:pPr>
            <a:r>
              <a:rPr lang="en-AU" b="1" kern="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3. Project Outcomes</a:t>
            </a:r>
            <a:br>
              <a:rPr lang="en-AU" b="1" kern="0">
                <a:solidFill>
                  <a:schemeClr val="bg1"/>
                </a:solidFill>
                <a:effectLst/>
                <a:latin typeface="Calibri Light" panose="020F0302020204030204" pitchFamily="34" charset="0"/>
                <a:ea typeface="Times New Roman" panose="02020603050405020304" pitchFamily="18" charset="0"/>
                <a:cs typeface="Mangal" panose="02040503050203030202" pitchFamily="18" charset="0"/>
              </a:rPr>
            </a:br>
            <a:endParaRPr lang="en-AU">
              <a:solidFill>
                <a:schemeClr val="bg1"/>
              </a:solidFill>
            </a:endParaRPr>
          </a:p>
        </p:txBody>
      </p:sp>
      <p:sp>
        <p:nvSpPr>
          <p:cNvPr id="3" name="Content Placeholder 2">
            <a:extLst>
              <a:ext uri="{FF2B5EF4-FFF2-40B4-BE49-F238E27FC236}">
                <a16:creationId xmlns:a16="http://schemas.microsoft.com/office/drawing/2014/main" id="{7E3F22E5-97FF-4667-8C6C-3CFBD69A8D1E}"/>
              </a:ext>
            </a:extLst>
          </p:cNvPr>
          <p:cNvSpPr>
            <a:spLocks noGrp="1"/>
          </p:cNvSpPr>
          <p:nvPr>
            <p:ph idx="1"/>
          </p:nvPr>
        </p:nvSpPr>
        <p:spPr>
          <a:xfrm>
            <a:off x="685801" y="2592572"/>
            <a:ext cx="10820400" cy="3198627"/>
          </a:xfrm>
        </p:spPr>
        <p:txBody>
          <a:bodyPr>
            <a:normAutofit/>
          </a:bodyPr>
          <a:lstStyle/>
          <a:p>
            <a:r>
              <a:rPr lang="en-US" sz="2400" dirty="0">
                <a:latin typeface="Times New Roman" pitchFamily="18" charset="0"/>
                <a:cs typeface="Times New Roman" pitchFamily="18" charset="0"/>
              </a:rPr>
              <a:t>The value of any project cannot be measured without defining success. It requires focus on outcomes</a:t>
            </a:r>
            <a:r>
              <a:rPr lang="en-US" sz="2400" dirty="0"/>
              <a:t>. The workshop leaded as strong motivation aspect for leaning on different aspects on practical world</a:t>
            </a:r>
            <a:endParaRPr lang="en-US" sz="2400" dirty="0">
              <a:latin typeface="Times New Roman" pitchFamily="18" charset="0"/>
              <a:cs typeface="Times New Roman" pitchFamily="18" charset="0"/>
            </a:endParaRPr>
          </a:p>
          <a:p>
            <a:endParaRPr lang="en-AU" dirty="0"/>
          </a:p>
        </p:txBody>
      </p:sp>
    </p:spTree>
    <p:extLst>
      <p:ext uri="{BB962C8B-B14F-4D97-AF65-F5344CB8AC3E}">
        <p14:creationId xmlns:p14="http://schemas.microsoft.com/office/powerpoint/2010/main" val="210975752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E87A3248-F4EF-4ABC-8FF2-5D5F32FC8430}"/>
              </a:ext>
            </a:extLst>
          </p:cNvPr>
          <p:cNvSpPr>
            <a:spLocks noGrp="1"/>
          </p:cNvSpPr>
          <p:nvPr>
            <p:ph type="title"/>
          </p:nvPr>
        </p:nvSpPr>
        <p:spPr>
          <a:xfrm>
            <a:off x="1030288" y="609600"/>
            <a:ext cx="10131425" cy="1110343"/>
          </a:xfrm>
        </p:spPr>
        <p:txBody>
          <a:bodyPr>
            <a:normAutofit/>
          </a:bodyPr>
          <a:lstStyle/>
          <a:p>
            <a:pPr algn="ctr">
              <a:lnSpc>
                <a:spcPct val="90000"/>
              </a:lnSpc>
            </a:pPr>
            <a:r>
              <a:rPr lang="en-AU" sz="2300" b="1">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3.1 Raise Awareness on the Anatomy of Good Cover Letter and Resume</a:t>
            </a:r>
            <a:br>
              <a:rPr lang="en-AU" sz="2300" b="1">
                <a:solidFill>
                  <a:schemeClr val="bg1"/>
                </a:solidFill>
                <a:effectLst/>
                <a:latin typeface="Calibri Light" panose="020F0302020204030204" pitchFamily="34" charset="0"/>
                <a:ea typeface="Times New Roman" panose="02020603050405020304" pitchFamily="18" charset="0"/>
                <a:cs typeface="Mangal" panose="02040503050203030202" pitchFamily="18" charset="0"/>
              </a:rPr>
            </a:br>
            <a:endParaRPr lang="en-AU" sz="2300">
              <a:solidFill>
                <a:schemeClr val="bg1"/>
              </a:solidFill>
            </a:endParaRPr>
          </a:p>
        </p:txBody>
      </p:sp>
      <p:sp>
        <p:nvSpPr>
          <p:cNvPr id="3" name="Content Placeholder 2">
            <a:extLst>
              <a:ext uri="{FF2B5EF4-FFF2-40B4-BE49-F238E27FC236}">
                <a16:creationId xmlns:a16="http://schemas.microsoft.com/office/drawing/2014/main" id="{0B9278E1-CA98-4A1E-8D95-D346F4F32977}"/>
              </a:ext>
            </a:extLst>
          </p:cNvPr>
          <p:cNvSpPr>
            <a:spLocks noGrp="1"/>
          </p:cNvSpPr>
          <p:nvPr>
            <p:ph idx="1"/>
          </p:nvPr>
        </p:nvSpPr>
        <p:spPr>
          <a:xfrm>
            <a:off x="685800" y="2465963"/>
            <a:ext cx="10820400" cy="3198627"/>
          </a:xfrm>
        </p:spPr>
        <p:txBody>
          <a:bodyPr>
            <a:normAutofit/>
          </a:bodyPr>
          <a:lstStyle/>
          <a:p>
            <a:pPr marL="0" indent="0">
              <a:buNone/>
            </a:pPr>
            <a:endParaRPr lang="en-US" dirty="0">
              <a:latin typeface="Times New Roman" pitchFamily="18" charset="0"/>
              <a:cs typeface="Times New Roman" pitchFamily="18" charset="0"/>
            </a:endParaRPr>
          </a:p>
          <a:p>
            <a:r>
              <a:rPr lang="en-US" sz="2400" dirty="0"/>
              <a:t>A good cover letter explains on candidate’s communication skills and a resume explains about his/her achievements, qualification and experiences.</a:t>
            </a:r>
            <a:r>
              <a:rPr lang="en-US" sz="2400" dirty="0">
                <a:latin typeface="Times New Roman" pitchFamily="18" charset="0"/>
                <a:cs typeface="Times New Roman" pitchFamily="18" charset="0"/>
              </a:rPr>
              <a:t> Our research revealed that a cover letter is a document submitted with a resume that includes relevant information about the applicant's education, recognition, and experience</a:t>
            </a:r>
            <a:r>
              <a:rPr lang="en-US" dirty="0">
                <a:latin typeface="Times New Roman" pitchFamily="18" charset="0"/>
                <a:cs typeface="Times New Roman" pitchFamily="18" charset="0"/>
              </a:rPr>
              <a:t>..</a:t>
            </a:r>
          </a:p>
          <a:p>
            <a:endParaRPr lang="en-AU" dirty="0"/>
          </a:p>
        </p:txBody>
      </p:sp>
    </p:spTree>
    <p:extLst>
      <p:ext uri="{BB962C8B-B14F-4D97-AF65-F5344CB8AC3E}">
        <p14:creationId xmlns:p14="http://schemas.microsoft.com/office/powerpoint/2010/main" val="123020775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5DE29-95B1-45E1-95C9-1F85C623B60B}"/>
              </a:ext>
            </a:extLst>
          </p:cNvPr>
          <p:cNvSpPr>
            <a:spLocks noGrp="1"/>
          </p:cNvSpPr>
          <p:nvPr>
            <p:ph type="title"/>
          </p:nvPr>
        </p:nvSpPr>
        <p:spPr>
          <a:xfrm>
            <a:off x="685799" y="1150076"/>
            <a:ext cx="3659389" cy="4557849"/>
          </a:xfrm>
        </p:spPr>
        <p:txBody>
          <a:bodyPr>
            <a:normAutofit/>
          </a:bodyPr>
          <a:lstStyle/>
          <a:p>
            <a:pPr algn="r"/>
            <a:r>
              <a:rPr lang="en-AU" b="1">
                <a:effectLst/>
                <a:latin typeface="Times New Roman" panose="02020603050405020304" pitchFamily="18" charset="0"/>
                <a:ea typeface="Times New Roman" panose="02020603050405020304" pitchFamily="18" charset="0"/>
                <a:cs typeface="Mangal" panose="02040503050203030202" pitchFamily="18" charset="0"/>
              </a:rPr>
              <a:t>3.2 Current Hiring trends of Companies</a:t>
            </a:r>
            <a:br>
              <a:rPr lang="en-AU" b="1">
                <a:effectLst/>
                <a:latin typeface="Calibri Light" panose="020F0302020204030204" pitchFamily="34" charset="0"/>
                <a:ea typeface="Times New Roman" panose="02020603050405020304" pitchFamily="18" charset="0"/>
                <a:cs typeface="Mangal" panose="02040503050203030202" pitchFamily="18" charset="0"/>
              </a:rPr>
            </a:br>
            <a:endParaRPr lang="en-AU"/>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EC00F7-10DD-4F3E-BB55-D78809AF86FD}"/>
              </a:ext>
            </a:extLst>
          </p:cNvPr>
          <p:cNvSpPr>
            <a:spLocks noGrp="1"/>
          </p:cNvSpPr>
          <p:nvPr>
            <p:ph idx="1"/>
          </p:nvPr>
        </p:nvSpPr>
        <p:spPr>
          <a:xfrm>
            <a:off x="4988658" y="1150076"/>
            <a:ext cx="6517543" cy="4557849"/>
          </a:xfrm>
        </p:spPr>
        <p:txBody>
          <a:bodyPr>
            <a:normAutofit/>
          </a:bodyPr>
          <a:lstStyle/>
          <a:p>
            <a:r>
              <a:rPr lang="en-US" b="0" i="0" dirty="0">
                <a:effectLst/>
                <a:latin typeface="inherit"/>
              </a:rPr>
              <a:t>Hiring the appropriate right employees for a company is critical to its success, regardless of the type of work The hiring or recruitment process are also evolving with time. Many companies have their own hiring </a:t>
            </a:r>
            <a:r>
              <a:rPr lang="en-US" b="0" i="0" dirty="0" err="1">
                <a:effectLst/>
                <a:latin typeface="inherit"/>
              </a:rPr>
              <a:t>trends.In</a:t>
            </a:r>
            <a:r>
              <a:rPr lang="en-US" b="0" i="0" dirty="0">
                <a:effectLst/>
                <a:latin typeface="inherit"/>
              </a:rPr>
              <a:t> today’s world technology is helping companies to recruit new people in an easy way. Social medias are playing a vital role in recruitment process. Recruitment agencies today recruit people by seeing their social media portfolios and pick out the candidates with the most impressive social media profiles and invite them for an appointment or meeting. Also the technology has helped job applicants explore the company's history, reputation, and organizational culture before applying for a position in the company</a:t>
            </a:r>
          </a:p>
          <a:p>
            <a:br>
              <a:rPr lang="en-US" dirty="0"/>
            </a:br>
            <a:endParaRPr lang="en-AU" dirty="0"/>
          </a:p>
        </p:txBody>
      </p:sp>
    </p:spTree>
    <p:extLst>
      <p:ext uri="{BB962C8B-B14F-4D97-AF65-F5344CB8AC3E}">
        <p14:creationId xmlns:p14="http://schemas.microsoft.com/office/powerpoint/2010/main" val="396410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72CA8-69C1-4C4C-99DA-E3B5A656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4E62145-8A0A-453A-AAA6-52E1C6BB2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F66F64-5FAB-41B9-9DDC-48DFA056C1B5}"/>
              </a:ext>
            </a:extLst>
          </p:cNvPr>
          <p:cNvSpPr>
            <a:spLocks noGrp="1"/>
          </p:cNvSpPr>
          <p:nvPr>
            <p:ph type="title"/>
          </p:nvPr>
        </p:nvSpPr>
        <p:spPr>
          <a:xfrm>
            <a:off x="685801" y="643466"/>
            <a:ext cx="2590799" cy="4995333"/>
          </a:xfrm>
        </p:spPr>
        <p:txBody>
          <a:bodyPr>
            <a:normAutofit/>
          </a:bodyPr>
          <a:lstStyle/>
          <a:p>
            <a:r>
              <a:rPr lang="en-US" b="1" kern="0">
                <a:solidFill>
                  <a:srgbClr val="FFFFFF"/>
                </a:solidFill>
                <a:effectLst/>
                <a:latin typeface="Times New Roman" panose="02020603050405020304" pitchFamily="18" charset="0"/>
                <a:ea typeface="Times New Roman" panose="02020603050405020304" pitchFamily="18" charset="0"/>
                <a:cs typeface="Mangal" panose="02040503050203030202" pitchFamily="18" charset="0"/>
              </a:rPr>
              <a:t>4.0 Critical Analysis</a:t>
            </a:r>
            <a:br>
              <a:rPr lang="en-AU" b="1" kern="0">
                <a:solidFill>
                  <a:srgbClr val="FFFFFF"/>
                </a:solidFill>
                <a:effectLst/>
                <a:latin typeface="Calibri Light" panose="020F0302020204030204" pitchFamily="34" charset="0"/>
                <a:ea typeface="Times New Roman" panose="02020603050405020304" pitchFamily="18" charset="0"/>
                <a:cs typeface="Mangal" panose="02040503050203030202" pitchFamily="18" charset="0"/>
              </a:rPr>
            </a:br>
            <a:endParaRPr lang="en-AU">
              <a:solidFill>
                <a:srgbClr val="FFFFFF"/>
              </a:solidFill>
            </a:endParaRPr>
          </a:p>
        </p:txBody>
      </p:sp>
      <p:graphicFrame>
        <p:nvGraphicFramePr>
          <p:cNvPr id="5" name="Content Placeholder 2">
            <a:extLst>
              <a:ext uri="{FF2B5EF4-FFF2-40B4-BE49-F238E27FC236}">
                <a16:creationId xmlns:a16="http://schemas.microsoft.com/office/drawing/2014/main" id="{D931D112-1135-457B-A39D-059603593B6F}"/>
              </a:ext>
            </a:extLst>
          </p:cNvPr>
          <p:cNvGraphicFramePr>
            <a:graphicFrameLocks noGrp="1"/>
          </p:cNvGraphicFramePr>
          <p:nvPr>
            <p:ph idx="1"/>
            <p:extLst>
              <p:ext uri="{D42A27DB-BD31-4B8C-83A1-F6EECF244321}">
                <p14:modId xmlns:p14="http://schemas.microsoft.com/office/powerpoint/2010/main" val="3874701111"/>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140360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72CA8-69C1-4C4C-99DA-E3B5A656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4E62145-8A0A-453A-AAA6-52E1C6BB2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CCFAD2-A396-47F7-901F-DF8AB28F9DC7}"/>
              </a:ext>
            </a:extLst>
          </p:cNvPr>
          <p:cNvSpPr>
            <a:spLocks noGrp="1"/>
          </p:cNvSpPr>
          <p:nvPr>
            <p:ph type="title"/>
          </p:nvPr>
        </p:nvSpPr>
        <p:spPr>
          <a:xfrm>
            <a:off x="685801" y="643466"/>
            <a:ext cx="2590799" cy="4995333"/>
          </a:xfrm>
        </p:spPr>
        <p:txBody>
          <a:bodyPr>
            <a:normAutofit/>
          </a:bodyPr>
          <a:lstStyle/>
          <a:p>
            <a:pPr>
              <a:lnSpc>
                <a:spcPct val="90000"/>
              </a:lnSpc>
            </a:pPr>
            <a:r>
              <a:rPr lang="en-AU" sz="2500" b="1">
                <a:solidFill>
                  <a:srgbClr val="FFFFFF"/>
                </a:solidFill>
                <a:effectLst/>
                <a:latin typeface="Times New Roman" panose="02020603050405020304" pitchFamily="18" charset="0"/>
                <a:ea typeface="Times New Roman" panose="02020603050405020304" pitchFamily="18" charset="0"/>
                <a:cs typeface="Mangal" panose="02040503050203030202" pitchFamily="18" charset="0"/>
              </a:rPr>
              <a:t>4.1. Analysis of Current Employment Trends of Code Red Company </a:t>
            </a:r>
            <a:br>
              <a:rPr lang="en-AU" sz="2500" b="1">
                <a:solidFill>
                  <a:srgbClr val="FFFFFF"/>
                </a:solidFill>
                <a:effectLst/>
                <a:latin typeface="Calibri Light" panose="020F0302020204030204" pitchFamily="34" charset="0"/>
                <a:ea typeface="Times New Roman" panose="02020603050405020304" pitchFamily="18" charset="0"/>
                <a:cs typeface="Mangal" panose="02040503050203030202" pitchFamily="18" charset="0"/>
              </a:rPr>
            </a:br>
            <a:endParaRPr lang="en-AU" sz="2500">
              <a:solidFill>
                <a:srgbClr val="FFFFFF"/>
              </a:solidFill>
            </a:endParaRPr>
          </a:p>
        </p:txBody>
      </p:sp>
      <p:graphicFrame>
        <p:nvGraphicFramePr>
          <p:cNvPr id="5" name="Content Placeholder 2">
            <a:extLst>
              <a:ext uri="{FF2B5EF4-FFF2-40B4-BE49-F238E27FC236}">
                <a16:creationId xmlns:a16="http://schemas.microsoft.com/office/drawing/2014/main" id="{FE16322A-B3C4-46B0-93B1-16CA008A63C2}"/>
              </a:ext>
            </a:extLst>
          </p:cNvPr>
          <p:cNvGraphicFramePr>
            <a:graphicFrameLocks noGrp="1"/>
          </p:cNvGraphicFramePr>
          <p:nvPr>
            <p:ph idx="1"/>
            <p:extLst>
              <p:ext uri="{D42A27DB-BD31-4B8C-83A1-F6EECF244321}">
                <p14:modId xmlns:p14="http://schemas.microsoft.com/office/powerpoint/2010/main" val="476131659"/>
              </p:ext>
            </p:extLst>
          </p:nvPr>
        </p:nvGraphicFramePr>
        <p:xfrm>
          <a:off x="4267669" y="330009"/>
          <a:ext cx="7782637" cy="5622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148145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472CA8-69C1-4C4C-99DA-E3B5A656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84E62145-8A0A-453A-AAA6-52E1C6BB2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8F3C6C-3AAE-42FD-BB7A-0017E4DC0928}"/>
              </a:ext>
            </a:extLst>
          </p:cNvPr>
          <p:cNvSpPr>
            <a:spLocks noGrp="1"/>
          </p:cNvSpPr>
          <p:nvPr>
            <p:ph type="title"/>
          </p:nvPr>
        </p:nvSpPr>
        <p:spPr>
          <a:xfrm>
            <a:off x="685801" y="643466"/>
            <a:ext cx="2590799" cy="4995333"/>
          </a:xfrm>
        </p:spPr>
        <p:txBody>
          <a:bodyPr>
            <a:normAutofit/>
          </a:bodyPr>
          <a:lstStyle/>
          <a:p>
            <a:r>
              <a:rPr lang="en-AU" sz="2500" b="1" kern="0">
                <a:solidFill>
                  <a:srgbClr val="FFFFFF"/>
                </a:solidFill>
                <a:effectLst/>
                <a:latin typeface="Times New Roman" panose="02020603050405020304" pitchFamily="18" charset="0"/>
                <a:ea typeface="Times New Roman" panose="02020603050405020304" pitchFamily="18" charset="0"/>
                <a:cs typeface="Mangal" panose="02040503050203030202" pitchFamily="18" charset="0"/>
              </a:rPr>
              <a:t>5. Conclusion</a:t>
            </a:r>
            <a:br>
              <a:rPr lang="en-AU" sz="2500" b="1" kern="0">
                <a:solidFill>
                  <a:srgbClr val="FFFFFF"/>
                </a:solidFill>
                <a:effectLst/>
                <a:latin typeface="Calibri Light" panose="020F0302020204030204" pitchFamily="34" charset="0"/>
                <a:ea typeface="Times New Roman" panose="02020603050405020304" pitchFamily="18" charset="0"/>
                <a:cs typeface="Mangal" panose="02040503050203030202" pitchFamily="18" charset="0"/>
              </a:rPr>
            </a:br>
            <a:endParaRPr lang="en-AU" sz="2500">
              <a:solidFill>
                <a:srgbClr val="FFFFFF"/>
              </a:solidFill>
            </a:endParaRPr>
          </a:p>
        </p:txBody>
      </p:sp>
      <p:graphicFrame>
        <p:nvGraphicFramePr>
          <p:cNvPr id="5" name="Content Placeholder 2">
            <a:extLst>
              <a:ext uri="{FF2B5EF4-FFF2-40B4-BE49-F238E27FC236}">
                <a16:creationId xmlns:a16="http://schemas.microsoft.com/office/drawing/2014/main" id="{35D2D315-9F51-4418-B396-E0239CC0AC1E}"/>
              </a:ext>
            </a:extLst>
          </p:cNvPr>
          <p:cNvGraphicFramePr>
            <a:graphicFrameLocks noGrp="1"/>
          </p:cNvGraphicFramePr>
          <p:nvPr>
            <p:ph idx="1"/>
            <p:extLst>
              <p:ext uri="{D42A27DB-BD31-4B8C-83A1-F6EECF244321}">
                <p14:modId xmlns:p14="http://schemas.microsoft.com/office/powerpoint/2010/main" val="793701993"/>
              </p:ext>
            </p:extLst>
          </p:nvPr>
        </p:nvGraphicFramePr>
        <p:xfrm>
          <a:off x="4400842" y="321732"/>
          <a:ext cx="7105357" cy="6214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61863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B270-EA36-4327-BCFA-515F151E585E}"/>
              </a:ext>
            </a:extLst>
          </p:cNvPr>
          <p:cNvSpPr>
            <a:spLocks noGrp="1"/>
          </p:cNvSpPr>
          <p:nvPr>
            <p:ph type="title"/>
          </p:nvPr>
        </p:nvSpPr>
        <p:spPr>
          <a:xfrm>
            <a:off x="685801" y="609600"/>
            <a:ext cx="10131425" cy="1456267"/>
          </a:xfrm>
        </p:spPr>
        <p:txBody>
          <a:bodyPr>
            <a:normAutofit/>
          </a:bodyPr>
          <a:lstStyle/>
          <a:p>
            <a:r>
              <a:rPr lang="en-AU"/>
              <a:t>Group members</a:t>
            </a:r>
            <a:endParaRPr lang="en-AU" dirty="0"/>
          </a:p>
        </p:txBody>
      </p:sp>
      <p:graphicFrame>
        <p:nvGraphicFramePr>
          <p:cNvPr id="5" name="Content Placeholder 2">
            <a:extLst>
              <a:ext uri="{FF2B5EF4-FFF2-40B4-BE49-F238E27FC236}">
                <a16:creationId xmlns:a16="http://schemas.microsoft.com/office/drawing/2014/main" id="{73C20D65-3CB5-4BBC-A260-B58A68D55B50}"/>
              </a:ext>
            </a:extLst>
          </p:cNvPr>
          <p:cNvGraphicFramePr>
            <a:graphicFrameLocks noGrp="1"/>
          </p:cNvGraphicFramePr>
          <p:nvPr>
            <p:ph idx="1"/>
            <p:extLst>
              <p:ext uri="{D42A27DB-BD31-4B8C-83A1-F6EECF244321}">
                <p14:modId xmlns:p14="http://schemas.microsoft.com/office/powerpoint/2010/main" val="1689467258"/>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297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EA78D3-1250-461D-B1C3-A685A63B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EE3020-D2AB-4568-9728-58CB9D91C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DB7BECE-01F0-4612-854F-D69D86C95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6C18D361-5354-45FC-91C7-B1D0B80D44EF}"/>
              </a:ext>
            </a:extLst>
          </p:cNvPr>
          <p:cNvSpPr>
            <a:spLocks noGrp="1"/>
          </p:cNvSpPr>
          <p:nvPr>
            <p:ph type="title"/>
          </p:nvPr>
        </p:nvSpPr>
        <p:spPr>
          <a:xfrm>
            <a:off x="685801" y="643466"/>
            <a:ext cx="3351530" cy="4995333"/>
          </a:xfrm>
        </p:spPr>
        <p:txBody>
          <a:bodyPr>
            <a:normAutofit/>
          </a:bodyPr>
          <a:lstStyle/>
          <a:p>
            <a:r>
              <a:rPr lang="en-AU" dirty="0">
                <a:solidFill>
                  <a:srgbClr val="FFFFFF"/>
                </a:solidFill>
              </a:rPr>
              <a:t>Introduction</a:t>
            </a:r>
          </a:p>
        </p:txBody>
      </p:sp>
      <p:sp useBgFill="1">
        <p:nvSpPr>
          <p:cNvPr id="15" name="Rectangle 14">
            <a:extLst>
              <a:ext uri="{FF2B5EF4-FFF2-40B4-BE49-F238E27FC236}">
                <a16:creationId xmlns:a16="http://schemas.microsoft.com/office/drawing/2014/main" id="{BE8D5A48-2B03-4F99-8D48-30237E113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93FE172-F346-450C-822A-C29103A11ADE}"/>
              </a:ext>
            </a:extLst>
          </p:cNvPr>
          <p:cNvGraphicFramePr>
            <a:graphicFrameLocks noGrp="1"/>
          </p:cNvGraphicFramePr>
          <p:nvPr>
            <p:ph idx="1"/>
            <p:extLst>
              <p:ext uri="{D42A27DB-BD31-4B8C-83A1-F6EECF244321}">
                <p14:modId xmlns:p14="http://schemas.microsoft.com/office/powerpoint/2010/main" val="1522499763"/>
              </p:ext>
            </p:extLst>
          </p:nvPr>
        </p:nvGraphicFramePr>
        <p:xfrm>
          <a:off x="5134708" y="643466"/>
          <a:ext cx="6205025" cy="53561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38936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556-8988-4901-9B1C-5B6139252697}"/>
              </a:ext>
            </a:extLst>
          </p:cNvPr>
          <p:cNvSpPr>
            <a:spLocks noGrp="1"/>
          </p:cNvSpPr>
          <p:nvPr>
            <p:ph type="title"/>
          </p:nvPr>
        </p:nvSpPr>
        <p:spPr>
          <a:xfrm>
            <a:off x="685800" y="32825"/>
            <a:ext cx="10131425" cy="1456267"/>
          </a:xfrm>
        </p:spPr>
        <p:txBody>
          <a:bodyPr/>
          <a:lstStyle/>
          <a:p>
            <a:r>
              <a:rPr lang="en-AU" dirty="0"/>
              <a:t>Organizational chart</a:t>
            </a:r>
          </a:p>
        </p:txBody>
      </p:sp>
      <p:graphicFrame>
        <p:nvGraphicFramePr>
          <p:cNvPr id="8" name="Content Placeholder 2">
            <a:extLst>
              <a:ext uri="{FF2B5EF4-FFF2-40B4-BE49-F238E27FC236}">
                <a16:creationId xmlns:a16="http://schemas.microsoft.com/office/drawing/2014/main" id="{0588FE73-98EC-412D-A30C-34C4CAFA7B02}"/>
              </a:ext>
            </a:extLst>
          </p:cNvPr>
          <p:cNvGraphicFramePr>
            <a:graphicFrameLocks noGrp="1"/>
          </p:cNvGraphicFramePr>
          <p:nvPr>
            <p:ph idx="1"/>
            <p:extLst>
              <p:ext uri="{D42A27DB-BD31-4B8C-83A1-F6EECF244321}">
                <p14:modId xmlns:p14="http://schemas.microsoft.com/office/powerpoint/2010/main" val="1286718981"/>
              </p:ext>
            </p:extLst>
          </p:nvPr>
        </p:nvGraphicFramePr>
        <p:xfrm>
          <a:off x="165131" y="1248636"/>
          <a:ext cx="5586381" cy="54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6FAB40E-A53F-44F7-8C3C-04A447313A9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096000" y="1828801"/>
            <a:ext cx="5855840" cy="4116234"/>
          </a:xfrm>
          <a:prstGeom prst="rect">
            <a:avLst/>
          </a:prstGeom>
          <a:noFill/>
          <a:ln>
            <a:noFill/>
          </a:ln>
        </p:spPr>
      </p:pic>
    </p:spTree>
    <p:extLst>
      <p:ext uri="{BB962C8B-B14F-4D97-AF65-F5344CB8AC3E}">
        <p14:creationId xmlns:p14="http://schemas.microsoft.com/office/powerpoint/2010/main" val="331925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3042-E22C-4948-BB9B-63877AB2CCE1}"/>
              </a:ext>
            </a:extLst>
          </p:cNvPr>
          <p:cNvSpPr>
            <a:spLocks noGrp="1"/>
          </p:cNvSpPr>
          <p:nvPr>
            <p:ph type="title"/>
          </p:nvPr>
        </p:nvSpPr>
        <p:spPr>
          <a:xfrm>
            <a:off x="1030286" y="253219"/>
            <a:ext cx="10131425" cy="1219200"/>
          </a:xfrm>
        </p:spPr>
        <p:txBody>
          <a:bodyPr>
            <a:normAutofit/>
          </a:bodyPr>
          <a:lstStyle/>
          <a:p>
            <a:pPr algn="ctr"/>
            <a:r>
              <a:rPr lang="en-AU" sz="4400" dirty="0"/>
              <a:t>2. </a:t>
            </a:r>
            <a:r>
              <a:rPr lang="en-US" sz="4400" dirty="0">
                <a:effectLst/>
                <a:latin typeface="Times New Roman" panose="02020603050405020304" pitchFamily="18" charset="0"/>
                <a:ea typeface="Calibri" panose="020F0502020204030204" pitchFamily="34" charset="0"/>
              </a:rPr>
              <a:t>Employees Hiring Trends</a:t>
            </a:r>
            <a:endParaRPr lang="en-AU" sz="4400" dirty="0"/>
          </a:p>
        </p:txBody>
      </p:sp>
      <p:graphicFrame>
        <p:nvGraphicFramePr>
          <p:cNvPr id="5" name="Content Placeholder 2">
            <a:extLst>
              <a:ext uri="{FF2B5EF4-FFF2-40B4-BE49-F238E27FC236}">
                <a16:creationId xmlns:a16="http://schemas.microsoft.com/office/drawing/2014/main" id="{61DA1D02-B192-4B8F-A61F-73A9167E70FD}"/>
              </a:ext>
            </a:extLst>
          </p:cNvPr>
          <p:cNvGraphicFramePr>
            <a:graphicFrameLocks noGrp="1"/>
          </p:cNvGraphicFramePr>
          <p:nvPr>
            <p:ph idx="1"/>
            <p:extLst>
              <p:ext uri="{D42A27DB-BD31-4B8C-83A1-F6EECF244321}">
                <p14:modId xmlns:p14="http://schemas.microsoft.com/office/powerpoint/2010/main" val="2180021065"/>
              </p:ext>
            </p:extLst>
          </p:nvPr>
        </p:nvGraphicFramePr>
        <p:xfrm>
          <a:off x="1030286" y="1354920"/>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3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72CA8-69C1-4C4C-99DA-E3B5A656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4E62145-8A0A-453A-AAA6-52E1C6BB2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859934-3345-4D94-8CBA-7BE57E5F58CB}"/>
              </a:ext>
            </a:extLst>
          </p:cNvPr>
          <p:cNvSpPr>
            <a:spLocks noGrp="1"/>
          </p:cNvSpPr>
          <p:nvPr>
            <p:ph type="title"/>
          </p:nvPr>
        </p:nvSpPr>
        <p:spPr>
          <a:xfrm>
            <a:off x="685801" y="643466"/>
            <a:ext cx="2590799" cy="4995333"/>
          </a:xfrm>
        </p:spPr>
        <p:txBody>
          <a:bodyPr>
            <a:normAutofit/>
          </a:bodyPr>
          <a:lstStyle/>
          <a:p>
            <a:r>
              <a:rPr lang="en-AU" sz="2500" b="1">
                <a:solidFill>
                  <a:srgbClr val="FFFFFF"/>
                </a:solidFill>
                <a:effectLst/>
                <a:latin typeface="Times New Roman" panose="02020603050405020304" pitchFamily="18" charset="0"/>
                <a:ea typeface="Times New Roman" panose="02020603050405020304" pitchFamily="18" charset="0"/>
                <a:cs typeface="Mangal" panose="02040503050203030202" pitchFamily="18" charset="0"/>
              </a:rPr>
              <a:t>2.1 </a:t>
            </a:r>
            <a:r>
              <a:rPr lang="en-US" sz="2500" b="1">
                <a:solidFill>
                  <a:srgbClr val="FFFFFF"/>
                </a:solidFill>
                <a:effectLst/>
                <a:latin typeface="Times New Roman" panose="02020603050405020304" pitchFamily="18" charset="0"/>
                <a:ea typeface="Times New Roman" panose="02020603050405020304" pitchFamily="18" charset="0"/>
                <a:cs typeface="Mangal" panose="02040503050203030202" pitchFamily="18" charset="0"/>
              </a:rPr>
              <a:t>Recruitment on Social Media basis</a:t>
            </a:r>
            <a:br>
              <a:rPr lang="en-AU" sz="2500" b="1">
                <a:solidFill>
                  <a:srgbClr val="FFFFFF"/>
                </a:solidFill>
                <a:effectLst/>
                <a:latin typeface="Calibri Light" panose="020F0302020204030204" pitchFamily="34" charset="0"/>
                <a:ea typeface="Times New Roman" panose="02020603050405020304" pitchFamily="18" charset="0"/>
                <a:cs typeface="Mangal" panose="02040503050203030202" pitchFamily="18" charset="0"/>
              </a:rPr>
            </a:br>
            <a:endParaRPr lang="en-AU" sz="2500">
              <a:solidFill>
                <a:srgbClr val="FFFFFF"/>
              </a:solidFill>
            </a:endParaRPr>
          </a:p>
        </p:txBody>
      </p:sp>
      <p:graphicFrame>
        <p:nvGraphicFramePr>
          <p:cNvPr id="15" name="Content Placeholder 2">
            <a:extLst>
              <a:ext uri="{FF2B5EF4-FFF2-40B4-BE49-F238E27FC236}">
                <a16:creationId xmlns:a16="http://schemas.microsoft.com/office/drawing/2014/main" id="{7F4FD4C3-F008-459E-9DAA-485AF8976A27}"/>
              </a:ext>
            </a:extLst>
          </p:cNvPr>
          <p:cNvGraphicFramePr>
            <a:graphicFrameLocks noGrp="1"/>
          </p:cNvGraphicFramePr>
          <p:nvPr>
            <p:ph idx="1"/>
            <p:extLst>
              <p:ext uri="{D42A27DB-BD31-4B8C-83A1-F6EECF244321}">
                <p14:modId xmlns:p14="http://schemas.microsoft.com/office/powerpoint/2010/main" val="3731959262"/>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423476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72CA8-69C1-4C4C-99DA-E3B5A656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4E62145-8A0A-453A-AAA6-52E1C6BB2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E10313-8ED0-487A-9C9C-1C9C0F3AB3B7}"/>
              </a:ext>
            </a:extLst>
          </p:cNvPr>
          <p:cNvSpPr>
            <a:spLocks noGrp="1"/>
          </p:cNvSpPr>
          <p:nvPr>
            <p:ph type="title"/>
          </p:nvPr>
        </p:nvSpPr>
        <p:spPr>
          <a:xfrm>
            <a:off x="685801" y="643466"/>
            <a:ext cx="2590799" cy="4995333"/>
          </a:xfrm>
        </p:spPr>
        <p:txBody>
          <a:bodyPr>
            <a:normAutofit/>
          </a:bodyPr>
          <a:lstStyle/>
          <a:p>
            <a:r>
              <a:rPr lang="en-US" sz="2000" b="1">
                <a:solidFill>
                  <a:srgbClr val="FFFFFF"/>
                </a:solidFill>
                <a:effectLst/>
                <a:latin typeface="Times New Roman" panose="02020603050405020304" pitchFamily="18" charset="0"/>
                <a:ea typeface="Times New Roman" panose="02020603050405020304" pitchFamily="18" charset="0"/>
                <a:cs typeface="Mangal" panose="02040503050203030202" pitchFamily="18" charset="0"/>
              </a:rPr>
              <a:t>2</a:t>
            </a:r>
            <a:r>
              <a:rPr lang="en-AU" sz="2000" b="1">
                <a:solidFill>
                  <a:srgbClr val="FFFFFF"/>
                </a:solidFill>
                <a:effectLst/>
                <a:latin typeface="Times New Roman" panose="02020603050405020304" pitchFamily="18" charset="0"/>
                <a:ea typeface="Times New Roman" panose="02020603050405020304" pitchFamily="18" charset="0"/>
                <a:cs typeface="Mangal" panose="02040503050203030202" pitchFamily="18" charset="0"/>
              </a:rPr>
              <a:t>.2 Interpersonal Skills and Softs Skills</a:t>
            </a:r>
            <a:br>
              <a:rPr lang="en-AU" sz="2000" b="1">
                <a:solidFill>
                  <a:srgbClr val="FFFFFF"/>
                </a:solidFill>
                <a:effectLst/>
                <a:latin typeface="Calibri Light" panose="020F0302020204030204" pitchFamily="34" charset="0"/>
                <a:ea typeface="Times New Roman" panose="02020603050405020304" pitchFamily="18" charset="0"/>
                <a:cs typeface="Mangal" panose="02040503050203030202" pitchFamily="18" charset="0"/>
              </a:rPr>
            </a:br>
            <a:endParaRPr lang="en-AU" sz="2000">
              <a:solidFill>
                <a:srgbClr val="FFFFFF"/>
              </a:solidFill>
            </a:endParaRPr>
          </a:p>
        </p:txBody>
      </p:sp>
      <p:graphicFrame>
        <p:nvGraphicFramePr>
          <p:cNvPr id="6" name="Content Placeholder 2">
            <a:extLst>
              <a:ext uri="{FF2B5EF4-FFF2-40B4-BE49-F238E27FC236}">
                <a16:creationId xmlns:a16="http://schemas.microsoft.com/office/drawing/2014/main" id="{DDC8AD6E-76DB-426F-8567-A1E9C5403110}"/>
              </a:ext>
            </a:extLst>
          </p:cNvPr>
          <p:cNvGraphicFramePr>
            <a:graphicFrameLocks noGrp="1"/>
          </p:cNvGraphicFramePr>
          <p:nvPr>
            <p:ph idx="1"/>
            <p:extLst>
              <p:ext uri="{D42A27DB-BD31-4B8C-83A1-F6EECF244321}">
                <p14:modId xmlns:p14="http://schemas.microsoft.com/office/powerpoint/2010/main" val="3054333261"/>
              </p:ext>
            </p:extLst>
          </p:nvPr>
        </p:nvGraphicFramePr>
        <p:xfrm>
          <a:off x="4808601" y="470647"/>
          <a:ext cx="6545199" cy="5957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730266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E98F-78F0-40FD-9C83-CF261B2D4E37}"/>
              </a:ext>
            </a:extLst>
          </p:cNvPr>
          <p:cNvSpPr>
            <a:spLocks noGrp="1"/>
          </p:cNvSpPr>
          <p:nvPr>
            <p:ph type="title"/>
          </p:nvPr>
        </p:nvSpPr>
        <p:spPr>
          <a:xfrm>
            <a:off x="4955458" y="639097"/>
            <a:ext cx="6593075" cy="1612490"/>
          </a:xfrm>
        </p:spPr>
        <p:txBody>
          <a:bodyPr>
            <a:normAutofit/>
          </a:bodyPr>
          <a:lstStyle/>
          <a:p>
            <a:r>
              <a:rPr lang="en-US" b="1">
                <a:effectLst/>
                <a:latin typeface="Times New Roman" panose="02020603050405020304" pitchFamily="18" charset="0"/>
                <a:ea typeface="Times New Roman" panose="02020603050405020304" pitchFamily="18" charset="0"/>
                <a:cs typeface="Mangal" panose="02040503050203030202" pitchFamily="18" charset="0"/>
              </a:rPr>
              <a:t>2.2.1. Interview</a:t>
            </a:r>
            <a:br>
              <a:rPr lang="en-AU" b="1">
                <a:effectLst/>
                <a:latin typeface="Calibri Light" panose="020F0302020204030204" pitchFamily="34" charset="0"/>
                <a:ea typeface="Times New Roman" panose="02020603050405020304" pitchFamily="18" charset="0"/>
                <a:cs typeface="Mangal" panose="02040503050203030202" pitchFamily="18" charset="0"/>
              </a:rPr>
            </a:br>
            <a:endParaRPr lang="en-AU"/>
          </a:p>
        </p:txBody>
      </p:sp>
      <p:pic>
        <p:nvPicPr>
          <p:cNvPr id="7" name="Picture 4" descr="White puzzle with one red piece">
            <a:extLst>
              <a:ext uri="{FF2B5EF4-FFF2-40B4-BE49-F238E27FC236}">
                <a16:creationId xmlns:a16="http://schemas.microsoft.com/office/drawing/2014/main" id="{4E421BCF-AB8B-4666-83EF-3E549233D01B}"/>
              </a:ext>
            </a:extLst>
          </p:cNvPr>
          <p:cNvPicPr>
            <a:picLocks noChangeAspect="1"/>
          </p:cNvPicPr>
          <p:nvPr/>
        </p:nvPicPr>
        <p:blipFill rotWithShape="1">
          <a:blip r:embed="rId3"/>
          <a:srcRect l="31790" r="30186"/>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F2A2CEFB-716A-490B-9063-5A0B222F84C0}"/>
              </a:ext>
            </a:extLst>
          </p:cNvPr>
          <p:cNvSpPr>
            <a:spLocks noGrp="1"/>
          </p:cNvSpPr>
          <p:nvPr>
            <p:ph idx="1"/>
          </p:nvPr>
        </p:nvSpPr>
        <p:spPr>
          <a:xfrm>
            <a:off x="4955458" y="2251587"/>
            <a:ext cx="6593075" cy="3972232"/>
          </a:xfrm>
        </p:spPr>
        <p:txBody>
          <a:bodyPr>
            <a:normAutofit/>
          </a:bodyPr>
          <a:lstStyle/>
          <a:p>
            <a:r>
              <a:rPr lang="en-US" sz="1700"/>
              <a:t>Face-to-face communication between interviewer and interviewee</a:t>
            </a:r>
          </a:p>
          <a:p>
            <a:r>
              <a:rPr lang="en-US" sz="1700"/>
              <a:t>Best way to determine interpersonal and soft skill</a:t>
            </a:r>
          </a:p>
          <a:p>
            <a:r>
              <a:rPr lang="en-US" sz="1700"/>
              <a:t> Behavioral interview were conducted</a:t>
            </a:r>
          </a:p>
          <a:p>
            <a:r>
              <a:rPr lang="en-US" sz="1700"/>
              <a:t> We conducts an online interview due to pandemic</a:t>
            </a:r>
          </a:p>
          <a:p>
            <a:endParaRPr lang="en-US" sz="1700"/>
          </a:p>
          <a:p>
            <a:pPr marL="0" indent="0">
              <a:buNone/>
            </a:pPr>
            <a:r>
              <a:rPr lang="en-US" sz="1700"/>
              <a:t>Types of interview which we conduct</a:t>
            </a:r>
          </a:p>
          <a:p>
            <a:pPr>
              <a:buAutoNum type="alphaLcPeriod"/>
            </a:pPr>
            <a:r>
              <a:rPr lang="en-US" sz="1700"/>
              <a:t>Structured interview: Created set of question asked in same order</a:t>
            </a:r>
          </a:p>
          <a:p>
            <a:pPr>
              <a:buAutoNum type="alphaLcPeriod"/>
            </a:pPr>
            <a:r>
              <a:rPr lang="en-US" sz="1700"/>
              <a:t>Semi-Structured interview: Formal questions with more open-ended question</a:t>
            </a:r>
          </a:p>
          <a:p>
            <a:pPr>
              <a:buAutoNum type="alphaLcPeriod"/>
            </a:pPr>
            <a:r>
              <a:rPr lang="en-US" sz="1700"/>
              <a:t>Unstructured interview: Informal questions and open-ended question</a:t>
            </a:r>
          </a:p>
          <a:p>
            <a:endParaRPr lang="en-AU" sz="1700"/>
          </a:p>
        </p:txBody>
      </p:sp>
    </p:spTree>
    <p:extLst>
      <p:ext uri="{BB962C8B-B14F-4D97-AF65-F5344CB8AC3E}">
        <p14:creationId xmlns:p14="http://schemas.microsoft.com/office/powerpoint/2010/main" val="8543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2786-FDEF-4C19-B4C2-4DF3A0CF0690}"/>
              </a:ext>
            </a:extLst>
          </p:cNvPr>
          <p:cNvSpPr>
            <a:spLocks noGrp="1"/>
          </p:cNvSpPr>
          <p:nvPr>
            <p:ph type="title"/>
          </p:nvPr>
        </p:nvSpPr>
        <p:spPr>
          <a:xfrm>
            <a:off x="685801" y="609600"/>
            <a:ext cx="10131425" cy="1456267"/>
          </a:xfrm>
        </p:spPr>
        <p:txBody>
          <a:bodyPr>
            <a:normAutofit/>
          </a:bodyPr>
          <a:lstStyle/>
          <a:p>
            <a:r>
              <a:rPr lang="en-US" sz="3300" b="1">
                <a:effectLst/>
                <a:latin typeface="Times New Roman" panose="02020603050405020304" pitchFamily="18" charset="0"/>
                <a:ea typeface="Times New Roman" panose="02020603050405020304" pitchFamily="18" charset="0"/>
                <a:cs typeface="Mangal" panose="02040503050203030202" pitchFamily="18" charset="0"/>
              </a:rPr>
              <a:t>2.3. Reviewing their social backgrounds</a:t>
            </a:r>
            <a:br>
              <a:rPr lang="en-AU" sz="3300" b="1">
                <a:effectLst/>
                <a:latin typeface="Calibri Light" panose="020F0302020204030204" pitchFamily="34" charset="0"/>
                <a:ea typeface="Times New Roman" panose="02020603050405020304" pitchFamily="18" charset="0"/>
                <a:cs typeface="Mangal" panose="02040503050203030202" pitchFamily="18" charset="0"/>
              </a:rPr>
            </a:br>
            <a:endParaRPr lang="en-AU" sz="3300"/>
          </a:p>
        </p:txBody>
      </p:sp>
      <p:graphicFrame>
        <p:nvGraphicFramePr>
          <p:cNvPr id="17" name="Content Placeholder 2">
            <a:extLst>
              <a:ext uri="{FF2B5EF4-FFF2-40B4-BE49-F238E27FC236}">
                <a16:creationId xmlns:a16="http://schemas.microsoft.com/office/drawing/2014/main" id="{9FC10006-4436-4F59-BB77-30548B23F136}"/>
              </a:ext>
            </a:extLst>
          </p:cNvPr>
          <p:cNvGraphicFramePr>
            <a:graphicFrameLocks noGrp="1"/>
          </p:cNvGraphicFramePr>
          <p:nvPr>
            <p:ph idx="1"/>
            <p:extLst>
              <p:ext uri="{D42A27DB-BD31-4B8C-83A1-F6EECF244321}">
                <p14:modId xmlns:p14="http://schemas.microsoft.com/office/powerpoint/2010/main" val="3490735405"/>
              </p:ext>
            </p:extLst>
          </p:nvPr>
        </p:nvGraphicFramePr>
        <p:xfrm>
          <a:off x="685800" y="1398493"/>
          <a:ext cx="10131425" cy="5244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6879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4E555ECDC08C4CA951657EA6FEDFFE" ma:contentTypeVersion="12" ma:contentTypeDescription="Create a new document." ma:contentTypeScope="" ma:versionID="fd37a6d6b7852aee0b8fd7a9c5dad2c9">
  <xsd:schema xmlns:xsd="http://www.w3.org/2001/XMLSchema" xmlns:xs="http://www.w3.org/2001/XMLSchema" xmlns:p="http://schemas.microsoft.com/office/2006/metadata/properties" xmlns:ns3="b1ab1622-7805-43f0-9663-47b49de5a31d" xmlns:ns4="c5747ede-b5b6-4b3c-b1d9-41906761e573" targetNamespace="http://schemas.microsoft.com/office/2006/metadata/properties" ma:root="true" ma:fieldsID="c35634354c636d0dfd394efa617d0efb" ns3:_="" ns4:_="">
    <xsd:import namespace="b1ab1622-7805-43f0-9663-47b49de5a31d"/>
    <xsd:import namespace="c5747ede-b5b6-4b3c-b1d9-41906761e57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b1622-7805-43f0-9663-47b49de5a3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747ede-b5b6-4b3c-b1d9-41906761e57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F2A12B-0570-4A7A-AA18-59BE2FF7591F}">
  <ds:schemaRefs>
    <ds:schemaRef ds:uri="http://schemas.microsoft.com/sharepoint/v3/contenttype/forms"/>
  </ds:schemaRefs>
</ds:datastoreItem>
</file>

<file path=customXml/itemProps2.xml><?xml version="1.0" encoding="utf-8"?>
<ds:datastoreItem xmlns:ds="http://schemas.openxmlformats.org/officeDocument/2006/customXml" ds:itemID="{9563C19A-93DE-4820-8C61-C4CB8066A35C}">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b1ab1622-7805-43f0-9663-47b49de5a31d"/>
    <ds:schemaRef ds:uri="http://schemas.microsoft.com/office/infopath/2007/PartnerControls"/>
    <ds:schemaRef ds:uri="c5747ede-b5b6-4b3c-b1d9-41906761e573"/>
    <ds:schemaRef ds:uri="http://www.w3.org/XML/1998/namespace"/>
  </ds:schemaRefs>
</ds:datastoreItem>
</file>

<file path=customXml/itemProps3.xml><?xml version="1.0" encoding="utf-8"?>
<ds:datastoreItem xmlns:ds="http://schemas.openxmlformats.org/officeDocument/2006/customXml" ds:itemID="{8D33F491-761A-4362-9280-63D92A7FA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ab1622-7805-43f0-9663-47b49de5a31d"/>
    <ds:schemaRef ds:uri="c5747ede-b5b6-4b3c-b1d9-41906761e5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124</TotalTime>
  <Words>1400</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inherit</vt:lpstr>
      <vt:lpstr>Times New Roman</vt:lpstr>
      <vt:lpstr>Celestial</vt:lpstr>
      <vt:lpstr>Employees and Employment Trends</vt:lpstr>
      <vt:lpstr>Group members</vt:lpstr>
      <vt:lpstr>Introduction</vt:lpstr>
      <vt:lpstr>Organizational chart</vt:lpstr>
      <vt:lpstr>2. Employees Hiring Trends</vt:lpstr>
      <vt:lpstr>2.1 Recruitment on Social Media basis </vt:lpstr>
      <vt:lpstr>2.2 Interpersonal Skills and Softs Skills </vt:lpstr>
      <vt:lpstr>2.2.1. Interview </vt:lpstr>
      <vt:lpstr>2.3. Reviewing their social backgrounds </vt:lpstr>
      <vt:lpstr>2.4 Participation in Extra-curricular activities </vt:lpstr>
      <vt:lpstr>2.5 Organization Behaviour </vt:lpstr>
      <vt:lpstr>2.6 Employee Benefits </vt:lpstr>
      <vt:lpstr>3. Project Outcomes </vt:lpstr>
      <vt:lpstr>3.1 Raise Awareness on the Anatomy of Good Cover Letter and Resume </vt:lpstr>
      <vt:lpstr>3.2 Current Hiring trends of Companies </vt:lpstr>
      <vt:lpstr>4.0 Critical Analysis </vt:lpstr>
      <vt:lpstr>4.1. Analysis of Current Employment Trends of Code Red Company  </vt:lpstr>
      <vt:lpstr>5.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and Employment Trends</dc:title>
  <dc:creator>Aadil Thapa</dc:creator>
  <cp:lastModifiedBy>Kapil Pokhrel</cp:lastModifiedBy>
  <cp:revision>6</cp:revision>
  <dcterms:created xsi:type="dcterms:W3CDTF">2021-08-09T16:20:17Z</dcterms:created>
  <dcterms:modified xsi:type="dcterms:W3CDTF">2021-08-10T04:11:21Z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0x0101004B4E555ECDC08C4CA951657EA6FEDFFE</vt:lpwstr>
  </property>
</Properties>
</file>