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71" r:id="rId4"/>
    <p:sldId id="272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3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FC39E-ADA2-40F1-9300-1AA591AB3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7689C1-CB1C-43AB-83D5-106666AAA688}">
      <dgm:prSet/>
      <dgm:spPr/>
      <dgm:t>
        <a:bodyPr/>
        <a:lstStyle/>
        <a:p>
          <a:r>
            <a:rPr lang="en-UM" b="0" i="0"/>
            <a:t>Courier Service System maintains real-world things like as orders and items</a:t>
          </a:r>
          <a:endParaRPr lang="en-US"/>
        </a:p>
      </dgm:t>
    </dgm:pt>
    <dgm:pt modelId="{F3134BFD-A89C-49CB-9551-FB2C48E4692E}" type="parTrans" cxnId="{C51B6DA8-06C0-4713-8161-DCEC452BAA97}">
      <dgm:prSet/>
      <dgm:spPr/>
      <dgm:t>
        <a:bodyPr/>
        <a:lstStyle/>
        <a:p>
          <a:endParaRPr lang="en-US"/>
        </a:p>
      </dgm:t>
    </dgm:pt>
    <dgm:pt modelId="{49AAB084-D0A0-4317-B998-3546594CC802}" type="sibTrans" cxnId="{C51B6DA8-06C0-4713-8161-DCEC452BAA97}">
      <dgm:prSet/>
      <dgm:spPr/>
      <dgm:t>
        <a:bodyPr/>
        <a:lstStyle/>
        <a:p>
          <a:endParaRPr lang="en-US"/>
        </a:p>
      </dgm:t>
    </dgm:pt>
    <dgm:pt modelId="{965E4450-4540-4EA0-A387-99281F649F96}">
      <dgm:prSet/>
      <dgm:spPr/>
      <dgm:t>
        <a:bodyPr/>
        <a:lstStyle/>
        <a:p>
          <a:r>
            <a:rPr lang="en-UM" b="0" i="0"/>
            <a:t>It simplifies and streamlines the whole distribution and tracking of items.</a:t>
          </a:r>
          <a:endParaRPr lang="en-US"/>
        </a:p>
      </dgm:t>
    </dgm:pt>
    <dgm:pt modelId="{FBD5A827-F65D-4EB1-9DBF-03452EF07EF7}" type="parTrans" cxnId="{F0EF2E5F-1453-4FD0-B156-1EB92336B5B5}">
      <dgm:prSet/>
      <dgm:spPr/>
      <dgm:t>
        <a:bodyPr/>
        <a:lstStyle/>
        <a:p>
          <a:endParaRPr lang="en-US"/>
        </a:p>
      </dgm:t>
    </dgm:pt>
    <dgm:pt modelId="{BC017FB4-B57C-4133-9E78-E33C1E3D8050}" type="sibTrans" cxnId="{F0EF2E5F-1453-4FD0-B156-1EB92336B5B5}">
      <dgm:prSet/>
      <dgm:spPr/>
      <dgm:t>
        <a:bodyPr/>
        <a:lstStyle/>
        <a:p>
          <a:endParaRPr lang="en-US"/>
        </a:p>
      </dgm:t>
    </dgm:pt>
    <dgm:pt modelId="{FC9E488D-1515-433E-93A4-0E50F5F761A9}">
      <dgm:prSet/>
      <dgm:spPr/>
      <dgm:t>
        <a:bodyPr/>
        <a:lstStyle/>
        <a:p>
          <a:r>
            <a:rPr lang="en-UM" b="0" i="0"/>
            <a:t>This application allows staff to customize their delivery and manage their orders from anywhere.</a:t>
          </a:r>
          <a:endParaRPr lang="en-US"/>
        </a:p>
      </dgm:t>
    </dgm:pt>
    <dgm:pt modelId="{93728BC0-AF14-48B9-82C9-28BAC26B274E}" type="parTrans" cxnId="{BB308971-76B0-422D-869A-142B72CE48AA}">
      <dgm:prSet/>
      <dgm:spPr/>
      <dgm:t>
        <a:bodyPr/>
        <a:lstStyle/>
        <a:p>
          <a:endParaRPr lang="en-US"/>
        </a:p>
      </dgm:t>
    </dgm:pt>
    <dgm:pt modelId="{73515AA6-0CE0-4479-AE88-A383D177D368}" type="sibTrans" cxnId="{BB308971-76B0-422D-869A-142B72CE48AA}">
      <dgm:prSet/>
      <dgm:spPr/>
      <dgm:t>
        <a:bodyPr/>
        <a:lstStyle/>
        <a:p>
          <a:endParaRPr lang="en-US"/>
        </a:p>
      </dgm:t>
    </dgm:pt>
    <dgm:pt modelId="{524A54A4-3E0A-4BDC-B872-4B2E7705A4D1}" type="pres">
      <dgm:prSet presAssocID="{682FC39E-ADA2-40F1-9300-1AA591AB3C51}" presName="root" presStyleCnt="0">
        <dgm:presLayoutVars>
          <dgm:dir/>
          <dgm:resizeHandles val="exact"/>
        </dgm:presLayoutVars>
      </dgm:prSet>
      <dgm:spPr/>
    </dgm:pt>
    <dgm:pt modelId="{84DA91A0-FDC7-48DC-80EA-CF900B588CD0}" type="pres">
      <dgm:prSet presAssocID="{597689C1-CB1C-43AB-83D5-106666AAA688}" presName="compNode" presStyleCnt="0"/>
      <dgm:spPr/>
    </dgm:pt>
    <dgm:pt modelId="{CEAE10DD-6790-4536-ADB9-71C51390C4AD}" type="pres">
      <dgm:prSet presAssocID="{597689C1-CB1C-43AB-83D5-106666AAA688}" presName="bgRect" presStyleLbl="bgShp" presStyleIdx="0" presStyleCnt="3"/>
      <dgm:spPr/>
    </dgm:pt>
    <dgm:pt modelId="{11F0E0DF-E14D-49C7-A512-999E19C0E478}" type="pres">
      <dgm:prSet presAssocID="{597689C1-CB1C-43AB-83D5-106666AAA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8E25A3C1-200D-4813-A3AE-465548D3C7A3}" type="pres">
      <dgm:prSet presAssocID="{597689C1-CB1C-43AB-83D5-106666AAA688}" presName="spaceRect" presStyleCnt="0"/>
      <dgm:spPr/>
    </dgm:pt>
    <dgm:pt modelId="{5438AE6E-91CF-478C-85BE-C5ACCDFCB376}" type="pres">
      <dgm:prSet presAssocID="{597689C1-CB1C-43AB-83D5-106666AAA688}" presName="parTx" presStyleLbl="revTx" presStyleIdx="0" presStyleCnt="3">
        <dgm:presLayoutVars>
          <dgm:chMax val="0"/>
          <dgm:chPref val="0"/>
        </dgm:presLayoutVars>
      </dgm:prSet>
      <dgm:spPr/>
    </dgm:pt>
    <dgm:pt modelId="{B084C141-A043-47B5-B6EC-DECD32F3AD7B}" type="pres">
      <dgm:prSet presAssocID="{49AAB084-D0A0-4317-B998-3546594CC802}" presName="sibTrans" presStyleCnt="0"/>
      <dgm:spPr/>
    </dgm:pt>
    <dgm:pt modelId="{FCEDF26D-D00E-4F70-A0EF-7777C53BF676}" type="pres">
      <dgm:prSet presAssocID="{965E4450-4540-4EA0-A387-99281F649F96}" presName="compNode" presStyleCnt="0"/>
      <dgm:spPr/>
    </dgm:pt>
    <dgm:pt modelId="{D527D377-3031-4572-882D-5507A06DA9D4}" type="pres">
      <dgm:prSet presAssocID="{965E4450-4540-4EA0-A387-99281F649F96}" presName="bgRect" presStyleLbl="bgShp" presStyleIdx="1" presStyleCnt="3"/>
      <dgm:spPr/>
    </dgm:pt>
    <dgm:pt modelId="{75F87C6F-C9E9-49A6-B767-8BE083E2CA11}" type="pres">
      <dgm:prSet presAssocID="{965E4450-4540-4EA0-A387-99281F649F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903B524-A038-4F7A-8337-90E2919C8CA3}" type="pres">
      <dgm:prSet presAssocID="{965E4450-4540-4EA0-A387-99281F649F96}" presName="spaceRect" presStyleCnt="0"/>
      <dgm:spPr/>
    </dgm:pt>
    <dgm:pt modelId="{B6B6CBA1-DA8F-43FB-B696-F2E0CD228D09}" type="pres">
      <dgm:prSet presAssocID="{965E4450-4540-4EA0-A387-99281F649F96}" presName="parTx" presStyleLbl="revTx" presStyleIdx="1" presStyleCnt="3">
        <dgm:presLayoutVars>
          <dgm:chMax val="0"/>
          <dgm:chPref val="0"/>
        </dgm:presLayoutVars>
      </dgm:prSet>
      <dgm:spPr/>
    </dgm:pt>
    <dgm:pt modelId="{74B53C86-C3CB-48D6-95F2-86599BF89967}" type="pres">
      <dgm:prSet presAssocID="{BC017FB4-B57C-4133-9E78-E33C1E3D8050}" presName="sibTrans" presStyleCnt="0"/>
      <dgm:spPr/>
    </dgm:pt>
    <dgm:pt modelId="{66A9766A-ACF8-4455-BC07-44634FF75FFB}" type="pres">
      <dgm:prSet presAssocID="{FC9E488D-1515-433E-93A4-0E50F5F761A9}" presName="compNode" presStyleCnt="0"/>
      <dgm:spPr/>
    </dgm:pt>
    <dgm:pt modelId="{E6B5E284-CEA2-4EDB-A0F0-5D373054E4F2}" type="pres">
      <dgm:prSet presAssocID="{FC9E488D-1515-433E-93A4-0E50F5F761A9}" presName="bgRect" presStyleLbl="bgShp" presStyleIdx="2" presStyleCnt="3"/>
      <dgm:spPr/>
    </dgm:pt>
    <dgm:pt modelId="{976392F6-B3F2-4A18-86E2-A86E95507F88}" type="pres">
      <dgm:prSet presAssocID="{FC9E488D-1515-433E-93A4-0E50F5F761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5712B3C-1C47-4988-AA0D-71933AD7C1E3}" type="pres">
      <dgm:prSet presAssocID="{FC9E488D-1515-433E-93A4-0E50F5F761A9}" presName="spaceRect" presStyleCnt="0"/>
      <dgm:spPr/>
    </dgm:pt>
    <dgm:pt modelId="{598F5B47-5F3B-496B-B358-8D746C46C956}" type="pres">
      <dgm:prSet presAssocID="{FC9E488D-1515-433E-93A4-0E50F5F761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218C2B-2CDD-4C05-B0BF-638D5ADA21E7}" type="presOf" srcId="{FC9E488D-1515-433E-93A4-0E50F5F761A9}" destId="{598F5B47-5F3B-496B-B358-8D746C46C956}" srcOrd="0" destOrd="0" presId="urn:microsoft.com/office/officeart/2018/2/layout/IconVerticalSolidList"/>
    <dgm:cxn modelId="{F0EF2E5F-1453-4FD0-B156-1EB92336B5B5}" srcId="{682FC39E-ADA2-40F1-9300-1AA591AB3C51}" destId="{965E4450-4540-4EA0-A387-99281F649F96}" srcOrd="1" destOrd="0" parTransId="{FBD5A827-F65D-4EB1-9DBF-03452EF07EF7}" sibTransId="{BC017FB4-B57C-4133-9E78-E33C1E3D8050}"/>
    <dgm:cxn modelId="{BB308971-76B0-422D-869A-142B72CE48AA}" srcId="{682FC39E-ADA2-40F1-9300-1AA591AB3C51}" destId="{FC9E488D-1515-433E-93A4-0E50F5F761A9}" srcOrd="2" destOrd="0" parTransId="{93728BC0-AF14-48B9-82C9-28BAC26B274E}" sibTransId="{73515AA6-0CE0-4479-AE88-A383D177D368}"/>
    <dgm:cxn modelId="{F9555B53-3128-4D65-9BE0-1BBF3F211652}" type="presOf" srcId="{965E4450-4540-4EA0-A387-99281F649F96}" destId="{B6B6CBA1-DA8F-43FB-B696-F2E0CD228D09}" srcOrd="0" destOrd="0" presId="urn:microsoft.com/office/officeart/2018/2/layout/IconVerticalSolidList"/>
    <dgm:cxn modelId="{A01223A7-388D-448C-AAEB-F984462EA09F}" type="presOf" srcId="{597689C1-CB1C-43AB-83D5-106666AAA688}" destId="{5438AE6E-91CF-478C-85BE-C5ACCDFCB376}" srcOrd="0" destOrd="0" presId="urn:microsoft.com/office/officeart/2018/2/layout/IconVerticalSolidList"/>
    <dgm:cxn modelId="{C51B6DA8-06C0-4713-8161-DCEC452BAA97}" srcId="{682FC39E-ADA2-40F1-9300-1AA591AB3C51}" destId="{597689C1-CB1C-43AB-83D5-106666AAA688}" srcOrd="0" destOrd="0" parTransId="{F3134BFD-A89C-49CB-9551-FB2C48E4692E}" sibTransId="{49AAB084-D0A0-4317-B998-3546594CC802}"/>
    <dgm:cxn modelId="{B9FC2AD3-0D35-4D76-972C-F910677B7A9D}" type="presOf" srcId="{682FC39E-ADA2-40F1-9300-1AA591AB3C51}" destId="{524A54A4-3E0A-4BDC-B872-4B2E7705A4D1}" srcOrd="0" destOrd="0" presId="urn:microsoft.com/office/officeart/2018/2/layout/IconVerticalSolidList"/>
    <dgm:cxn modelId="{64E8A707-C882-4098-A5BA-E33E463F7E2B}" type="presParOf" srcId="{524A54A4-3E0A-4BDC-B872-4B2E7705A4D1}" destId="{84DA91A0-FDC7-48DC-80EA-CF900B588CD0}" srcOrd="0" destOrd="0" presId="urn:microsoft.com/office/officeart/2018/2/layout/IconVerticalSolidList"/>
    <dgm:cxn modelId="{1B474255-77A6-4AD3-8AF1-2402ABC2C611}" type="presParOf" srcId="{84DA91A0-FDC7-48DC-80EA-CF900B588CD0}" destId="{CEAE10DD-6790-4536-ADB9-71C51390C4AD}" srcOrd="0" destOrd="0" presId="urn:microsoft.com/office/officeart/2018/2/layout/IconVerticalSolidList"/>
    <dgm:cxn modelId="{B42E9878-0415-4311-8E62-B290442FE14F}" type="presParOf" srcId="{84DA91A0-FDC7-48DC-80EA-CF900B588CD0}" destId="{11F0E0DF-E14D-49C7-A512-999E19C0E478}" srcOrd="1" destOrd="0" presId="urn:microsoft.com/office/officeart/2018/2/layout/IconVerticalSolidList"/>
    <dgm:cxn modelId="{2AC2696B-D58F-4D6D-ACAB-BF6E3ABD40E8}" type="presParOf" srcId="{84DA91A0-FDC7-48DC-80EA-CF900B588CD0}" destId="{8E25A3C1-200D-4813-A3AE-465548D3C7A3}" srcOrd="2" destOrd="0" presId="urn:microsoft.com/office/officeart/2018/2/layout/IconVerticalSolidList"/>
    <dgm:cxn modelId="{20DCAE21-5F22-4266-8DAE-51AD1304604B}" type="presParOf" srcId="{84DA91A0-FDC7-48DC-80EA-CF900B588CD0}" destId="{5438AE6E-91CF-478C-85BE-C5ACCDFCB376}" srcOrd="3" destOrd="0" presId="urn:microsoft.com/office/officeart/2018/2/layout/IconVerticalSolidList"/>
    <dgm:cxn modelId="{F8153ACA-A518-4420-865A-51B678D14C13}" type="presParOf" srcId="{524A54A4-3E0A-4BDC-B872-4B2E7705A4D1}" destId="{B084C141-A043-47B5-B6EC-DECD32F3AD7B}" srcOrd="1" destOrd="0" presId="urn:microsoft.com/office/officeart/2018/2/layout/IconVerticalSolidList"/>
    <dgm:cxn modelId="{9C80AAA5-0531-4EA8-80C2-DA9E78A3737C}" type="presParOf" srcId="{524A54A4-3E0A-4BDC-B872-4B2E7705A4D1}" destId="{FCEDF26D-D00E-4F70-A0EF-7777C53BF676}" srcOrd="2" destOrd="0" presId="urn:microsoft.com/office/officeart/2018/2/layout/IconVerticalSolidList"/>
    <dgm:cxn modelId="{466627EF-69C6-4035-BD7F-C55BB0ECEC47}" type="presParOf" srcId="{FCEDF26D-D00E-4F70-A0EF-7777C53BF676}" destId="{D527D377-3031-4572-882D-5507A06DA9D4}" srcOrd="0" destOrd="0" presId="urn:microsoft.com/office/officeart/2018/2/layout/IconVerticalSolidList"/>
    <dgm:cxn modelId="{9C5027B2-B1D4-4D92-9E88-4F6913AEC9BF}" type="presParOf" srcId="{FCEDF26D-D00E-4F70-A0EF-7777C53BF676}" destId="{75F87C6F-C9E9-49A6-B767-8BE083E2CA11}" srcOrd="1" destOrd="0" presId="urn:microsoft.com/office/officeart/2018/2/layout/IconVerticalSolidList"/>
    <dgm:cxn modelId="{1E30B736-8903-44CB-85F7-BFBD317755B1}" type="presParOf" srcId="{FCEDF26D-D00E-4F70-A0EF-7777C53BF676}" destId="{9903B524-A038-4F7A-8337-90E2919C8CA3}" srcOrd="2" destOrd="0" presId="urn:microsoft.com/office/officeart/2018/2/layout/IconVerticalSolidList"/>
    <dgm:cxn modelId="{75F0E3C3-8CA4-4441-9A2D-9937D3DFBF1F}" type="presParOf" srcId="{FCEDF26D-D00E-4F70-A0EF-7777C53BF676}" destId="{B6B6CBA1-DA8F-43FB-B696-F2E0CD228D09}" srcOrd="3" destOrd="0" presId="urn:microsoft.com/office/officeart/2018/2/layout/IconVerticalSolidList"/>
    <dgm:cxn modelId="{A399EB4F-983C-4F48-B6EB-72AC44EF053E}" type="presParOf" srcId="{524A54A4-3E0A-4BDC-B872-4B2E7705A4D1}" destId="{74B53C86-C3CB-48D6-95F2-86599BF89967}" srcOrd="3" destOrd="0" presId="urn:microsoft.com/office/officeart/2018/2/layout/IconVerticalSolidList"/>
    <dgm:cxn modelId="{DDFE9D33-C02D-4FD5-8830-8930C590083B}" type="presParOf" srcId="{524A54A4-3E0A-4BDC-B872-4B2E7705A4D1}" destId="{66A9766A-ACF8-4455-BC07-44634FF75FFB}" srcOrd="4" destOrd="0" presId="urn:microsoft.com/office/officeart/2018/2/layout/IconVerticalSolidList"/>
    <dgm:cxn modelId="{7AAE16E8-C992-4DA7-90D0-1E885F10B533}" type="presParOf" srcId="{66A9766A-ACF8-4455-BC07-44634FF75FFB}" destId="{E6B5E284-CEA2-4EDB-A0F0-5D373054E4F2}" srcOrd="0" destOrd="0" presId="urn:microsoft.com/office/officeart/2018/2/layout/IconVerticalSolidList"/>
    <dgm:cxn modelId="{4EB720AD-C521-4BE3-ABD6-3E9D471ADA02}" type="presParOf" srcId="{66A9766A-ACF8-4455-BC07-44634FF75FFB}" destId="{976392F6-B3F2-4A18-86E2-A86E95507F88}" srcOrd="1" destOrd="0" presId="urn:microsoft.com/office/officeart/2018/2/layout/IconVerticalSolidList"/>
    <dgm:cxn modelId="{60DBA77B-CB19-4E9D-8C24-FA6AE6F59192}" type="presParOf" srcId="{66A9766A-ACF8-4455-BC07-44634FF75FFB}" destId="{05712B3C-1C47-4988-AA0D-71933AD7C1E3}" srcOrd="2" destOrd="0" presId="urn:microsoft.com/office/officeart/2018/2/layout/IconVerticalSolidList"/>
    <dgm:cxn modelId="{6DB106B1-5686-46E7-A4EB-E913E88412BF}" type="presParOf" srcId="{66A9766A-ACF8-4455-BC07-44634FF75FFB}" destId="{598F5B47-5F3B-496B-B358-8D746C46C9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79181-5E85-4789-A397-9D718E7D6A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FB6B3C4-8276-44A0-8333-C3820514F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M"/>
            <a:t>To Reduce data redundancy by simplifying the ordering and delivery procedures.</a:t>
          </a:r>
          <a:endParaRPr lang="en-US"/>
        </a:p>
      </dgm:t>
    </dgm:pt>
    <dgm:pt modelId="{61FDA916-4369-447B-B3EA-383A98FD0FB7}" type="parTrans" cxnId="{ED21E1D4-9145-453F-A30A-D8A728AB37F0}">
      <dgm:prSet/>
      <dgm:spPr/>
      <dgm:t>
        <a:bodyPr/>
        <a:lstStyle/>
        <a:p>
          <a:endParaRPr lang="en-US"/>
        </a:p>
      </dgm:t>
    </dgm:pt>
    <dgm:pt modelId="{55F859C4-BD95-4D22-A1FA-AA9E58389608}" type="sibTrans" cxnId="{ED21E1D4-9145-453F-A30A-D8A728AB37F0}">
      <dgm:prSet/>
      <dgm:spPr/>
      <dgm:t>
        <a:bodyPr/>
        <a:lstStyle/>
        <a:p>
          <a:endParaRPr lang="en-US"/>
        </a:p>
      </dgm:t>
    </dgm:pt>
    <dgm:pt modelId="{EBCA6792-6508-4EC0-A7A0-2168C5144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M"/>
            <a:t>To decrease the time spent by staff writing orders when it isn't necessary.</a:t>
          </a:r>
          <a:endParaRPr lang="en-US"/>
        </a:p>
      </dgm:t>
    </dgm:pt>
    <dgm:pt modelId="{4E1DDA45-A938-4FFF-8BB2-9E542EAF4D56}" type="parTrans" cxnId="{FBC34556-D3A6-464E-85F0-D81058A4AE08}">
      <dgm:prSet/>
      <dgm:spPr/>
      <dgm:t>
        <a:bodyPr/>
        <a:lstStyle/>
        <a:p>
          <a:endParaRPr lang="en-US"/>
        </a:p>
      </dgm:t>
    </dgm:pt>
    <dgm:pt modelId="{CC46E7EB-846A-485D-B40B-1FCBAEBB9E88}" type="sibTrans" cxnId="{FBC34556-D3A6-464E-85F0-D81058A4AE08}">
      <dgm:prSet/>
      <dgm:spPr/>
      <dgm:t>
        <a:bodyPr/>
        <a:lstStyle/>
        <a:p>
          <a:endParaRPr lang="en-US"/>
        </a:p>
      </dgm:t>
    </dgm:pt>
    <dgm:pt modelId="{F5453A90-5D72-4744-99D5-B2412399F060}" type="pres">
      <dgm:prSet presAssocID="{88679181-5E85-4789-A397-9D718E7D6ABB}" presName="root" presStyleCnt="0">
        <dgm:presLayoutVars>
          <dgm:dir/>
          <dgm:resizeHandles val="exact"/>
        </dgm:presLayoutVars>
      </dgm:prSet>
      <dgm:spPr/>
    </dgm:pt>
    <dgm:pt modelId="{D47B457B-9F43-4653-B71B-FF4A532CD77B}" type="pres">
      <dgm:prSet presAssocID="{AFB6B3C4-8276-44A0-8333-C3820514F8A1}" presName="compNode" presStyleCnt="0"/>
      <dgm:spPr/>
    </dgm:pt>
    <dgm:pt modelId="{F2479011-4F7C-418B-B525-69D46A600C63}" type="pres">
      <dgm:prSet presAssocID="{AFB6B3C4-8276-44A0-8333-C3820514F8A1}" presName="bgRect" presStyleLbl="bgShp" presStyleIdx="0" presStyleCnt="2"/>
      <dgm:spPr/>
    </dgm:pt>
    <dgm:pt modelId="{DFC53BBA-AB9B-41BD-A77A-5B3BED7D2849}" type="pres">
      <dgm:prSet presAssocID="{AFB6B3C4-8276-44A0-8333-C3820514F8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ADC6F33-5BED-48BA-980C-32D3E9A95B6A}" type="pres">
      <dgm:prSet presAssocID="{AFB6B3C4-8276-44A0-8333-C3820514F8A1}" presName="spaceRect" presStyleCnt="0"/>
      <dgm:spPr/>
    </dgm:pt>
    <dgm:pt modelId="{1C670AE0-6027-4C2E-B4FC-4CFBD4CEB9A6}" type="pres">
      <dgm:prSet presAssocID="{AFB6B3C4-8276-44A0-8333-C3820514F8A1}" presName="parTx" presStyleLbl="revTx" presStyleIdx="0" presStyleCnt="2">
        <dgm:presLayoutVars>
          <dgm:chMax val="0"/>
          <dgm:chPref val="0"/>
        </dgm:presLayoutVars>
      </dgm:prSet>
      <dgm:spPr/>
    </dgm:pt>
    <dgm:pt modelId="{F98C30F4-CCD1-4921-864D-DCE05E165B2D}" type="pres">
      <dgm:prSet presAssocID="{55F859C4-BD95-4D22-A1FA-AA9E58389608}" presName="sibTrans" presStyleCnt="0"/>
      <dgm:spPr/>
    </dgm:pt>
    <dgm:pt modelId="{ECE7E497-09FF-4636-9EFB-2190467DD861}" type="pres">
      <dgm:prSet presAssocID="{EBCA6792-6508-4EC0-A7A0-2168C514496C}" presName="compNode" presStyleCnt="0"/>
      <dgm:spPr/>
    </dgm:pt>
    <dgm:pt modelId="{9E814053-2865-4A12-974F-BA89DD91BD89}" type="pres">
      <dgm:prSet presAssocID="{EBCA6792-6508-4EC0-A7A0-2168C514496C}" presName="bgRect" presStyleLbl="bgShp" presStyleIdx="1" presStyleCnt="2"/>
      <dgm:spPr/>
    </dgm:pt>
    <dgm:pt modelId="{495F5988-D4F3-431B-ADC1-92EF617F236B}" type="pres">
      <dgm:prSet presAssocID="{EBCA6792-6508-4EC0-A7A0-2168C51449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BF0A9D0-6850-4474-A538-5E64DE4CF226}" type="pres">
      <dgm:prSet presAssocID="{EBCA6792-6508-4EC0-A7A0-2168C514496C}" presName="spaceRect" presStyleCnt="0"/>
      <dgm:spPr/>
    </dgm:pt>
    <dgm:pt modelId="{CF7BF6C7-8E36-427A-B90B-B9D7CED8F485}" type="pres">
      <dgm:prSet presAssocID="{EBCA6792-6508-4EC0-A7A0-2168C51449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037F32-7CE7-4CF0-A03B-503EB5704275}" type="presOf" srcId="{88679181-5E85-4789-A397-9D718E7D6ABB}" destId="{F5453A90-5D72-4744-99D5-B2412399F060}" srcOrd="0" destOrd="0" presId="urn:microsoft.com/office/officeart/2018/2/layout/IconVerticalSolidList"/>
    <dgm:cxn modelId="{DEAA9E50-77DD-4615-AC37-50773BBE0790}" type="presOf" srcId="{AFB6B3C4-8276-44A0-8333-C3820514F8A1}" destId="{1C670AE0-6027-4C2E-B4FC-4CFBD4CEB9A6}" srcOrd="0" destOrd="0" presId="urn:microsoft.com/office/officeart/2018/2/layout/IconVerticalSolidList"/>
    <dgm:cxn modelId="{FBC34556-D3A6-464E-85F0-D81058A4AE08}" srcId="{88679181-5E85-4789-A397-9D718E7D6ABB}" destId="{EBCA6792-6508-4EC0-A7A0-2168C514496C}" srcOrd="1" destOrd="0" parTransId="{4E1DDA45-A938-4FFF-8BB2-9E542EAF4D56}" sibTransId="{CC46E7EB-846A-485D-B40B-1FCBAEBB9E88}"/>
    <dgm:cxn modelId="{E340BA94-3CEB-49CB-ACA8-31B2A02C7C61}" type="presOf" srcId="{EBCA6792-6508-4EC0-A7A0-2168C514496C}" destId="{CF7BF6C7-8E36-427A-B90B-B9D7CED8F485}" srcOrd="0" destOrd="0" presId="urn:microsoft.com/office/officeart/2018/2/layout/IconVerticalSolidList"/>
    <dgm:cxn modelId="{ED21E1D4-9145-453F-A30A-D8A728AB37F0}" srcId="{88679181-5E85-4789-A397-9D718E7D6ABB}" destId="{AFB6B3C4-8276-44A0-8333-C3820514F8A1}" srcOrd="0" destOrd="0" parTransId="{61FDA916-4369-447B-B3EA-383A98FD0FB7}" sibTransId="{55F859C4-BD95-4D22-A1FA-AA9E58389608}"/>
    <dgm:cxn modelId="{6BCBB3D1-2B64-444E-B681-E5A5DB6B8FED}" type="presParOf" srcId="{F5453A90-5D72-4744-99D5-B2412399F060}" destId="{D47B457B-9F43-4653-B71B-FF4A532CD77B}" srcOrd="0" destOrd="0" presId="urn:microsoft.com/office/officeart/2018/2/layout/IconVerticalSolidList"/>
    <dgm:cxn modelId="{E359B8E1-7044-4CB9-9046-29BC9D574C76}" type="presParOf" srcId="{D47B457B-9F43-4653-B71B-FF4A532CD77B}" destId="{F2479011-4F7C-418B-B525-69D46A600C63}" srcOrd="0" destOrd="0" presId="urn:microsoft.com/office/officeart/2018/2/layout/IconVerticalSolidList"/>
    <dgm:cxn modelId="{A79D7110-1EF9-4ED4-A3BB-06C32EE3C472}" type="presParOf" srcId="{D47B457B-9F43-4653-B71B-FF4A532CD77B}" destId="{DFC53BBA-AB9B-41BD-A77A-5B3BED7D2849}" srcOrd="1" destOrd="0" presId="urn:microsoft.com/office/officeart/2018/2/layout/IconVerticalSolidList"/>
    <dgm:cxn modelId="{63F70F49-5F0C-4502-90CF-10822D0893FF}" type="presParOf" srcId="{D47B457B-9F43-4653-B71B-FF4A532CD77B}" destId="{BADC6F33-5BED-48BA-980C-32D3E9A95B6A}" srcOrd="2" destOrd="0" presId="urn:microsoft.com/office/officeart/2018/2/layout/IconVerticalSolidList"/>
    <dgm:cxn modelId="{65935EE0-473A-42BF-9A99-2288908A77B8}" type="presParOf" srcId="{D47B457B-9F43-4653-B71B-FF4A532CD77B}" destId="{1C670AE0-6027-4C2E-B4FC-4CFBD4CEB9A6}" srcOrd="3" destOrd="0" presId="urn:microsoft.com/office/officeart/2018/2/layout/IconVerticalSolidList"/>
    <dgm:cxn modelId="{E14EB893-0D5E-4824-B24C-E3FF72B25AC6}" type="presParOf" srcId="{F5453A90-5D72-4744-99D5-B2412399F060}" destId="{F98C30F4-CCD1-4921-864D-DCE05E165B2D}" srcOrd="1" destOrd="0" presId="urn:microsoft.com/office/officeart/2018/2/layout/IconVerticalSolidList"/>
    <dgm:cxn modelId="{50D8E720-98C2-4F12-BE34-D68F554DDAA8}" type="presParOf" srcId="{F5453A90-5D72-4744-99D5-B2412399F060}" destId="{ECE7E497-09FF-4636-9EFB-2190467DD861}" srcOrd="2" destOrd="0" presId="urn:microsoft.com/office/officeart/2018/2/layout/IconVerticalSolidList"/>
    <dgm:cxn modelId="{C412D8A8-4BA7-49FC-B344-CD60B5CB98CF}" type="presParOf" srcId="{ECE7E497-09FF-4636-9EFB-2190467DD861}" destId="{9E814053-2865-4A12-974F-BA89DD91BD89}" srcOrd="0" destOrd="0" presId="urn:microsoft.com/office/officeart/2018/2/layout/IconVerticalSolidList"/>
    <dgm:cxn modelId="{35B5993F-8D3F-48FC-B0E7-DA1FDBDFC891}" type="presParOf" srcId="{ECE7E497-09FF-4636-9EFB-2190467DD861}" destId="{495F5988-D4F3-431B-ADC1-92EF617F236B}" srcOrd="1" destOrd="0" presId="urn:microsoft.com/office/officeart/2018/2/layout/IconVerticalSolidList"/>
    <dgm:cxn modelId="{B51AE239-EFAC-4405-9107-D417E66EE749}" type="presParOf" srcId="{ECE7E497-09FF-4636-9EFB-2190467DD861}" destId="{4BF0A9D0-6850-4474-A538-5E64DE4CF226}" srcOrd="2" destOrd="0" presId="urn:microsoft.com/office/officeart/2018/2/layout/IconVerticalSolidList"/>
    <dgm:cxn modelId="{F97D11FE-76AA-4FA3-B2F3-B2195552861A}" type="presParOf" srcId="{ECE7E497-09FF-4636-9EFB-2190467DD861}" destId="{CF7BF6C7-8E36-427A-B90B-B9D7CED8F4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F9EFF-D5EF-4F9E-BFF6-9946B7BC92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336B29-BC2C-46F0-B9ED-E1BBF277FA6B}">
      <dgm:prSet/>
      <dgm:spPr/>
      <dgm:t>
        <a:bodyPr/>
        <a:lstStyle/>
        <a:p>
          <a:r>
            <a:rPr lang="en-US" b="0" i="0"/>
            <a:t>Data hiding due to encapsulation</a:t>
          </a:r>
          <a:endParaRPr lang="en-US"/>
        </a:p>
      </dgm:t>
    </dgm:pt>
    <dgm:pt modelId="{67F776B9-6587-418F-8C8E-F9B7ECD1F5F3}" type="parTrans" cxnId="{B138388C-7593-4E80-B42C-21387CB8A4C7}">
      <dgm:prSet/>
      <dgm:spPr/>
      <dgm:t>
        <a:bodyPr/>
        <a:lstStyle/>
        <a:p>
          <a:endParaRPr lang="en-US"/>
        </a:p>
      </dgm:t>
    </dgm:pt>
    <dgm:pt modelId="{2B501296-12DA-4A73-838E-2FF66C410E05}" type="sibTrans" cxnId="{B138388C-7593-4E80-B42C-21387CB8A4C7}">
      <dgm:prSet/>
      <dgm:spPr/>
      <dgm:t>
        <a:bodyPr/>
        <a:lstStyle/>
        <a:p>
          <a:endParaRPr lang="en-US"/>
        </a:p>
      </dgm:t>
    </dgm:pt>
    <dgm:pt modelId="{37929E94-81F2-4CD0-9B48-7B7FFFC75305}">
      <dgm:prSet/>
      <dgm:spPr/>
      <dgm:t>
        <a:bodyPr/>
        <a:lstStyle/>
        <a:p>
          <a:r>
            <a:rPr lang="en-US" b="0" i="0"/>
            <a:t>New functions can be easily added whenever necessary</a:t>
          </a:r>
          <a:endParaRPr lang="en-US"/>
        </a:p>
      </dgm:t>
    </dgm:pt>
    <dgm:pt modelId="{1742608F-88CB-4C0F-8309-D605CC147AD3}" type="parTrans" cxnId="{07265B67-5128-4B18-B33A-A5C8DC7E2E92}">
      <dgm:prSet/>
      <dgm:spPr/>
      <dgm:t>
        <a:bodyPr/>
        <a:lstStyle/>
        <a:p>
          <a:endParaRPr lang="en-US"/>
        </a:p>
      </dgm:t>
    </dgm:pt>
    <dgm:pt modelId="{491B826A-E670-4639-9C89-530B8059E8E3}" type="sibTrans" cxnId="{07265B67-5128-4B18-B33A-A5C8DC7E2E92}">
      <dgm:prSet/>
      <dgm:spPr/>
      <dgm:t>
        <a:bodyPr/>
        <a:lstStyle/>
        <a:p>
          <a:endParaRPr lang="en-US"/>
        </a:p>
      </dgm:t>
    </dgm:pt>
    <dgm:pt modelId="{749C1B8C-2767-496B-A2C5-9F0835F34C7E}">
      <dgm:prSet/>
      <dgm:spPr/>
      <dgm:t>
        <a:bodyPr/>
        <a:lstStyle/>
        <a:p>
          <a:r>
            <a:rPr lang="en-US" b="0" i="0"/>
            <a:t>Faster Development of the system</a:t>
          </a:r>
          <a:endParaRPr lang="en-US"/>
        </a:p>
      </dgm:t>
    </dgm:pt>
    <dgm:pt modelId="{882F5425-B7E1-4326-8704-C5965AE1230E}" type="parTrans" cxnId="{7BEC2302-AB4F-477C-83AD-52B6E435B192}">
      <dgm:prSet/>
      <dgm:spPr/>
      <dgm:t>
        <a:bodyPr/>
        <a:lstStyle/>
        <a:p>
          <a:endParaRPr lang="en-US"/>
        </a:p>
      </dgm:t>
    </dgm:pt>
    <dgm:pt modelId="{0ABED700-557B-4E78-900E-43A570FC431C}" type="sibTrans" cxnId="{7BEC2302-AB4F-477C-83AD-52B6E435B192}">
      <dgm:prSet/>
      <dgm:spPr/>
      <dgm:t>
        <a:bodyPr/>
        <a:lstStyle/>
        <a:p>
          <a:endParaRPr lang="en-US"/>
        </a:p>
      </dgm:t>
    </dgm:pt>
    <dgm:pt modelId="{44AC0EEF-B3EE-4CF9-8B01-C4E7275B016D}">
      <dgm:prSet/>
      <dgm:spPr/>
      <dgm:t>
        <a:bodyPr/>
        <a:lstStyle/>
        <a:p>
          <a:r>
            <a:rPr lang="en-US" b="0" i="0"/>
            <a:t>OOP methods make the code more maintainable.</a:t>
          </a:r>
          <a:endParaRPr lang="en-US"/>
        </a:p>
      </dgm:t>
    </dgm:pt>
    <dgm:pt modelId="{DC51BB1C-7E1F-4E77-B859-DE690E4D505A}" type="parTrans" cxnId="{51D2EE66-CAE6-4FEF-9E43-F2EF30BC0AB7}">
      <dgm:prSet/>
      <dgm:spPr/>
      <dgm:t>
        <a:bodyPr/>
        <a:lstStyle/>
        <a:p>
          <a:endParaRPr lang="en-US"/>
        </a:p>
      </dgm:t>
    </dgm:pt>
    <dgm:pt modelId="{A6BDD6F9-DAB1-4B1B-8A4A-95F6AD080B8C}" type="sibTrans" cxnId="{51D2EE66-CAE6-4FEF-9E43-F2EF30BC0AB7}">
      <dgm:prSet/>
      <dgm:spPr/>
      <dgm:t>
        <a:bodyPr/>
        <a:lstStyle/>
        <a:p>
          <a:endParaRPr lang="en-US"/>
        </a:p>
      </dgm:t>
    </dgm:pt>
    <dgm:pt modelId="{11680C6E-E112-43D2-8BCE-DDC60D1E7293}" type="pres">
      <dgm:prSet presAssocID="{139F9EFF-D5EF-4F9E-BFF6-9946B7BC92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58B86-9D5A-43F3-9F8C-FE66C6AE742F}" type="pres">
      <dgm:prSet presAssocID="{80336B29-BC2C-46F0-B9ED-E1BBF277FA6B}" presName="hierRoot1" presStyleCnt="0"/>
      <dgm:spPr/>
    </dgm:pt>
    <dgm:pt modelId="{FE3A8EAD-0307-48BD-A385-235A3300EDE4}" type="pres">
      <dgm:prSet presAssocID="{80336B29-BC2C-46F0-B9ED-E1BBF277FA6B}" presName="composite" presStyleCnt="0"/>
      <dgm:spPr/>
    </dgm:pt>
    <dgm:pt modelId="{CA64F3A6-72FE-4149-9548-B79574CF2216}" type="pres">
      <dgm:prSet presAssocID="{80336B29-BC2C-46F0-B9ED-E1BBF277FA6B}" presName="background" presStyleLbl="node0" presStyleIdx="0" presStyleCnt="4"/>
      <dgm:spPr/>
    </dgm:pt>
    <dgm:pt modelId="{39DA2CC0-2DEF-4A42-87DD-B0F1D51557DF}" type="pres">
      <dgm:prSet presAssocID="{80336B29-BC2C-46F0-B9ED-E1BBF277FA6B}" presName="text" presStyleLbl="fgAcc0" presStyleIdx="0" presStyleCnt="4">
        <dgm:presLayoutVars>
          <dgm:chPref val="3"/>
        </dgm:presLayoutVars>
      </dgm:prSet>
      <dgm:spPr/>
    </dgm:pt>
    <dgm:pt modelId="{11CA1304-B83A-4352-834F-A0F7C5B91405}" type="pres">
      <dgm:prSet presAssocID="{80336B29-BC2C-46F0-B9ED-E1BBF277FA6B}" presName="hierChild2" presStyleCnt="0"/>
      <dgm:spPr/>
    </dgm:pt>
    <dgm:pt modelId="{70AB76DD-0BE7-4C48-B605-D1731868C95A}" type="pres">
      <dgm:prSet presAssocID="{37929E94-81F2-4CD0-9B48-7B7FFFC75305}" presName="hierRoot1" presStyleCnt="0"/>
      <dgm:spPr/>
    </dgm:pt>
    <dgm:pt modelId="{BB43B8E9-9C11-47C9-AE41-C7429D2F0856}" type="pres">
      <dgm:prSet presAssocID="{37929E94-81F2-4CD0-9B48-7B7FFFC75305}" presName="composite" presStyleCnt="0"/>
      <dgm:spPr/>
    </dgm:pt>
    <dgm:pt modelId="{6313C116-29CE-4CFA-94F8-6B5E0DE239F9}" type="pres">
      <dgm:prSet presAssocID="{37929E94-81F2-4CD0-9B48-7B7FFFC75305}" presName="background" presStyleLbl="node0" presStyleIdx="1" presStyleCnt="4"/>
      <dgm:spPr/>
    </dgm:pt>
    <dgm:pt modelId="{C5DA0CDF-0FA9-4783-93C7-7A2F8F5EA679}" type="pres">
      <dgm:prSet presAssocID="{37929E94-81F2-4CD0-9B48-7B7FFFC75305}" presName="text" presStyleLbl="fgAcc0" presStyleIdx="1" presStyleCnt="4">
        <dgm:presLayoutVars>
          <dgm:chPref val="3"/>
        </dgm:presLayoutVars>
      </dgm:prSet>
      <dgm:spPr/>
    </dgm:pt>
    <dgm:pt modelId="{DE18C9C8-F0A8-45E3-B5E6-4E68E005CAE4}" type="pres">
      <dgm:prSet presAssocID="{37929E94-81F2-4CD0-9B48-7B7FFFC75305}" presName="hierChild2" presStyleCnt="0"/>
      <dgm:spPr/>
    </dgm:pt>
    <dgm:pt modelId="{80D61B83-526C-4EBC-8622-8AD4DC3CE33F}" type="pres">
      <dgm:prSet presAssocID="{749C1B8C-2767-496B-A2C5-9F0835F34C7E}" presName="hierRoot1" presStyleCnt="0"/>
      <dgm:spPr/>
    </dgm:pt>
    <dgm:pt modelId="{1ADBE3E2-0F2D-42BA-B38E-3E8278ED73A9}" type="pres">
      <dgm:prSet presAssocID="{749C1B8C-2767-496B-A2C5-9F0835F34C7E}" presName="composite" presStyleCnt="0"/>
      <dgm:spPr/>
    </dgm:pt>
    <dgm:pt modelId="{DE376376-E6E7-4398-A1AE-D8351F69CEA9}" type="pres">
      <dgm:prSet presAssocID="{749C1B8C-2767-496B-A2C5-9F0835F34C7E}" presName="background" presStyleLbl="node0" presStyleIdx="2" presStyleCnt="4"/>
      <dgm:spPr/>
    </dgm:pt>
    <dgm:pt modelId="{D42E5AD4-79B3-490C-BEBA-0AB178DB1B46}" type="pres">
      <dgm:prSet presAssocID="{749C1B8C-2767-496B-A2C5-9F0835F34C7E}" presName="text" presStyleLbl="fgAcc0" presStyleIdx="2" presStyleCnt="4">
        <dgm:presLayoutVars>
          <dgm:chPref val="3"/>
        </dgm:presLayoutVars>
      </dgm:prSet>
      <dgm:spPr/>
    </dgm:pt>
    <dgm:pt modelId="{F1893670-EDF8-4A6D-B376-6C81EAA57624}" type="pres">
      <dgm:prSet presAssocID="{749C1B8C-2767-496B-A2C5-9F0835F34C7E}" presName="hierChild2" presStyleCnt="0"/>
      <dgm:spPr/>
    </dgm:pt>
    <dgm:pt modelId="{9C824F7B-669F-4173-976D-87ABBB3B0E85}" type="pres">
      <dgm:prSet presAssocID="{44AC0EEF-B3EE-4CF9-8B01-C4E7275B016D}" presName="hierRoot1" presStyleCnt="0"/>
      <dgm:spPr/>
    </dgm:pt>
    <dgm:pt modelId="{2A4B720C-85AB-4D05-B893-26010E2250CC}" type="pres">
      <dgm:prSet presAssocID="{44AC0EEF-B3EE-4CF9-8B01-C4E7275B016D}" presName="composite" presStyleCnt="0"/>
      <dgm:spPr/>
    </dgm:pt>
    <dgm:pt modelId="{19960EFD-A9BF-46CE-AF8C-DE60DE153F92}" type="pres">
      <dgm:prSet presAssocID="{44AC0EEF-B3EE-4CF9-8B01-C4E7275B016D}" presName="background" presStyleLbl="node0" presStyleIdx="3" presStyleCnt="4"/>
      <dgm:spPr/>
    </dgm:pt>
    <dgm:pt modelId="{540EC94A-F081-40D7-BFF7-E942C3124B09}" type="pres">
      <dgm:prSet presAssocID="{44AC0EEF-B3EE-4CF9-8B01-C4E7275B016D}" presName="text" presStyleLbl="fgAcc0" presStyleIdx="3" presStyleCnt="4">
        <dgm:presLayoutVars>
          <dgm:chPref val="3"/>
        </dgm:presLayoutVars>
      </dgm:prSet>
      <dgm:spPr/>
    </dgm:pt>
    <dgm:pt modelId="{E66F2AFC-32D8-42E5-B404-6C51B25A86EE}" type="pres">
      <dgm:prSet presAssocID="{44AC0EEF-B3EE-4CF9-8B01-C4E7275B016D}" presName="hierChild2" presStyleCnt="0"/>
      <dgm:spPr/>
    </dgm:pt>
  </dgm:ptLst>
  <dgm:cxnLst>
    <dgm:cxn modelId="{7BEC2302-AB4F-477C-83AD-52B6E435B192}" srcId="{139F9EFF-D5EF-4F9E-BFF6-9946B7BC9293}" destId="{749C1B8C-2767-496B-A2C5-9F0835F34C7E}" srcOrd="2" destOrd="0" parTransId="{882F5425-B7E1-4326-8704-C5965AE1230E}" sibTransId="{0ABED700-557B-4E78-900E-43A570FC431C}"/>
    <dgm:cxn modelId="{C60DC235-DC24-497D-9F16-F53945FFBD61}" type="presOf" srcId="{37929E94-81F2-4CD0-9B48-7B7FFFC75305}" destId="{C5DA0CDF-0FA9-4783-93C7-7A2F8F5EA679}" srcOrd="0" destOrd="0" presId="urn:microsoft.com/office/officeart/2005/8/layout/hierarchy1"/>
    <dgm:cxn modelId="{51D2EE66-CAE6-4FEF-9E43-F2EF30BC0AB7}" srcId="{139F9EFF-D5EF-4F9E-BFF6-9946B7BC9293}" destId="{44AC0EEF-B3EE-4CF9-8B01-C4E7275B016D}" srcOrd="3" destOrd="0" parTransId="{DC51BB1C-7E1F-4E77-B859-DE690E4D505A}" sibTransId="{A6BDD6F9-DAB1-4B1B-8A4A-95F6AD080B8C}"/>
    <dgm:cxn modelId="{07265B67-5128-4B18-B33A-A5C8DC7E2E92}" srcId="{139F9EFF-D5EF-4F9E-BFF6-9946B7BC9293}" destId="{37929E94-81F2-4CD0-9B48-7B7FFFC75305}" srcOrd="1" destOrd="0" parTransId="{1742608F-88CB-4C0F-8309-D605CC147AD3}" sibTransId="{491B826A-E670-4639-9C89-530B8059E8E3}"/>
    <dgm:cxn modelId="{B138388C-7593-4E80-B42C-21387CB8A4C7}" srcId="{139F9EFF-D5EF-4F9E-BFF6-9946B7BC9293}" destId="{80336B29-BC2C-46F0-B9ED-E1BBF277FA6B}" srcOrd="0" destOrd="0" parTransId="{67F776B9-6587-418F-8C8E-F9B7ECD1F5F3}" sibTransId="{2B501296-12DA-4A73-838E-2FF66C410E05}"/>
    <dgm:cxn modelId="{2844249F-3DD3-44CC-81EC-3AFAC395EA6E}" type="presOf" srcId="{44AC0EEF-B3EE-4CF9-8B01-C4E7275B016D}" destId="{540EC94A-F081-40D7-BFF7-E942C3124B09}" srcOrd="0" destOrd="0" presId="urn:microsoft.com/office/officeart/2005/8/layout/hierarchy1"/>
    <dgm:cxn modelId="{A14534C0-B95D-4185-B822-F251BCD28CD7}" type="presOf" srcId="{80336B29-BC2C-46F0-B9ED-E1BBF277FA6B}" destId="{39DA2CC0-2DEF-4A42-87DD-B0F1D51557DF}" srcOrd="0" destOrd="0" presId="urn:microsoft.com/office/officeart/2005/8/layout/hierarchy1"/>
    <dgm:cxn modelId="{FE0215CF-2B67-4C08-929B-7DA4814FBAD8}" type="presOf" srcId="{749C1B8C-2767-496B-A2C5-9F0835F34C7E}" destId="{D42E5AD4-79B3-490C-BEBA-0AB178DB1B46}" srcOrd="0" destOrd="0" presId="urn:microsoft.com/office/officeart/2005/8/layout/hierarchy1"/>
    <dgm:cxn modelId="{72EB34EC-CD60-4B96-B436-4CAB8839EB40}" type="presOf" srcId="{139F9EFF-D5EF-4F9E-BFF6-9946B7BC9293}" destId="{11680C6E-E112-43D2-8BCE-DDC60D1E7293}" srcOrd="0" destOrd="0" presId="urn:microsoft.com/office/officeart/2005/8/layout/hierarchy1"/>
    <dgm:cxn modelId="{9D319692-95C8-47D6-9D45-5D0CBFE6D532}" type="presParOf" srcId="{11680C6E-E112-43D2-8BCE-DDC60D1E7293}" destId="{21A58B86-9D5A-43F3-9F8C-FE66C6AE742F}" srcOrd="0" destOrd="0" presId="urn:microsoft.com/office/officeart/2005/8/layout/hierarchy1"/>
    <dgm:cxn modelId="{89A8CF21-442E-4342-BC41-2312502A4CED}" type="presParOf" srcId="{21A58B86-9D5A-43F3-9F8C-FE66C6AE742F}" destId="{FE3A8EAD-0307-48BD-A385-235A3300EDE4}" srcOrd="0" destOrd="0" presId="urn:microsoft.com/office/officeart/2005/8/layout/hierarchy1"/>
    <dgm:cxn modelId="{550DE43D-D189-4553-BADD-EADCBD51BB94}" type="presParOf" srcId="{FE3A8EAD-0307-48BD-A385-235A3300EDE4}" destId="{CA64F3A6-72FE-4149-9548-B79574CF2216}" srcOrd="0" destOrd="0" presId="urn:microsoft.com/office/officeart/2005/8/layout/hierarchy1"/>
    <dgm:cxn modelId="{2B9749E0-D59F-4A66-9CE5-943D34527C71}" type="presParOf" srcId="{FE3A8EAD-0307-48BD-A385-235A3300EDE4}" destId="{39DA2CC0-2DEF-4A42-87DD-B0F1D51557DF}" srcOrd="1" destOrd="0" presId="urn:microsoft.com/office/officeart/2005/8/layout/hierarchy1"/>
    <dgm:cxn modelId="{D78FAFF3-8E4C-449E-A3AC-B65BB1ADC91E}" type="presParOf" srcId="{21A58B86-9D5A-43F3-9F8C-FE66C6AE742F}" destId="{11CA1304-B83A-4352-834F-A0F7C5B91405}" srcOrd="1" destOrd="0" presId="urn:microsoft.com/office/officeart/2005/8/layout/hierarchy1"/>
    <dgm:cxn modelId="{939E386C-BE8E-49F6-802C-8C3C90CDB005}" type="presParOf" srcId="{11680C6E-E112-43D2-8BCE-DDC60D1E7293}" destId="{70AB76DD-0BE7-4C48-B605-D1731868C95A}" srcOrd="1" destOrd="0" presId="urn:microsoft.com/office/officeart/2005/8/layout/hierarchy1"/>
    <dgm:cxn modelId="{D849F942-A7A0-4EF0-A28E-CE5DDCDFF5FF}" type="presParOf" srcId="{70AB76DD-0BE7-4C48-B605-D1731868C95A}" destId="{BB43B8E9-9C11-47C9-AE41-C7429D2F0856}" srcOrd="0" destOrd="0" presId="urn:microsoft.com/office/officeart/2005/8/layout/hierarchy1"/>
    <dgm:cxn modelId="{99C19BD7-575B-4762-97F4-E32873ACAB61}" type="presParOf" srcId="{BB43B8E9-9C11-47C9-AE41-C7429D2F0856}" destId="{6313C116-29CE-4CFA-94F8-6B5E0DE239F9}" srcOrd="0" destOrd="0" presId="urn:microsoft.com/office/officeart/2005/8/layout/hierarchy1"/>
    <dgm:cxn modelId="{3961C831-FA45-4C3D-93A1-6BCEC521BC3D}" type="presParOf" srcId="{BB43B8E9-9C11-47C9-AE41-C7429D2F0856}" destId="{C5DA0CDF-0FA9-4783-93C7-7A2F8F5EA679}" srcOrd="1" destOrd="0" presId="urn:microsoft.com/office/officeart/2005/8/layout/hierarchy1"/>
    <dgm:cxn modelId="{05A3BD40-9935-45F0-9D0E-E9F865DD33E3}" type="presParOf" srcId="{70AB76DD-0BE7-4C48-B605-D1731868C95A}" destId="{DE18C9C8-F0A8-45E3-B5E6-4E68E005CAE4}" srcOrd="1" destOrd="0" presId="urn:microsoft.com/office/officeart/2005/8/layout/hierarchy1"/>
    <dgm:cxn modelId="{5EF63DD2-9AF9-4068-BE50-59404D1AA64C}" type="presParOf" srcId="{11680C6E-E112-43D2-8BCE-DDC60D1E7293}" destId="{80D61B83-526C-4EBC-8622-8AD4DC3CE33F}" srcOrd="2" destOrd="0" presId="urn:microsoft.com/office/officeart/2005/8/layout/hierarchy1"/>
    <dgm:cxn modelId="{962B0AF3-5C5F-45BA-BA4B-B1307B56CE2D}" type="presParOf" srcId="{80D61B83-526C-4EBC-8622-8AD4DC3CE33F}" destId="{1ADBE3E2-0F2D-42BA-B38E-3E8278ED73A9}" srcOrd="0" destOrd="0" presId="urn:microsoft.com/office/officeart/2005/8/layout/hierarchy1"/>
    <dgm:cxn modelId="{B46AECEF-9677-49E8-BA49-965162EEFCD2}" type="presParOf" srcId="{1ADBE3E2-0F2D-42BA-B38E-3E8278ED73A9}" destId="{DE376376-E6E7-4398-A1AE-D8351F69CEA9}" srcOrd="0" destOrd="0" presId="urn:microsoft.com/office/officeart/2005/8/layout/hierarchy1"/>
    <dgm:cxn modelId="{F5C21D15-2ACE-44E3-942B-4409EE6CC97D}" type="presParOf" srcId="{1ADBE3E2-0F2D-42BA-B38E-3E8278ED73A9}" destId="{D42E5AD4-79B3-490C-BEBA-0AB178DB1B46}" srcOrd="1" destOrd="0" presId="urn:microsoft.com/office/officeart/2005/8/layout/hierarchy1"/>
    <dgm:cxn modelId="{46B1C619-3F7E-40A8-8B49-62E99A7DE62F}" type="presParOf" srcId="{80D61B83-526C-4EBC-8622-8AD4DC3CE33F}" destId="{F1893670-EDF8-4A6D-B376-6C81EAA57624}" srcOrd="1" destOrd="0" presId="urn:microsoft.com/office/officeart/2005/8/layout/hierarchy1"/>
    <dgm:cxn modelId="{5C29C587-7A16-4C88-AC63-E15C0FE580D3}" type="presParOf" srcId="{11680C6E-E112-43D2-8BCE-DDC60D1E7293}" destId="{9C824F7B-669F-4173-976D-87ABBB3B0E85}" srcOrd="3" destOrd="0" presId="urn:microsoft.com/office/officeart/2005/8/layout/hierarchy1"/>
    <dgm:cxn modelId="{7048C2B1-6B43-4019-87C1-4E6F471A3FD5}" type="presParOf" srcId="{9C824F7B-669F-4173-976D-87ABBB3B0E85}" destId="{2A4B720C-85AB-4D05-B893-26010E2250CC}" srcOrd="0" destOrd="0" presId="urn:microsoft.com/office/officeart/2005/8/layout/hierarchy1"/>
    <dgm:cxn modelId="{09DCB251-DA39-4D89-AE6F-88AB521EB799}" type="presParOf" srcId="{2A4B720C-85AB-4D05-B893-26010E2250CC}" destId="{19960EFD-A9BF-46CE-AF8C-DE60DE153F92}" srcOrd="0" destOrd="0" presId="urn:microsoft.com/office/officeart/2005/8/layout/hierarchy1"/>
    <dgm:cxn modelId="{99E102E7-690F-4F23-A30C-0507C4BCA197}" type="presParOf" srcId="{2A4B720C-85AB-4D05-B893-26010E2250CC}" destId="{540EC94A-F081-40D7-BFF7-E942C3124B09}" srcOrd="1" destOrd="0" presId="urn:microsoft.com/office/officeart/2005/8/layout/hierarchy1"/>
    <dgm:cxn modelId="{0CCA3C68-A767-454E-A9DF-140D924809D7}" type="presParOf" srcId="{9C824F7B-669F-4173-976D-87ABBB3B0E85}" destId="{E66F2AFC-32D8-42E5-B404-6C51B25A8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93B9CE-71A1-4B1A-82BF-ABEBB1223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17FFB7-5257-4DAD-9ACF-489A21E49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system only interacts with staff members of courier service system. (not for customer)</a:t>
          </a:r>
        </a:p>
      </dgm:t>
    </dgm:pt>
    <dgm:pt modelId="{9643B2CF-CDD5-42C6-858E-63F9E708280F}" type="parTrans" cxnId="{ECD968BA-F7B5-4A69-B10D-9AFF9DBF9927}">
      <dgm:prSet/>
      <dgm:spPr/>
      <dgm:t>
        <a:bodyPr/>
        <a:lstStyle/>
        <a:p>
          <a:endParaRPr lang="en-US"/>
        </a:p>
      </dgm:t>
    </dgm:pt>
    <dgm:pt modelId="{D6B3EB59-2B07-42BA-9608-1B6C063776C0}" type="sibTrans" cxnId="{ECD968BA-F7B5-4A69-B10D-9AFF9DBF99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244260-C820-458B-A0BA-B3638285E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entry  like order, feedback should be handled by managing staff.</a:t>
          </a:r>
        </a:p>
      </dgm:t>
    </dgm:pt>
    <dgm:pt modelId="{C8652272-8064-4EC9-96C9-C6C0CE75B8C8}" type="parTrans" cxnId="{1E729FCD-4573-44E4-830B-7456ADC8BD85}">
      <dgm:prSet/>
      <dgm:spPr/>
      <dgm:t>
        <a:bodyPr/>
        <a:lstStyle/>
        <a:p>
          <a:endParaRPr lang="en-US"/>
        </a:p>
      </dgm:t>
    </dgm:pt>
    <dgm:pt modelId="{59DCEF0E-017D-4054-824B-B5C2F1EBEAA9}" type="sibTrans" cxnId="{1E729FCD-4573-44E4-830B-7456ADC8BD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771EAA-21BB-4772-B809-5494BBD13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Tracking service is only for managing staff.</a:t>
          </a:r>
        </a:p>
      </dgm:t>
    </dgm:pt>
    <dgm:pt modelId="{1327E6E8-CC10-41B1-ABDF-75BF56080DB3}" type="parTrans" cxnId="{563965E3-316F-48F7-88A8-0F827B905BF7}">
      <dgm:prSet/>
      <dgm:spPr/>
      <dgm:t>
        <a:bodyPr/>
        <a:lstStyle/>
        <a:p>
          <a:endParaRPr lang="en-US"/>
        </a:p>
      </dgm:t>
    </dgm:pt>
    <dgm:pt modelId="{1F8B2702-CB2B-4794-8B6B-A573D2F334C0}" type="sibTrans" cxnId="{563965E3-316F-48F7-88A8-0F827B905BF7}">
      <dgm:prSet/>
      <dgm:spPr/>
      <dgm:t>
        <a:bodyPr/>
        <a:lstStyle/>
        <a:p>
          <a:endParaRPr lang="en-US"/>
        </a:p>
      </dgm:t>
    </dgm:pt>
    <dgm:pt modelId="{A69CFDE8-2D62-4C18-833E-3CBCE4AE9793}" type="pres">
      <dgm:prSet presAssocID="{BB93B9CE-71A1-4B1A-82BF-ABEBB122399E}" presName="root" presStyleCnt="0">
        <dgm:presLayoutVars>
          <dgm:dir/>
          <dgm:resizeHandles val="exact"/>
        </dgm:presLayoutVars>
      </dgm:prSet>
      <dgm:spPr/>
    </dgm:pt>
    <dgm:pt modelId="{8DE04B23-D5C2-418B-9498-72800301FAD7}" type="pres">
      <dgm:prSet presAssocID="{FD17FFB7-5257-4DAD-9ACF-489A21E49BAB}" presName="compNode" presStyleCnt="0"/>
      <dgm:spPr/>
    </dgm:pt>
    <dgm:pt modelId="{7F56366F-2174-4AFF-A648-87972EFCE3A6}" type="pres">
      <dgm:prSet presAssocID="{FD17FFB7-5257-4DAD-9ACF-489A21E49BAB}" presName="bgRect" presStyleLbl="bgShp" presStyleIdx="0" presStyleCnt="3"/>
      <dgm:spPr/>
    </dgm:pt>
    <dgm:pt modelId="{337961C5-D4D2-4F47-8010-1106B309207A}" type="pres">
      <dgm:prSet presAssocID="{FD17FFB7-5257-4DAD-9ACF-489A21E49B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1DE23E0-9539-4941-8695-B6F4A1E6F89E}" type="pres">
      <dgm:prSet presAssocID="{FD17FFB7-5257-4DAD-9ACF-489A21E49BAB}" presName="spaceRect" presStyleCnt="0"/>
      <dgm:spPr/>
    </dgm:pt>
    <dgm:pt modelId="{AD4E1553-685F-4FF8-B5BB-E89E56BD0D93}" type="pres">
      <dgm:prSet presAssocID="{FD17FFB7-5257-4DAD-9ACF-489A21E49BAB}" presName="parTx" presStyleLbl="revTx" presStyleIdx="0" presStyleCnt="3">
        <dgm:presLayoutVars>
          <dgm:chMax val="0"/>
          <dgm:chPref val="0"/>
        </dgm:presLayoutVars>
      </dgm:prSet>
      <dgm:spPr/>
    </dgm:pt>
    <dgm:pt modelId="{4D69EE29-6AFD-4965-B6B0-4764ABABE3DA}" type="pres">
      <dgm:prSet presAssocID="{D6B3EB59-2B07-42BA-9608-1B6C063776C0}" presName="sibTrans" presStyleCnt="0"/>
      <dgm:spPr/>
    </dgm:pt>
    <dgm:pt modelId="{94072351-D767-4540-9157-163DB7CB73BF}" type="pres">
      <dgm:prSet presAssocID="{4C244260-C820-458B-A0BA-B3638285E45E}" presName="compNode" presStyleCnt="0"/>
      <dgm:spPr/>
    </dgm:pt>
    <dgm:pt modelId="{EC299B36-948E-44FD-B129-CAAB0FCA463D}" type="pres">
      <dgm:prSet presAssocID="{4C244260-C820-458B-A0BA-B3638285E45E}" presName="bgRect" presStyleLbl="bgShp" presStyleIdx="1" presStyleCnt="3"/>
      <dgm:spPr/>
    </dgm:pt>
    <dgm:pt modelId="{427F073C-5AFF-45B0-A3B0-978EAB2F1814}" type="pres">
      <dgm:prSet presAssocID="{4C244260-C820-458B-A0BA-B3638285E4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625A7E6-207A-4D17-BEA2-12E4C6C3D51C}" type="pres">
      <dgm:prSet presAssocID="{4C244260-C820-458B-A0BA-B3638285E45E}" presName="spaceRect" presStyleCnt="0"/>
      <dgm:spPr/>
    </dgm:pt>
    <dgm:pt modelId="{5656B752-0688-4D58-932C-BBB829A00696}" type="pres">
      <dgm:prSet presAssocID="{4C244260-C820-458B-A0BA-B3638285E45E}" presName="parTx" presStyleLbl="revTx" presStyleIdx="1" presStyleCnt="3">
        <dgm:presLayoutVars>
          <dgm:chMax val="0"/>
          <dgm:chPref val="0"/>
        </dgm:presLayoutVars>
      </dgm:prSet>
      <dgm:spPr/>
    </dgm:pt>
    <dgm:pt modelId="{1FFC1E8C-4527-4019-B9BE-8CF490FA05BE}" type="pres">
      <dgm:prSet presAssocID="{59DCEF0E-017D-4054-824B-B5C2F1EBEAA9}" presName="sibTrans" presStyleCnt="0"/>
      <dgm:spPr/>
    </dgm:pt>
    <dgm:pt modelId="{1122C0BC-8826-4D65-9CC2-0BAD08A9A58A}" type="pres">
      <dgm:prSet presAssocID="{59771EAA-21BB-4772-B809-5494BBD132B7}" presName="compNode" presStyleCnt="0"/>
      <dgm:spPr/>
    </dgm:pt>
    <dgm:pt modelId="{5D99FBE8-7801-482F-A1FC-C4BAADC58021}" type="pres">
      <dgm:prSet presAssocID="{59771EAA-21BB-4772-B809-5494BBD132B7}" presName="bgRect" presStyleLbl="bgShp" presStyleIdx="2" presStyleCnt="3"/>
      <dgm:spPr/>
    </dgm:pt>
    <dgm:pt modelId="{A9FBF765-FD63-4399-B217-DEC1109989D5}" type="pres">
      <dgm:prSet presAssocID="{59771EAA-21BB-4772-B809-5494BBD13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AFD11CAE-8E93-4237-AF22-B23EB39C433D}" type="pres">
      <dgm:prSet presAssocID="{59771EAA-21BB-4772-B809-5494BBD132B7}" presName="spaceRect" presStyleCnt="0"/>
      <dgm:spPr/>
    </dgm:pt>
    <dgm:pt modelId="{90081190-75E9-4365-B05D-565A9CA17167}" type="pres">
      <dgm:prSet presAssocID="{59771EAA-21BB-4772-B809-5494BBD132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3CD637-5C92-4CDB-A9F6-B523DCB1F2ED}" type="presOf" srcId="{59771EAA-21BB-4772-B809-5494BBD132B7}" destId="{90081190-75E9-4365-B05D-565A9CA17167}" srcOrd="0" destOrd="0" presId="urn:microsoft.com/office/officeart/2018/2/layout/IconVerticalSolidList"/>
    <dgm:cxn modelId="{0F0FD75C-EB52-4442-B788-318F2BCDC719}" type="presOf" srcId="{FD17FFB7-5257-4DAD-9ACF-489A21E49BAB}" destId="{AD4E1553-685F-4FF8-B5BB-E89E56BD0D93}" srcOrd="0" destOrd="0" presId="urn:microsoft.com/office/officeart/2018/2/layout/IconVerticalSolidList"/>
    <dgm:cxn modelId="{F0BF6B66-38A1-4585-A4B1-2F7D8F7C6F52}" type="presOf" srcId="{BB93B9CE-71A1-4B1A-82BF-ABEBB122399E}" destId="{A69CFDE8-2D62-4C18-833E-3CBCE4AE9793}" srcOrd="0" destOrd="0" presId="urn:microsoft.com/office/officeart/2018/2/layout/IconVerticalSolidList"/>
    <dgm:cxn modelId="{1B3A344C-DB3D-475C-914D-A7429D5E896D}" type="presOf" srcId="{4C244260-C820-458B-A0BA-B3638285E45E}" destId="{5656B752-0688-4D58-932C-BBB829A00696}" srcOrd="0" destOrd="0" presId="urn:microsoft.com/office/officeart/2018/2/layout/IconVerticalSolidList"/>
    <dgm:cxn modelId="{ECD968BA-F7B5-4A69-B10D-9AFF9DBF9927}" srcId="{BB93B9CE-71A1-4B1A-82BF-ABEBB122399E}" destId="{FD17FFB7-5257-4DAD-9ACF-489A21E49BAB}" srcOrd="0" destOrd="0" parTransId="{9643B2CF-CDD5-42C6-858E-63F9E708280F}" sibTransId="{D6B3EB59-2B07-42BA-9608-1B6C063776C0}"/>
    <dgm:cxn modelId="{1E729FCD-4573-44E4-830B-7456ADC8BD85}" srcId="{BB93B9CE-71A1-4B1A-82BF-ABEBB122399E}" destId="{4C244260-C820-458B-A0BA-B3638285E45E}" srcOrd="1" destOrd="0" parTransId="{C8652272-8064-4EC9-96C9-C6C0CE75B8C8}" sibTransId="{59DCEF0E-017D-4054-824B-B5C2F1EBEAA9}"/>
    <dgm:cxn modelId="{563965E3-316F-48F7-88A8-0F827B905BF7}" srcId="{BB93B9CE-71A1-4B1A-82BF-ABEBB122399E}" destId="{59771EAA-21BB-4772-B809-5494BBD132B7}" srcOrd="2" destOrd="0" parTransId="{1327E6E8-CC10-41B1-ABDF-75BF56080DB3}" sibTransId="{1F8B2702-CB2B-4794-8B6B-A573D2F334C0}"/>
    <dgm:cxn modelId="{832F43D4-C37C-4964-ACC4-83985605851D}" type="presParOf" srcId="{A69CFDE8-2D62-4C18-833E-3CBCE4AE9793}" destId="{8DE04B23-D5C2-418B-9498-72800301FAD7}" srcOrd="0" destOrd="0" presId="urn:microsoft.com/office/officeart/2018/2/layout/IconVerticalSolidList"/>
    <dgm:cxn modelId="{DE1D835E-759A-4BC4-8696-9E029685D4E7}" type="presParOf" srcId="{8DE04B23-D5C2-418B-9498-72800301FAD7}" destId="{7F56366F-2174-4AFF-A648-87972EFCE3A6}" srcOrd="0" destOrd="0" presId="urn:microsoft.com/office/officeart/2018/2/layout/IconVerticalSolidList"/>
    <dgm:cxn modelId="{A72E09BC-4DE0-4E68-928F-685C48B085E9}" type="presParOf" srcId="{8DE04B23-D5C2-418B-9498-72800301FAD7}" destId="{337961C5-D4D2-4F47-8010-1106B309207A}" srcOrd="1" destOrd="0" presId="urn:microsoft.com/office/officeart/2018/2/layout/IconVerticalSolidList"/>
    <dgm:cxn modelId="{D2484631-E416-4B19-B1C4-61D0F82889F9}" type="presParOf" srcId="{8DE04B23-D5C2-418B-9498-72800301FAD7}" destId="{11DE23E0-9539-4941-8695-B6F4A1E6F89E}" srcOrd="2" destOrd="0" presId="urn:microsoft.com/office/officeart/2018/2/layout/IconVerticalSolidList"/>
    <dgm:cxn modelId="{CF951569-EBAF-402C-BFD4-64EEA7CED2DD}" type="presParOf" srcId="{8DE04B23-D5C2-418B-9498-72800301FAD7}" destId="{AD4E1553-685F-4FF8-B5BB-E89E56BD0D93}" srcOrd="3" destOrd="0" presId="urn:microsoft.com/office/officeart/2018/2/layout/IconVerticalSolidList"/>
    <dgm:cxn modelId="{DAD88489-F270-4094-883D-4AE8A314ABAA}" type="presParOf" srcId="{A69CFDE8-2D62-4C18-833E-3CBCE4AE9793}" destId="{4D69EE29-6AFD-4965-B6B0-4764ABABE3DA}" srcOrd="1" destOrd="0" presId="urn:microsoft.com/office/officeart/2018/2/layout/IconVerticalSolidList"/>
    <dgm:cxn modelId="{2E07CDA8-78BB-4116-AEFD-57090D835647}" type="presParOf" srcId="{A69CFDE8-2D62-4C18-833E-3CBCE4AE9793}" destId="{94072351-D767-4540-9157-163DB7CB73BF}" srcOrd="2" destOrd="0" presId="urn:microsoft.com/office/officeart/2018/2/layout/IconVerticalSolidList"/>
    <dgm:cxn modelId="{DB68F3FF-64A9-4C07-ACB3-5051CED9E9CB}" type="presParOf" srcId="{94072351-D767-4540-9157-163DB7CB73BF}" destId="{EC299B36-948E-44FD-B129-CAAB0FCA463D}" srcOrd="0" destOrd="0" presId="urn:microsoft.com/office/officeart/2018/2/layout/IconVerticalSolidList"/>
    <dgm:cxn modelId="{521C8CF4-D5BB-405A-8BA9-DC933A2ABF07}" type="presParOf" srcId="{94072351-D767-4540-9157-163DB7CB73BF}" destId="{427F073C-5AFF-45B0-A3B0-978EAB2F1814}" srcOrd="1" destOrd="0" presId="urn:microsoft.com/office/officeart/2018/2/layout/IconVerticalSolidList"/>
    <dgm:cxn modelId="{CCF997B2-BE1E-46C2-8155-19FD5497A79E}" type="presParOf" srcId="{94072351-D767-4540-9157-163DB7CB73BF}" destId="{6625A7E6-207A-4D17-BEA2-12E4C6C3D51C}" srcOrd="2" destOrd="0" presId="urn:microsoft.com/office/officeart/2018/2/layout/IconVerticalSolidList"/>
    <dgm:cxn modelId="{A4D89229-26D2-441E-A696-EA59EB38A9ED}" type="presParOf" srcId="{94072351-D767-4540-9157-163DB7CB73BF}" destId="{5656B752-0688-4D58-932C-BBB829A00696}" srcOrd="3" destOrd="0" presId="urn:microsoft.com/office/officeart/2018/2/layout/IconVerticalSolidList"/>
    <dgm:cxn modelId="{5589E2A4-5889-4F37-98E6-F9ABC0E2BDF6}" type="presParOf" srcId="{A69CFDE8-2D62-4C18-833E-3CBCE4AE9793}" destId="{1FFC1E8C-4527-4019-B9BE-8CF490FA05BE}" srcOrd="3" destOrd="0" presId="urn:microsoft.com/office/officeart/2018/2/layout/IconVerticalSolidList"/>
    <dgm:cxn modelId="{F4A86C64-5AE7-4921-A49C-ECD34294E61A}" type="presParOf" srcId="{A69CFDE8-2D62-4C18-833E-3CBCE4AE9793}" destId="{1122C0BC-8826-4D65-9CC2-0BAD08A9A58A}" srcOrd="4" destOrd="0" presId="urn:microsoft.com/office/officeart/2018/2/layout/IconVerticalSolidList"/>
    <dgm:cxn modelId="{A122678B-105B-4609-8AF8-791F950AA7D4}" type="presParOf" srcId="{1122C0BC-8826-4D65-9CC2-0BAD08A9A58A}" destId="{5D99FBE8-7801-482F-A1FC-C4BAADC58021}" srcOrd="0" destOrd="0" presId="urn:microsoft.com/office/officeart/2018/2/layout/IconVerticalSolidList"/>
    <dgm:cxn modelId="{B1072B07-352A-4CB8-9D2A-AA5B9F954D0E}" type="presParOf" srcId="{1122C0BC-8826-4D65-9CC2-0BAD08A9A58A}" destId="{A9FBF765-FD63-4399-B217-DEC1109989D5}" srcOrd="1" destOrd="0" presId="urn:microsoft.com/office/officeart/2018/2/layout/IconVerticalSolidList"/>
    <dgm:cxn modelId="{02A8AE0E-CC36-4540-8A31-3FE46D9ED96B}" type="presParOf" srcId="{1122C0BC-8826-4D65-9CC2-0BAD08A9A58A}" destId="{AFD11CAE-8E93-4237-AF22-B23EB39C433D}" srcOrd="2" destOrd="0" presId="urn:microsoft.com/office/officeart/2018/2/layout/IconVerticalSolidList"/>
    <dgm:cxn modelId="{0FF6DC83-3679-4B56-9AF1-54AB15D25E03}" type="presParOf" srcId="{1122C0BC-8826-4D65-9CC2-0BAD08A9A58A}" destId="{90081190-75E9-4365-B05D-565A9CA171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078ED0-6619-4904-AD76-80B15AC018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98101B-9F4E-4272-8620-1978099BD513}">
      <dgm:prSet/>
      <dgm:spPr/>
      <dgm:t>
        <a:bodyPr/>
        <a:lstStyle/>
        <a:p>
          <a:r>
            <a:rPr lang="en-US" b="0" i="0"/>
            <a:t>felici, m., 2009. Activity Diagram. [Online] School of informatics (1) Available at:</a:t>
          </a:r>
          <a:r>
            <a:rPr lang="en-UM" b="0" i="0"/>
            <a:t> </a:t>
          </a:r>
          <a:r>
            <a:rPr lang="en-US" b="0" i="0"/>
            <a:t>www.inf.ed.ac.uk/teaching/courses/seoc/2009_2010/notes/10_notes.pdf [Accessed 1</a:t>
          </a:r>
          <a:r>
            <a:rPr lang="en-UM" b="0" i="0"/>
            <a:t>0</a:t>
          </a:r>
          <a:r>
            <a:rPr lang="en-US" b="0" i="0"/>
            <a:t> </a:t>
          </a:r>
          <a:r>
            <a:rPr lang="en-UM" b="0" i="0"/>
            <a:t>Aug</a:t>
          </a:r>
          <a:r>
            <a:rPr lang="en-US" b="0" i="0"/>
            <a:t> 20</a:t>
          </a:r>
          <a:r>
            <a:rPr lang="en-UM" b="0" i="0"/>
            <a:t>21</a:t>
          </a:r>
          <a:r>
            <a:rPr lang="en-US" b="0" i="0"/>
            <a:t>].</a:t>
          </a:r>
          <a:endParaRPr lang="en-US"/>
        </a:p>
      </dgm:t>
    </dgm:pt>
    <dgm:pt modelId="{118EA626-5E08-4F15-B08C-7722F5016A7D}" type="parTrans" cxnId="{FC1C3BC0-9064-4EEF-9BD5-1B23DF697192}">
      <dgm:prSet/>
      <dgm:spPr/>
      <dgm:t>
        <a:bodyPr/>
        <a:lstStyle/>
        <a:p>
          <a:endParaRPr lang="en-US"/>
        </a:p>
      </dgm:t>
    </dgm:pt>
    <dgm:pt modelId="{1A140A8B-2B98-4012-9AF6-ADC2401300EE}" type="sibTrans" cxnId="{FC1C3BC0-9064-4EEF-9BD5-1B23DF697192}">
      <dgm:prSet/>
      <dgm:spPr/>
      <dgm:t>
        <a:bodyPr/>
        <a:lstStyle/>
        <a:p>
          <a:endParaRPr lang="en-US"/>
        </a:p>
      </dgm:t>
    </dgm:pt>
    <dgm:pt modelId="{CDEE4251-7035-4A9A-883D-6C94358ABF33}">
      <dgm:prSet/>
      <dgm:spPr/>
      <dgm:t>
        <a:bodyPr/>
        <a:lstStyle/>
        <a:p>
          <a:r>
            <a:rPr lang="en-US" b="0" i="0"/>
            <a:t>RajKumar Buyya, S Thamarai Selvi, Xingchen Chu, 2009. Object-oriented Programming with Java:</a:t>
          </a:r>
          <a:r>
            <a:rPr lang="en-UM" b="0" i="0"/>
            <a:t> </a:t>
          </a:r>
          <a:r>
            <a:rPr lang="en-US" b="0" i="0"/>
            <a:t>Essentials and Applications. 1st ed. New Delhi: Tata McGraw.</a:t>
          </a:r>
          <a:endParaRPr lang="en-US"/>
        </a:p>
      </dgm:t>
    </dgm:pt>
    <dgm:pt modelId="{D8D6BAC4-05EE-4190-9E48-F02189DC01E9}" type="parTrans" cxnId="{9AEDE5C1-9923-49CF-98E0-9D94B474906A}">
      <dgm:prSet/>
      <dgm:spPr/>
      <dgm:t>
        <a:bodyPr/>
        <a:lstStyle/>
        <a:p>
          <a:endParaRPr lang="en-US"/>
        </a:p>
      </dgm:t>
    </dgm:pt>
    <dgm:pt modelId="{ECCAAE46-1F65-4CFD-B736-BFAABDC59FE6}" type="sibTrans" cxnId="{9AEDE5C1-9923-49CF-98E0-9D94B474906A}">
      <dgm:prSet/>
      <dgm:spPr/>
      <dgm:t>
        <a:bodyPr/>
        <a:lstStyle/>
        <a:p>
          <a:endParaRPr lang="en-US"/>
        </a:p>
      </dgm:t>
    </dgm:pt>
    <dgm:pt modelId="{A5E8EA9F-1DBA-40AB-9E7D-874EC61FB83A}">
      <dgm:prSet/>
      <dgm:spPr/>
      <dgm:t>
        <a:bodyPr/>
        <a:lstStyle/>
        <a:p>
          <a:r>
            <a:rPr lang="en-US" b="0" i="0" dirty="0"/>
            <a:t>java, </a:t>
          </a:r>
          <a:r>
            <a:rPr lang="en-US" b="0" i="0" dirty="0" err="1"/>
            <a:t>t.p.</a:t>
          </a:r>
          <a:r>
            <a:rPr lang="en-US" b="0" i="0" dirty="0"/>
            <a:t>, 2014. java encapsulation. [Online] (1) Available </a:t>
          </a:r>
          <a:r>
            <a:rPr lang="en-US" b="0" i="0" dirty="0" err="1"/>
            <a:t>at:http</a:t>
          </a:r>
          <a:r>
            <a:rPr lang="en-US" b="0" i="0" dirty="0"/>
            <a:t>://www.tutorialspoint.com/java/java_encapsulation.htm [Accessed </a:t>
          </a:r>
          <a:r>
            <a:rPr lang="en-UM" b="0" i="0" dirty="0"/>
            <a:t>11</a:t>
          </a:r>
          <a:r>
            <a:rPr lang="en-US" b="0" i="0" dirty="0"/>
            <a:t> </a:t>
          </a:r>
          <a:r>
            <a:rPr lang="en-UM" b="0" i="0" dirty="0"/>
            <a:t>Aug</a:t>
          </a:r>
          <a:r>
            <a:rPr lang="en-US" b="0" i="0" dirty="0"/>
            <a:t> 20</a:t>
          </a:r>
          <a:r>
            <a:rPr lang="en-UM" b="0" i="0" dirty="0"/>
            <a:t>21</a:t>
          </a:r>
          <a:r>
            <a:rPr lang="en-US" b="0" i="0" dirty="0"/>
            <a:t>].</a:t>
          </a:r>
          <a:endParaRPr lang="en-US" dirty="0"/>
        </a:p>
      </dgm:t>
    </dgm:pt>
    <dgm:pt modelId="{6B824BAE-5A47-4F39-9873-752423463496}" type="parTrans" cxnId="{C7411ECA-6422-4EF3-BE5D-9BD460D96EB4}">
      <dgm:prSet/>
      <dgm:spPr/>
      <dgm:t>
        <a:bodyPr/>
        <a:lstStyle/>
        <a:p>
          <a:endParaRPr lang="en-US"/>
        </a:p>
      </dgm:t>
    </dgm:pt>
    <dgm:pt modelId="{7710618A-CE91-4095-A053-B88BCF908040}" type="sibTrans" cxnId="{C7411ECA-6422-4EF3-BE5D-9BD460D96EB4}">
      <dgm:prSet/>
      <dgm:spPr/>
      <dgm:t>
        <a:bodyPr/>
        <a:lstStyle/>
        <a:p>
          <a:endParaRPr lang="en-US"/>
        </a:p>
      </dgm:t>
    </dgm:pt>
    <dgm:pt modelId="{D935210A-50DE-4AB1-93B6-9C3556C73758}" type="pres">
      <dgm:prSet presAssocID="{62078ED0-6619-4904-AD76-80B15AC01836}" presName="linear" presStyleCnt="0">
        <dgm:presLayoutVars>
          <dgm:animLvl val="lvl"/>
          <dgm:resizeHandles val="exact"/>
        </dgm:presLayoutVars>
      </dgm:prSet>
      <dgm:spPr/>
    </dgm:pt>
    <dgm:pt modelId="{7968AD1B-CBA8-4584-BDCB-024188A614F8}" type="pres">
      <dgm:prSet presAssocID="{B698101B-9F4E-4272-8620-1978099BD5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24EC0E-5917-486A-9C95-5C0315CF8999}" type="pres">
      <dgm:prSet presAssocID="{1A140A8B-2B98-4012-9AF6-ADC2401300EE}" presName="spacer" presStyleCnt="0"/>
      <dgm:spPr/>
    </dgm:pt>
    <dgm:pt modelId="{DD348606-08B0-4A53-A463-489A383D8D6F}" type="pres">
      <dgm:prSet presAssocID="{CDEE4251-7035-4A9A-883D-6C94358ABF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62991E-253B-4C2B-A2E0-77A84CFBDB1D}" type="pres">
      <dgm:prSet presAssocID="{ECCAAE46-1F65-4CFD-B736-BFAABDC59FE6}" presName="spacer" presStyleCnt="0"/>
      <dgm:spPr/>
    </dgm:pt>
    <dgm:pt modelId="{C966099E-3572-4576-8F5F-A7281B008E4C}" type="pres">
      <dgm:prSet presAssocID="{A5E8EA9F-1DBA-40AB-9E7D-874EC61FB8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D8ED0C-2FDE-4865-B1D7-C0B3C5F33E0D}" type="presOf" srcId="{B698101B-9F4E-4272-8620-1978099BD513}" destId="{7968AD1B-CBA8-4584-BDCB-024188A614F8}" srcOrd="0" destOrd="0" presId="urn:microsoft.com/office/officeart/2005/8/layout/vList2"/>
    <dgm:cxn modelId="{A421411E-26A7-4F73-9DE4-14428CCA2A80}" type="presOf" srcId="{A5E8EA9F-1DBA-40AB-9E7D-874EC61FB83A}" destId="{C966099E-3572-4576-8F5F-A7281B008E4C}" srcOrd="0" destOrd="0" presId="urn:microsoft.com/office/officeart/2005/8/layout/vList2"/>
    <dgm:cxn modelId="{F1489D5E-39A6-499D-A98D-35F70C5C75B5}" type="presOf" srcId="{CDEE4251-7035-4A9A-883D-6C94358ABF33}" destId="{DD348606-08B0-4A53-A463-489A383D8D6F}" srcOrd="0" destOrd="0" presId="urn:microsoft.com/office/officeart/2005/8/layout/vList2"/>
    <dgm:cxn modelId="{FD9BD757-46DE-43A1-B5D0-7A4768DADC50}" type="presOf" srcId="{62078ED0-6619-4904-AD76-80B15AC01836}" destId="{D935210A-50DE-4AB1-93B6-9C3556C73758}" srcOrd="0" destOrd="0" presId="urn:microsoft.com/office/officeart/2005/8/layout/vList2"/>
    <dgm:cxn modelId="{FC1C3BC0-9064-4EEF-9BD5-1B23DF697192}" srcId="{62078ED0-6619-4904-AD76-80B15AC01836}" destId="{B698101B-9F4E-4272-8620-1978099BD513}" srcOrd="0" destOrd="0" parTransId="{118EA626-5E08-4F15-B08C-7722F5016A7D}" sibTransId="{1A140A8B-2B98-4012-9AF6-ADC2401300EE}"/>
    <dgm:cxn modelId="{9AEDE5C1-9923-49CF-98E0-9D94B474906A}" srcId="{62078ED0-6619-4904-AD76-80B15AC01836}" destId="{CDEE4251-7035-4A9A-883D-6C94358ABF33}" srcOrd="1" destOrd="0" parTransId="{D8D6BAC4-05EE-4190-9E48-F02189DC01E9}" sibTransId="{ECCAAE46-1F65-4CFD-B736-BFAABDC59FE6}"/>
    <dgm:cxn modelId="{C7411ECA-6422-4EF3-BE5D-9BD460D96EB4}" srcId="{62078ED0-6619-4904-AD76-80B15AC01836}" destId="{A5E8EA9F-1DBA-40AB-9E7D-874EC61FB83A}" srcOrd="2" destOrd="0" parTransId="{6B824BAE-5A47-4F39-9873-752423463496}" sibTransId="{7710618A-CE91-4095-A053-B88BCF908040}"/>
    <dgm:cxn modelId="{4B25CE78-5056-4A33-A3D7-06BD2459F5DC}" type="presParOf" srcId="{D935210A-50DE-4AB1-93B6-9C3556C73758}" destId="{7968AD1B-CBA8-4584-BDCB-024188A614F8}" srcOrd="0" destOrd="0" presId="urn:microsoft.com/office/officeart/2005/8/layout/vList2"/>
    <dgm:cxn modelId="{12E65AC3-9035-452F-956F-D5FC04A73197}" type="presParOf" srcId="{D935210A-50DE-4AB1-93B6-9C3556C73758}" destId="{4024EC0E-5917-486A-9C95-5C0315CF8999}" srcOrd="1" destOrd="0" presId="urn:microsoft.com/office/officeart/2005/8/layout/vList2"/>
    <dgm:cxn modelId="{C833B419-21DE-4EBF-9D98-A25529810851}" type="presParOf" srcId="{D935210A-50DE-4AB1-93B6-9C3556C73758}" destId="{DD348606-08B0-4A53-A463-489A383D8D6F}" srcOrd="2" destOrd="0" presId="urn:microsoft.com/office/officeart/2005/8/layout/vList2"/>
    <dgm:cxn modelId="{5072068A-BE48-402A-BE24-FEAFC8C6FDFF}" type="presParOf" srcId="{D935210A-50DE-4AB1-93B6-9C3556C73758}" destId="{5D62991E-253B-4C2B-A2E0-77A84CFBDB1D}" srcOrd="3" destOrd="0" presId="urn:microsoft.com/office/officeart/2005/8/layout/vList2"/>
    <dgm:cxn modelId="{AF98B02B-E630-4A81-9B36-33140FB48AE4}" type="presParOf" srcId="{D935210A-50DE-4AB1-93B6-9C3556C73758}" destId="{C966099E-3572-4576-8F5F-A7281B008E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E10DD-6790-4536-ADB9-71C51390C4AD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0E0DF-E14D-49C7-A512-999E19C0E478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8AE6E-91CF-478C-85BE-C5ACCDFCB376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M" sz="2500" b="0" i="0" kern="1200"/>
            <a:t>Courier Service System maintains real-world things like as orders and items</a:t>
          </a:r>
          <a:endParaRPr lang="en-US" sz="2500" kern="1200"/>
        </a:p>
      </dsp:txBody>
      <dsp:txXfrm>
        <a:off x="1338296" y="495"/>
        <a:ext cx="8066055" cy="1158698"/>
      </dsp:txXfrm>
    </dsp:sp>
    <dsp:sp modelId="{D527D377-3031-4572-882D-5507A06DA9D4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87C6F-C9E9-49A6-B767-8BE083E2CA11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CBA1-DA8F-43FB-B696-F2E0CD228D09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M" sz="2500" b="0" i="0" kern="1200"/>
            <a:t>It simplifies and streamlines the whole distribution and tracking of items.</a:t>
          </a:r>
          <a:endParaRPr lang="en-US" sz="2500" kern="1200"/>
        </a:p>
      </dsp:txBody>
      <dsp:txXfrm>
        <a:off x="1338296" y="1448867"/>
        <a:ext cx="8066055" cy="1158698"/>
      </dsp:txXfrm>
    </dsp:sp>
    <dsp:sp modelId="{E6B5E284-CEA2-4EDB-A0F0-5D373054E4F2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392F6-B3F2-4A18-86E2-A86E95507F88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F5B47-5F3B-496B-B358-8D746C46C956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M" sz="2500" b="0" i="0" kern="1200"/>
            <a:t>This application allows staff to customize their delivery and manage their orders from anywhere.</a:t>
          </a:r>
          <a:endParaRPr lang="en-US" sz="2500" kern="1200"/>
        </a:p>
      </dsp:txBody>
      <dsp:txXfrm>
        <a:off x="1338296" y="2897240"/>
        <a:ext cx="8066055" cy="115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9011-4F7C-418B-B525-69D46A600C63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53BBA-AB9B-41BD-A77A-5B3BED7D2849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70AE0-6027-4C2E-B4FC-4CFBD4CEB9A6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M" sz="2300" kern="1200"/>
            <a:t>To Reduce data redundancy by simplifying the ordering and delivery procedures.</a:t>
          </a:r>
          <a:endParaRPr lang="en-US" sz="2300" kern="1200"/>
        </a:p>
      </dsp:txBody>
      <dsp:txXfrm>
        <a:off x="1584198" y="742949"/>
        <a:ext cx="4911851" cy="1371600"/>
      </dsp:txXfrm>
    </dsp:sp>
    <dsp:sp modelId="{9E814053-2865-4A12-974F-BA89DD91BD89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F5988-D4F3-431B-ADC1-92EF617F236B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F6C7-8E36-427A-B90B-B9D7CED8F485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M" sz="2300" kern="1200"/>
            <a:t>To decrease the time spent by staff writing orders when it isn't necessary.</a:t>
          </a:r>
          <a:endParaRPr lang="en-US" sz="2300" kern="1200"/>
        </a:p>
      </dsp:txBody>
      <dsp:txXfrm>
        <a:off x="1584198" y="2457450"/>
        <a:ext cx="4911851" cy="137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4F3A6-72FE-4149-9548-B79574CF2216}">
      <dsp:nvSpPr>
        <dsp:cNvPr id="0" name=""/>
        <dsp:cNvSpPr/>
      </dsp:nvSpPr>
      <dsp:spPr>
        <a:xfrm>
          <a:off x="3192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A2CC0-2DEF-4A42-87DD-B0F1D51557DF}">
      <dsp:nvSpPr>
        <dsp:cNvPr id="0" name=""/>
        <dsp:cNvSpPr/>
      </dsp:nvSpPr>
      <dsp:spPr>
        <a:xfrm>
          <a:off x="256424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hiding due to encapsulation</a:t>
          </a:r>
          <a:endParaRPr lang="en-US" sz="1800" kern="1200"/>
        </a:p>
      </dsp:txBody>
      <dsp:txXfrm>
        <a:off x="298812" y="1141200"/>
        <a:ext cx="2194314" cy="1362446"/>
      </dsp:txXfrm>
    </dsp:sp>
    <dsp:sp modelId="{6313C116-29CE-4CFA-94F8-6B5E0DE239F9}">
      <dsp:nvSpPr>
        <dsp:cNvPr id="0" name=""/>
        <dsp:cNvSpPr/>
      </dsp:nvSpPr>
      <dsp:spPr>
        <a:xfrm>
          <a:off x="2788746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A0CDF-0FA9-4783-93C7-7A2F8F5EA679}">
      <dsp:nvSpPr>
        <dsp:cNvPr id="0" name=""/>
        <dsp:cNvSpPr/>
      </dsp:nvSpPr>
      <dsp:spPr>
        <a:xfrm>
          <a:off x="3041978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New functions can be easily added whenever necessary</a:t>
          </a:r>
          <a:endParaRPr lang="en-US" sz="1800" kern="1200"/>
        </a:p>
      </dsp:txBody>
      <dsp:txXfrm>
        <a:off x="3084366" y="1141200"/>
        <a:ext cx="2194314" cy="1362446"/>
      </dsp:txXfrm>
    </dsp:sp>
    <dsp:sp modelId="{DE376376-E6E7-4398-A1AE-D8351F69CEA9}">
      <dsp:nvSpPr>
        <dsp:cNvPr id="0" name=""/>
        <dsp:cNvSpPr/>
      </dsp:nvSpPr>
      <dsp:spPr>
        <a:xfrm>
          <a:off x="5574301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E5AD4-79B3-490C-BEBA-0AB178DB1B46}">
      <dsp:nvSpPr>
        <dsp:cNvPr id="0" name=""/>
        <dsp:cNvSpPr/>
      </dsp:nvSpPr>
      <dsp:spPr>
        <a:xfrm>
          <a:off x="5827533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Faster Development of the system</a:t>
          </a:r>
          <a:endParaRPr lang="en-US" sz="1800" kern="1200"/>
        </a:p>
      </dsp:txBody>
      <dsp:txXfrm>
        <a:off x="5869921" y="1141200"/>
        <a:ext cx="2194314" cy="1362446"/>
      </dsp:txXfrm>
    </dsp:sp>
    <dsp:sp modelId="{19960EFD-A9BF-46CE-AF8C-DE60DE153F92}">
      <dsp:nvSpPr>
        <dsp:cNvPr id="0" name=""/>
        <dsp:cNvSpPr/>
      </dsp:nvSpPr>
      <dsp:spPr>
        <a:xfrm>
          <a:off x="8359855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EC94A-F081-40D7-BFF7-E942C3124B09}">
      <dsp:nvSpPr>
        <dsp:cNvPr id="0" name=""/>
        <dsp:cNvSpPr/>
      </dsp:nvSpPr>
      <dsp:spPr>
        <a:xfrm>
          <a:off x="8613087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OOP methods make the code more maintainable.</a:t>
          </a:r>
          <a:endParaRPr lang="en-US" sz="1800" kern="1200"/>
        </a:p>
      </dsp:txBody>
      <dsp:txXfrm>
        <a:off x="8655475" y="1141200"/>
        <a:ext cx="2194314" cy="136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6366F-2174-4AFF-A648-87972EFCE3A6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961C5-D4D2-4F47-8010-1106B309207A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1553-685F-4FF8-B5BB-E89E56BD0D93}">
      <dsp:nvSpPr>
        <dsp:cNvPr id="0" name=""/>
        <dsp:cNvSpPr/>
      </dsp:nvSpPr>
      <dsp:spPr>
        <a:xfrm>
          <a:off x="1123137" y="415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system only interacts with staff members of courier service system. (not for customer)</a:t>
          </a:r>
        </a:p>
      </dsp:txBody>
      <dsp:txXfrm>
        <a:off x="1123137" y="415"/>
        <a:ext cx="9772232" cy="972413"/>
      </dsp:txXfrm>
    </dsp:sp>
    <dsp:sp modelId="{EC299B36-948E-44FD-B129-CAAB0FCA463D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F073C-5AFF-45B0-A3B0-978EAB2F1814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B752-0688-4D58-932C-BBB829A00696}">
      <dsp:nvSpPr>
        <dsp:cNvPr id="0" name=""/>
        <dsp:cNvSpPr/>
      </dsp:nvSpPr>
      <dsp:spPr>
        <a:xfrm>
          <a:off x="1123137" y="1215931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entry  like order, feedback should be handled by managing staff.</a:t>
          </a:r>
        </a:p>
      </dsp:txBody>
      <dsp:txXfrm>
        <a:off x="1123137" y="1215931"/>
        <a:ext cx="9772232" cy="972413"/>
      </dsp:txXfrm>
    </dsp:sp>
    <dsp:sp modelId="{5D99FBE8-7801-482F-A1FC-C4BAADC58021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BF765-FD63-4399-B217-DEC1109989D5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1190-75E9-4365-B05D-565A9CA17167}">
      <dsp:nvSpPr>
        <dsp:cNvPr id="0" name=""/>
        <dsp:cNvSpPr/>
      </dsp:nvSpPr>
      <dsp:spPr>
        <a:xfrm>
          <a:off x="1123137" y="2431448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Tracking service is only for managing staff.</a:t>
          </a:r>
        </a:p>
      </dsp:txBody>
      <dsp:txXfrm>
        <a:off x="1123137" y="2431448"/>
        <a:ext cx="9772232" cy="972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8AD1B-CBA8-4584-BDCB-024188A614F8}">
      <dsp:nvSpPr>
        <dsp:cNvPr id="0" name=""/>
        <dsp:cNvSpPr/>
      </dsp:nvSpPr>
      <dsp:spPr>
        <a:xfrm>
          <a:off x="0" y="1067586"/>
          <a:ext cx="5614987" cy="856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felici, m., 2009. Activity Diagram. [Online] School of informatics (1) Available at:</a:t>
          </a:r>
          <a:r>
            <a:rPr lang="en-UM" sz="1200" b="0" i="0" kern="1200"/>
            <a:t> </a:t>
          </a:r>
          <a:r>
            <a:rPr lang="en-US" sz="1200" b="0" i="0" kern="1200"/>
            <a:t>www.inf.ed.ac.uk/teaching/courses/seoc/2009_2010/notes/10_notes.pdf [Accessed 1</a:t>
          </a:r>
          <a:r>
            <a:rPr lang="en-UM" sz="1200" b="0" i="0" kern="1200"/>
            <a:t>0</a:t>
          </a:r>
          <a:r>
            <a:rPr lang="en-US" sz="1200" b="0" i="0" kern="1200"/>
            <a:t> </a:t>
          </a:r>
          <a:r>
            <a:rPr lang="en-UM" sz="1200" b="0" i="0" kern="1200"/>
            <a:t>Aug</a:t>
          </a:r>
          <a:r>
            <a:rPr lang="en-US" sz="1200" b="0" i="0" kern="1200"/>
            <a:t> 20</a:t>
          </a:r>
          <a:r>
            <a:rPr lang="en-UM" sz="1200" b="0" i="0" kern="1200"/>
            <a:t>21</a:t>
          </a:r>
          <a:r>
            <a:rPr lang="en-US" sz="1200" b="0" i="0" kern="1200"/>
            <a:t>].</a:t>
          </a:r>
          <a:endParaRPr lang="en-US" sz="1200" kern="1200"/>
        </a:p>
      </dsp:txBody>
      <dsp:txXfrm>
        <a:off x="41808" y="1109394"/>
        <a:ext cx="5531371" cy="772824"/>
      </dsp:txXfrm>
    </dsp:sp>
    <dsp:sp modelId="{DD348606-08B0-4A53-A463-489A383D8D6F}">
      <dsp:nvSpPr>
        <dsp:cNvPr id="0" name=""/>
        <dsp:cNvSpPr/>
      </dsp:nvSpPr>
      <dsp:spPr>
        <a:xfrm>
          <a:off x="0" y="1958586"/>
          <a:ext cx="5614987" cy="85644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RajKumar Buyya, S Thamarai Selvi, Xingchen Chu, 2009. Object-oriented Programming with Java:</a:t>
          </a:r>
          <a:r>
            <a:rPr lang="en-UM" sz="1200" b="0" i="0" kern="1200"/>
            <a:t> </a:t>
          </a:r>
          <a:r>
            <a:rPr lang="en-US" sz="1200" b="0" i="0" kern="1200"/>
            <a:t>Essentials and Applications. 1st ed. New Delhi: Tata McGraw.</a:t>
          </a:r>
          <a:endParaRPr lang="en-US" sz="1200" kern="1200"/>
        </a:p>
      </dsp:txBody>
      <dsp:txXfrm>
        <a:off x="41808" y="2000394"/>
        <a:ext cx="5531371" cy="772824"/>
      </dsp:txXfrm>
    </dsp:sp>
    <dsp:sp modelId="{C966099E-3572-4576-8F5F-A7281B008E4C}">
      <dsp:nvSpPr>
        <dsp:cNvPr id="0" name=""/>
        <dsp:cNvSpPr/>
      </dsp:nvSpPr>
      <dsp:spPr>
        <a:xfrm>
          <a:off x="0" y="2849586"/>
          <a:ext cx="5614987" cy="85644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java, </a:t>
          </a:r>
          <a:r>
            <a:rPr lang="en-US" sz="1200" b="0" i="0" kern="1200" dirty="0" err="1"/>
            <a:t>t.p.</a:t>
          </a:r>
          <a:r>
            <a:rPr lang="en-US" sz="1200" b="0" i="0" kern="1200" dirty="0"/>
            <a:t>, 2014. java encapsulation. [Online] (1) Available </a:t>
          </a:r>
          <a:r>
            <a:rPr lang="en-US" sz="1200" b="0" i="0" kern="1200" dirty="0" err="1"/>
            <a:t>at:http</a:t>
          </a:r>
          <a:r>
            <a:rPr lang="en-US" sz="1200" b="0" i="0" kern="1200" dirty="0"/>
            <a:t>://www.tutorialspoint.com/java/java_encapsulation.htm [Accessed </a:t>
          </a:r>
          <a:r>
            <a:rPr lang="en-UM" sz="1200" b="0" i="0" kern="1200" dirty="0"/>
            <a:t>11</a:t>
          </a:r>
          <a:r>
            <a:rPr lang="en-US" sz="1200" b="0" i="0" kern="1200" dirty="0"/>
            <a:t> </a:t>
          </a:r>
          <a:r>
            <a:rPr lang="en-UM" sz="1200" b="0" i="0" kern="1200" dirty="0"/>
            <a:t>Aug</a:t>
          </a:r>
          <a:r>
            <a:rPr lang="en-US" sz="1200" b="0" i="0" kern="1200" dirty="0"/>
            <a:t> 20</a:t>
          </a:r>
          <a:r>
            <a:rPr lang="en-UM" sz="1200" b="0" i="0" kern="1200" dirty="0"/>
            <a:t>21</a:t>
          </a:r>
          <a:r>
            <a:rPr lang="en-US" sz="1200" b="0" i="0" kern="1200" dirty="0"/>
            <a:t>].</a:t>
          </a:r>
          <a:endParaRPr lang="en-US" sz="1200" kern="1200" dirty="0"/>
        </a:p>
      </dsp:txBody>
      <dsp:txXfrm>
        <a:off x="41808" y="2891394"/>
        <a:ext cx="5531371" cy="772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19511D-50BA-4CE1-BDE0-8A50EC3E89C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E127-3CCE-4D0F-AE73-24DF407C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3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1630D-B347-43CF-A2A1-D4D6CDEE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164" y="989660"/>
            <a:ext cx="5222325" cy="332958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Object oriented Development </a:t>
            </a:r>
            <a:r>
              <a:rPr lang="en-UM" sz="5600" dirty="0">
                <a:solidFill>
                  <a:srgbClr val="EBEBEB"/>
                </a:solidFill>
              </a:rPr>
              <a:t>With</a:t>
            </a:r>
            <a:r>
              <a:rPr lang="en-US" sz="5600" dirty="0">
                <a:solidFill>
                  <a:srgbClr val="EBEBEB"/>
                </a:solidFill>
              </a:rPr>
              <a:t> java</a:t>
            </a:r>
            <a:r>
              <a:rPr lang="en-UM" sz="5600" dirty="0">
                <a:solidFill>
                  <a:srgbClr val="EBEBEB"/>
                </a:solidFill>
              </a:rPr>
              <a:t>(CT038-3-2)</a:t>
            </a:r>
            <a:endParaRPr lang="en-US" sz="56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DE26-BE02-4095-899F-3E411FD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455" y="4581007"/>
            <a:ext cx="5222326" cy="10398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 by</a:t>
            </a:r>
            <a:endParaRPr lang="en-UM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Kapil Pokhrel</a:t>
            </a:r>
            <a:r>
              <a:rPr lang="en-UM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(NPI000030)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Shivam Ranabhat</a:t>
            </a:r>
            <a:r>
              <a:rPr lang="en-UM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(NPI000047)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CDFE0F0-5F6E-42EC-9EBD-DB090AC20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02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3FD4-21F2-4C95-BC0E-BC884B68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14" y="690323"/>
            <a:ext cx="3634682" cy="506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FF"/>
                </a:solidFill>
              </a:rPr>
              <a:t>Constructor</a:t>
            </a:r>
            <a:endParaRPr lang="en-UM" sz="4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FFFFFF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>
                <a:solidFill>
                  <a:srgbClr val="FFFFFF"/>
                </a:solidFill>
              </a:rPr>
              <a:t>Like method and it is call when an object is created.</a:t>
            </a:r>
          </a:p>
          <a:p>
            <a:pPr marL="514350" indent="-514350">
              <a:buAutoNum type="alphaLcPeriod"/>
            </a:pPr>
            <a:r>
              <a:rPr lang="en-US" sz="2800" dirty="0">
                <a:solidFill>
                  <a:srgbClr val="FFFFFF"/>
                </a:solidFill>
              </a:rPr>
              <a:t>Have same name as that of main class.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840F4-DDF8-4108-80DB-DEE37788682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9"/>
          <a:stretch/>
        </p:blipFill>
        <p:spPr bwMode="auto">
          <a:xfrm>
            <a:off x="5052298" y="2593298"/>
            <a:ext cx="6495847" cy="1656924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86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EAD4-2891-4B86-B245-383B33CCC93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9" b="27893"/>
          <a:stretch/>
        </p:blipFill>
        <p:spPr>
          <a:xfrm>
            <a:off x="6093992" y="1583129"/>
            <a:ext cx="5449889" cy="3691739"/>
          </a:xfrm>
          <a:prstGeom prst="rect">
            <a:avLst/>
          </a:prstGeom>
          <a:effectLst/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AF60-B339-4A35-A833-EF81BF39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24" y="1179872"/>
            <a:ext cx="4166509" cy="4094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EBEBEB"/>
                </a:solidFill>
              </a:rPr>
              <a:t>Encapsulation</a:t>
            </a:r>
            <a:endParaRPr lang="en-UM" sz="4000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EBEBEB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>
                <a:solidFill>
                  <a:srgbClr val="EBEBEB"/>
                </a:solidFill>
              </a:rPr>
              <a:t>Variable are declared as private</a:t>
            </a:r>
          </a:p>
          <a:p>
            <a:pPr marL="514350" indent="-514350">
              <a:buAutoNum type="alphaLcPeriod"/>
            </a:pPr>
            <a:r>
              <a:rPr lang="en-US" sz="2800" dirty="0">
                <a:solidFill>
                  <a:srgbClr val="EBEBEB"/>
                </a:solidFill>
              </a:rPr>
              <a:t> Provide public getter and setter method to access in another class.</a:t>
            </a:r>
          </a:p>
          <a:p>
            <a:pPr marL="514350" indent="-514350">
              <a:buAutoNum type="alphaLcPeriod"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4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6370C-05F3-43BC-B845-5BBC1B5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88" y="1008529"/>
            <a:ext cx="3846979" cy="484094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Inheritance</a:t>
            </a:r>
            <a:endParaRPr lang="en-UM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514350" indent="-514350">
              <a:buAutoNum type="alphaLcPeriod"/>
            </a:pPr>
            <a:r>
              <a:rPr lang="en-US" sz="2400" dirty="0">
                <a:solidFill>
                  <a:schemeClr val="bg1"/>
                </a:solidFill>
              </a:rPr>
              <a:t>It represents IS-A relationship between parent and child class.</a:t>
            </a:r>
          </a:p>
          <a:p>
            <a:pPr marL="514350" indent="-514350">
              <a:buAutoNum type="alphaLcPeriod"/>
            </a:pPr>
            <a:r>
              <a:rPr lang="en-US" sz="2400" dirty="0">
                <a:solidFill>
                  <a:schemeClr val="bg1"/>
                </a:solidFill>
              </a:rPr>
              <a:t>It uses word “extends”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4A547-A828-44D7-A4BE-F0EC4CF8E5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61" y="2747572"/>
            <a:ext cx="5789369" cy="921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92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1A9FD-FF65-4ED1-8884-C35AD4ED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Workload Matrix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E6AAE9-3C3E-49C3-90C6-8CA45D95E8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3070859"/>
          <a:ext cx="10895371" cy="3113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88237">
                  <a:extLst>
                    <a:ext uri="{9D8B030D-6E8A-4147-A177-3AD203B41FA5}">
                      <a16:colId xmlns:a16="http://schemas.microsoft.com/office/drawing/2014/main" val="3912382685"/>
                    </a:ext>
                  </a:extLst>
                </a:gridCol>
                <a:gridCol w="3588237">
                  <a:extLst>
                    <a:ext uri="{9D8B030D-6E8A-4147-A177-3AD203B41FA5}">
                      <a16:colId xmlns:a16="http://schemas.microsoft.com/office/drawing/2014/main" val="3528346610"/>
                    </a:ext>
                  </a:extLst>
                </a:gridCol>
                <a:gridCol w="3718897">
                  <a:extLst>
                    <a:ext uri="{9D8B030D-6E8A-4147-A177-3AD203B41FA5}">
                      <a16:colId xmlns:a16="http://schemas.microsoft.com/office/drawing/2014/main" val="1663197600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Kapil Pokhrel (NPI000030)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Shivam Ranabhat (NPI000047)</a:t>
                      </a:r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3535848468"/>
                  </a:ext>
                </a:extLst>
              </a:tr>
              <a:tr h="411868">
                <a:tc>
                  <a:txBody>
                    <a:bodyPr/>
                    <a:lstStyle/>
                    <a:p>
                      <a:r>
                        <a:rPr lang="en-US" sz="1800"/>
                        <a:t>User management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---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/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1572622674"/>
                  </a:ext>
                </a:extLst>
              </a:tr>
              <a:tr h="411868">
                <a:tc>
                  <a:txBody>
                    <a:bodyPr/>
                    <a:lstStyle/>
                    <a:p>
                      <a:r>
                        <a:rPr lang="en-US" sz="1800"/>
                        <a:t>Order management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---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/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278482834"/>
                  </a:ext>
                </a:extLst>
              </a:tr>
              <a:tr h="411868">
                <a:tc>
                  <a:txBody>
                    <a:bodyPr/>
                    <a:lstStyle/>
                    <a:p>
                      <a:r>
                        <a:rPr lang="en-US" sz="1800"/>
                        <a:t>Report management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---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/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3157391690"/>
                  </a:ext>
                </a:extLst>
              </a:tr>
              <a:tr h="411868">
                <a:tc>
                  <a:txBody>
                    <a:bodyPr/>
                    <a:lstStyle/>
                    <a:p>
                      <a:r>
                        <a:rPr lang="en-US" sz="1800"/>
                        <a:t>Feedback management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/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---</a:t>
                      </a:r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822818581"/>
                  </a:ext>
                </a:extLst>
              </a:tr>
              <a:tr h="411868">
                <a:tc>
                  <a:txBody>
                    <a:bodyPr/>
                    <a:lstStyle/>
                    <a:p>
                      <a:r>
                        <a:rPr lang="en-US" sz="1800"/>
                        <a:t>Individual profile management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/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---</a:t>
                      </a:r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1593093791"/>
                  </a:ext>
                </a:extLst>
              </a:tr>
              <a:tr h="411868">
                <a:tc>
                  <a:txBody>
                    <a:bodyPr/>
                    <a:lstStyle/>
                    <a:p>
                      <a:r>
                        <a:rPr lang="en-US" sz="1800"/>
                        <a:t>Delivery management</a:t>
                      </a:r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/>
                    </a:p>
                  </a:txBody>
                  <a:tcPr marL="93606" marR="93606" marT="46803" marB="4680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---</a:t>
                      </a:r>
                    </a:p>
                  </a:txBody>
                  <a:tcPr marL="93606" marR="93606" marT="46803" marB="46803"/>
                </a:tc>
                <a:extLst>
                  <a:ext uri="{0D108BD9-81ED-4DB2-BD59-A6C34878D82A}">
                    <a16:rowId xmlns:a16="http://schemas.microsoft.com/office/drawing/2014/main" val="174560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38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A99F-286A-45D2-8619-8DC8DFF2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Advantages Of Object-Oriented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F60BFA-AEF9-4AC4-B665-679B3D349B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07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BF04-D19A-4746-A194-1965315B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Limitation of system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7ABFFA1-41BC-45C6-BE45-676B5E6B0D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5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12A81-4313-4BE2-85C6-AA8E2136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M" dirty="0">
                <a:solidFill>
                  <a:srgbClr val="EBEBEB"/>
                </a:solidFill>
              </a:rPr>
              <a:t>Conclusion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7BE2-0D03-4881-9A32-8F52F24C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provide an overview of the system, use case diagrams, class diagrams, and activity diagrams are utilized</a:t>
            </a:r>
            <a:endParaRPr lang="en-UM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focuses on object-oriented programming, which is necessary to utilize or apply OOP principles in the system</a:t>
            </a:r>
            <a:endParaRPr lang="en-UM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learned more about problem solving and object-oriented development as a result of this assignment</a:t>
            </a:r>
            <a:endParaRPr lang="en-UM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AD6D2B7-8AFB-456A-BCAE-F5031002B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75" r="561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7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DE218-3E14-46C1-9FD0-361EB658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M">
                <a:solidFill>
                  <a:srgbClr val="F2F2F2"/>
                </a:solidFill>
              </a:rPr>
              <a:t>References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4FBEA-CDE8-4574-9712-74F9C20F5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54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EA72-1647-42F7-9B8F-5F97160B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M" dirty="0"/>
              <a:t>K.</a:t>
            </a:r>
            <a:r>
              <a:rPr lang="en-US" dirty="0"/>
              <a:t>S</a:t>
            </a:r>
            <a:r>
              <a:rPr lang="en-UM" dirty="0"/>
              <a:t> Courier Service System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3818A6C-A1D8-4056-893D-91A162D350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58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EA8D1-C2F4-43CC-AD9D-1E41309E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M" sz="3200">
                <a:solidFill>
                  <a:srgbClr val="F2F2F2"/>
                </a:solidFill>
              </a:rPr>
              <a:t>Objectives</a:t>
            </a:r>
            <a:br>
              <a:rPr lang="en-UM" sz="3200">
                <a:solidFill>
                  <a:srgbClr val="F2F2F2"/>
                </a:solidFill>
              </a:rPr>
            </a:b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7F8B95-49B0-4434-B404-AB880F9783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202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C6778-1BB8-4DDA-AFC9-2C7938EB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M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Design</a:t>
            </a:r>
            <a:br>
              <a:rPr lang="en-UM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M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66998-8766-43DD-81EE-F8FC57D66F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11" y="376518"/>
            <a:ext cx="7120097" cy="625288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44071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0AFC5-4E09-448B-B392-E049186F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M">
                <a:solidFill>
                  <a:srgbClr val="EBEBEB"/>
                </a:solidFill>
              </a:rPr>
              <a:t>System Design</a:t>
            </a:r>
            <a:br>
              <a:rPr lang="en-UM">
                <a:solidFill>
                  <a:srgbClr val="EBEBEB"/>
                </a:solidFill>
              </a:rPr>
            </a:br>
            <a:r>
              <a:rPr lang="en-UM">
                <a:solidFill>
                  <a:srgbClr val="EBEBEB"/>
                </a:solidFill>
              </a:rPr>
              <a:t> 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3AC28-6E44-4A55-A789-13EA66B3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95" y="1371600"/>
            <a:ext cx="7141737" cy="510634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F21C-0FB1-4E04-B988-99C67AD0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M">
                <a:solidFill>
                  <a:srgbClr val="EBEBEB"/>
                </a:solidFill>
              </a:rPr>
              <a:t>Class Diagram</a:t>
            </a: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2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288FA97-C16B-4222-8C4D-E22F58E8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F2E4-CF0C-4BF2-A468-F1C010A3F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9803" y="1938302"/>
            <a:ext cx="5142197" cy="210904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User’s Role In System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Managing Staff 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5395B5B-2522-4AED-9DF1-8EA401469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5775975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6745676-985D-4F8F-BBC9-74CCF08E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D1FE54-CD24-4EE0-A9EF-533628A73561}"/>
              </a:ext>
            </a:extLst>
          </p:cNvPr>
          <p:cNvGraphicFramePr>
            <a:graphicFrameLocks noGrp="1"/>
          </p:cNvGraphicFramePr>
          <p:nvPr/>
        </p:nvGraphicFramePr>
        <p:xfrm>
          <a:off x="955392" y="1192233"/>
          <a:ext cx="5139020" cy="473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422">
                  <a:extLst>
                    <a:ext uri="{9D8B030D-6E8A-4147-A177-3AD203B41FA5}">
                      <a16:colId xmlns:a16="http://schemas.microsoft.com/office/drawing/2014/main" val="2356625386"/>
                    </a:ext>
                  </a:extLst>
                </a:gridCol>
                <a:gridCol w="2470598">
                  <a:extLst>
                    <a:ext uri="{9D8B030D-6E8A-4147-A177-3AD203B41FA5}">
                      <a16:colId xmlns:a16="http://schemas.microsoft.com/office/drawing/2014/main" val="1190711340"/>
                    </a:ext>
                  </a:extLst>
                </a:gridCol>
              </a:tblGrid>
              <a:tr h="1772500">
                <a:tc>
                  <a:txBody>
                    <a:bodyPr/>
                    <a:lstStyle/>
                    <a:p>
                      <a:r>
                        <a:rPr lang="en-US" sz="1600"/>
                        <a:t>User Account Management</a:t>
                      </a:r>
                    </a:p>
                  </a:txBody>
                  <a:tcPr marL="79129" marR="79129" marT="39565" marB="3956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Register own account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Update own profile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Add delivery staff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Update delivery staff profile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Delete delivery staff profile</a:t>
                      </a:r>
                    </a:p>
                  </a:txBody>
                  <a:tcPr marL="79129" marR="79129" marT="39565" marB="39565"/>
                </a:tc>
                <a:extLst>
                  <a:ext uri="{0D108BD9-81ED-4DB2-BD59-A6C34878D82A}">
                    <a16:rowId xmlns:a16="http://schemas.microsoft.com/office/drawing/2014/main" val="609664933"/>
                  </a:ext>
                </a:extLst>
              </a:tr>
              <a:tr h="1060335">
                <a:tc>
                  <a:txBody>
                    <a:bodyPr/>
                    <a:lstStyle/>
                    <a:p>
                      <a:r>
                        <a:rPr lang="en-US" sz="1600"/>
                        <a:t>Order Management</a:t>
                      </a:r>
                    </a:p>
                  </a:txBody>
                  <a:tcPr marL="79129" marR="79129" marT="39565" marB="3956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Create order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Update order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Delete order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Assign order</a:t>
                      </a:r>
                    </a:p>
                  </a:txBody>
                  <a:tcPr marL="79129" marR="79129" marT="39565" marB="39565"/>
                </a:tc>
                <a:extLst>
                  <a:ext uri="{0D108BD9-81ED-4DB2-BD59-A6C34878D82A}">
                    <a16:rowId xmlns:a16="http://schemas.microsoft.com/office/drawing/2014/main" val="1002530289"/>
                  </a:ext>
                </a:extLst>
              </a:tr>
              <a:tr h="822947">
                <a:tc>
                  <a:txBody>
                    <a:bodyPr/>
                    <a:lstStyle/>
                    <a:p>
                      <a:r>
                        <a:rPr lang="en-US" sz="1600"/>
                        <a:t>Feedback Management</a:t>
                      </a:r>
                    </a:p>
                  </a:txBody>
                  <a:tcPr marL="79129" marR="79129" marT="39565" marB="3956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Create feedback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Update feedback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Delete feedback</a:t>
                      </a:r>
                    </a:p>
                  </a:txBody>
                  <a:tcPr marL="79129" marR="79129" marT="39565" marB="39565"/>
                </a:tc>
                <a:extLst>
                  <a:ext uri="{0D108BD9-81ED-4DB2-BD59-A6C34878D82A}">
                    <a16:rowId xmlns:a16="http://schemas.microsoft.com/office/drawing/2014/main" val="3608959169"/>
                  </a:ext>
                </a:extLst>
              </a:tr>
              <a:tr h="822947">
                <a:tc>
                  <a:txBody>
                    <a:bodyPr/>
                    <a:lstStyle/>
                    <a:p>
                      <a:r>
                        <a:rPr lang="en-US" sz="1600"/>
                        <a:t>Report Management</a:t>
                      </a:r>
                    </a:p>
                  </a:txBody>
                  <a:tcPr marL="79129" marR="79129" marT="39565" marB="39565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Create report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Update report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600"/>
                        <a:t>Delete report</a:t>
                      </a:r>
                    </a:p>
                  </a:txBody>
                  <a:tcPr marL="79129" marR="79129" marT="39565" marB="39565"/>
                </a:tc>
                <a:extLst>
                  <a:ext uri="{0D108BD9-81ED-4DB2-BD59-A6C34878D82A}">
                    <a16:rowId xmlns:a16="http://schemas.microsoft.com/office/drawing/2014/main" val="424176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01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99DE-C24B-4CF9-B5A9-1E70D2DD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EBEBEB"/>
                </a:solidFill>
              </a:rPr>
              <a:t>2. Delivery staff</a:t>
            </a:r>
          </a:p>
          <a:p>
            <a:pPr marL="0" indent="0">
              <a:buNone/>
            </a:pPr>
            <a:endParaRPr lang="en-US">
              <a:solidFill>
                <a:srgbClr val="EBEBEB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A8FB85-4E2D-44CA-874A-441A766EC1E9}"/>
              </a:ext>
            </a:extLst>
          </p:cNvPr>
          <p:cNvGraphicFramePr>
            <a:graphicFrameLocks noGrp="1"/>
          </p:cNvGraphicFramePr>
          <p:nvPr/>
        </p:nvGraphicFramePr>
        <p:xfrm>
          <a:off x="6093992" y="1583005"/>
          <a:ext cx="5449889" cy="3691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158">
                  <a:extLst>
                    <a:ext uri="{9D8B030D-6E8A-4147-A177-3AD203B41FA5}">
                      <a16:colId xmlns:a16="http://schemas.microsoft.com/office/drawing/2014/main" val="2498754279"/>
                    </a:ext>
                  </a:extLst>
                </a:gridCol>
                <a:gridCol w="2905731">
                  <a:extLst>
                    <a:ext uri="{9D8B030D-6E8A-4147-A177-3AD203B41FA5}">
                      <a16:colId xmlns:a16="http://schemas.microsoft.com/office/drawing/2014/main" val="472015521"/>
                    </a:ext>
                  </a:extLst>
                </a:gridCol>
              </a:tblGrid>
              <a:tr h="1585662">
                <a:tc>
                  <a:txBody>
                    <a:bodyPr/>
                    <a:lstStyle/>
                    <a:p>
                      <a:r>
                        <a:rPr lang="en-US" sz="2300" b="1"/>
                        <a:t>Individual profile management</a:t>
                      </a:r>
                    </a:p>
                  </a:txBody>
                  <a:tcPr marL="118333" marR="118333" marT="59166" marB="59166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2300" b="1" dirty="0"/>
                        <a:t>Register own account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2300" b="1" dirty="0"/>
                        <a:t>Update own profile</a:t>
                      </a:r>
                    </a:p>
                  </a:txBody>
                  <a:tcPr marL="118333" marR="118333" marT="59166" marB="59166"/>
                </a:tc>
                <a:extLst>
                  <a:ext uri="{0D108BD9-81ED-4DB2-BD59-A6C34878D82A}">
                    <a16:rowId xmlns:a16="http://schemas.microsoft.com/office/drawing/2014/main" val="2014683924"/>
                  </a:ext>
                </a:extLst>
              </a:tr>
              <a:tr h="1585662">
                <a:tc>
                  <a:txBody>
                    <a:bodyPr/>
                    <a:lstStyle/>
                    <a:p>
                      <a:r>
                        <a:rPr lang="en-US" sz="2300" b="1" dirty="0"/>
                        <a:t>Delivery Management</a:t>
                      </a:r>
                    </a:p>
                  </a:txBody>
                  <a:tcPr marL="118333" marR="118333" marT="59166" marB="59166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2300" b="1" dirty="0"/>
                        <a:t>View assigned delivery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2300" b="1" dirty="0"/>
                        <a:t>Update location for tracking</a:t>
                      </a:r>
                    </a:p>
                  </a:txBody>
                  <a:tcPr marL="118333" marR="118333" marT="59166" marB="59166"/>
                </a:tc>
                <a:extLst>
                  <a:ext uri="{0D108BD9-81ED-4DB2-BD59-A6C34878D82A}">
                    <a16:rowId xmlns:a16="http://schemas.microsoft.com/office/drawing/2014/main" val="974373113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en-US" sz="2300" b="1" dirty="0"/>
                        <a:t>Feedback</a:t>
                      </a:r>
                    </a:p>
                  </a:txBody>
                  <a:tcPr marL="118333" marR="118333" marT="59166" marB="59166"/>
                </a:tc>
                <a:tc>
                  <a:txBody>
                    <a:bodyPr/>
                    <a:lstStyle/>
                    <a:p>
                      <a:r>
                        <a:rPr lang="en-US" sz="2300" b="1" dirty="0"/>
                        <a:t>a. View feedback</a:t>
                      </a:r>
                    </a:p>
                  </a:txBody>
                  <a:tcPr marL="118333" marR="118333" marT="59166" marB="59166"/>
                </a:tc>
                <a:extLst>
                  <a:ext uri="{0D108BD9-81ED-4DB2-BD59-A6C34878D82A}">
                    <a16:rowId xmlns:a16="http://schemas.microsoft.com/office/drawing/2014/main" val="31535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25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02E2D-26A3-4050-A375-25A303EA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Object oriented concept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AB24-49D2-45CE-93F3-558FC80C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56" y="2480688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Class</a:t>
            </a:r>
          </a:p>
          <a:p>
            <a:pPr marL="0" indent="0">
              <a:buNone/>
            </a:pPr>
            <a:r>
              <a:rPr lang="en-US" dirty="0"/>
              <a:t>a. Class are also called blueprint or template.</a:t>
            </a:r>
          </a:p>
          <a:p>
            <a:pPr marL="0" indent="0">
              <a:buNone/>
            </a:pPr>
            <a:r>
              <a:rPr lang="en-US" dirty="0"/>
              <a:t>b. Objects are created using class.</a:t>
            </a:r>
          </a:p>
          <a:p>
            <a:pPr marL="0" indent="0">
              <a:buNone/>
            </a:pPr>
            <a:r>
              <a:rPr lang="en-US" dirty="0"/>
              <a:t>c. Class contains different fields ,methods,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163-08FB-4F12-8E41-1A316A554B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595619"/>
            <a:ext cx="5451627" cy="15673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4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64F3-4305-4776-9EE8-40ECBABB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28" y="1410843"/>
            <a:ext cx="3634682" cy="4036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>
                <a:solidFill>
                  <a:srgbClr val="FFFFFF"/>
                </a:solidFill>
              </a:rPr>
              <a:t>Object</a:t>
            </a:r>
            <a:endParaRPr lang="en-UM" sz="43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4300" dirty="0">
              <a:solidFill>
                <a:srgbClr val="FFFFFF"/>
              </a:solidFill>
            </a:endParaRPr>
          </a:p>
          <a:p>
            <a:pPr marL="514350" indent="-514350">
              <a:buAutoNum type="alphaLcPeriod"/>
            </a:pPr>
            <a:r>
              <a:rPr lang="en-US" sz="2400" dirty="0">
                <a:solidFill>
                  <a:srgbClr val="FFFFFF"/>
                </a:solidFill>
              </a:rPr>
              <a:t>Instance of class which includes data variables, functions.</a:t>
            </a:r>
          </a:p>
          <a:p>
            <a:pPr marL="514350" indent="-514350">
              <a:buAutoNum type="alphaLcPeriod"/>
            </a:pPr>
            <a:r>
              <a:rPr lang="en-US" sz="2400" dirty="0">
                <a:solidFill>
                  <a:srgbClr val="FFFFFF"/>
                </a:solidFill>
              </a:rPr>
              <a:t>An object is used to call a class.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DC160-729F-4C0C-931D-9E8EC956CD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644173"/>
            <a:ext cx="6495847" cy="21792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527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586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Object oriented Development With java(CT038-3-2)</vt:lpstr>
      <vt:lpstr>K.S Courier Service System</vt:lpstr>
      <vt:lpstr>Objectives </vt:lpstr>
      <vt:lpstr>System Design  Use Case Diagram</vt:lpstr>
      <vt:lpstr>System Design  </vt:lpstr>
      <vt:lpstr>PowerPoint Presentation</vt:lpstr>
      <vt:lpstr>PowerPoint Presentation</vt:lpstr>
      <vt:lpstr>Object oriented concept</vt:lpstr>
      <vt:lpstr>PowerPoint Presentation</vt:lpstr>
      <vt:lpstr>PowerPoint Presentation</vt:lpstr>
      <vt:lpstr>PowerPoint Presentation</vt:lpstr>
      <vt:lpstr>PowerPoint Presentation</vt:lpstr>
      <vt:lpstr>Workload Matrix</vt:lpstr>
      <vt:lpstr>Advantages Of Object-Oriented System</vt:lpstr>
      <vt:lpstr>Limitation of system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Pokhrel</dc:creator>
  <cp:lastModifiedBy>Kapil Pokhrel</cp:lastModifiedBy>
  <cp:revision>4</cp:revision>
  <dcterms:created xsi:type="dcterms:W3CDTF">2021-08-15T07:12:45Z</dcterms:created>
  <dcterms:modified xsi:type="dcterms:W3CDTF">2021-09-07T03:54:42Z</dcterms:modified>
</cp:coreProperties>
</file>