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 id="2147483779" r:id="rId2"/>
  </p:sldMasterIdLst>
  <p:sldIdLst>
    <p:sldId id="291" r:id="rId3"/>
    <p:sldId id="292" r:id="rId4"/>
    <p:sldId id="257" r:id="rId5"/>
    <p:sldId id="258" r:id="rId6"/>
    <p:sldId id="272" r:id="rId7"/>
    <p:sldId id="259" r:id="rId8"/>
    <p:sldId id="288" r:id="rId9"/>
    <p:sldId id="260" r:id="rId10"/>
    <p:sldId id="261" r:id="rId11"/>
    <p:sldId id="273" r:id="rId12"/>
    <p:sldId id="262" r:id="rId13"/>
    <p:sldId id="263" r:id="rId14"/>
    <p:sldId id="264" r:id="rId15"/>
    <p:sldId id="265" r:id="rId16"/>
    <p:sldId id="266" r:id="rId17"/>
    <p:sldId id="267" r:id="rId18"/>
    <p:sldId id="268" r:id="rId19"/>
    <p:sldId id="274" r:id="rId20"/>
    <p:sldId id="275" r:id="rId21"/>
    <p:sldId id="269" r:id="rId22"/>
    <p:sldId id="285" r:id="rId23"/>
    <p:sldId id="276" r:id="rId24"/>
    <p:sldId id="277" r:id="rId25"/>
    <p:sldId id="278" r:id="rId26"/>
    <p:sldId id="279" r:id="rId27"/>
    <p:sldId id="281" r:id="rId28"/>
    <p:sldId id="282" r:id="rId29"/>
    <p:sldId id="283" r:id="rId30"/>
    <p:sldId id="284" r:id="rId31"/>
    <p:sldId id="286"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_rels/data10.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ata11.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3" Type="http://schemas.openxmlformats.org/officeDocument/2006/relationships/image" Target="../media/image14.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17.svg"/><Relationship Id="rId11" Type="http://schemas.openxmlformats.org/officeDocument/2006/relationships/image" Target="../media/image59.png"/><Relationship Id="rId5" Type="http://schemas.openxmlformats.org/officeDocument/2006/relationships/image" Target="../media/image16.png"/><Relationship Id="rId10" Type="http://schemas.openxmlformats.org/officeDocument/2006/relationships/image" Target="../media/image58.svg"/><Relationship Id="rId4" Type="http://schemas.openxmlformats.org/officeDocument/2006/relationships/image" Target="../media/image15.svg"/><Relationship Id="rId9" Type="http://schemas.openxmlformats.org/officeDocument/2006/relationships/image" Target="../media/image57.png"/><Relationship Id="rId14" Type="http://schemas.openxmlformats.org/officeDocument/2006/relationships/image" Target="../media/image62.svg"/></Relationships>
</file>

<file path=ppt/diagrams/_rels/data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3" Type="http://schemas.openxmlformats.org/officeDocument/2006/relationships/image" Target="../media/image14.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17.svg"/><Relationship Id="rId11" Type="http://schemas.openxmlformats.org/officeDocument/2006/relationships/image" Target="../media/image59.png"/><Relationship Id="rId5" Type="http://schemas.openxmlformats.org/officeDocument/2006/relationships/image" Target="../media/image16.png"/><Relationship Id="rId10" Type="http://schemas.openxmlformats.org/officeDocument/2006/relationships/image" Target="../media/image58.svg"/><Relationship Id="rId4" Type="http://schemas.openxmlformats.org/officeDocument/2006/relationships/image" Target="../media/image15.svg"/><Relationship Id="rId9" Type="http://schemas.openxmlformats.org/officeDocument/2006/relationships/image" Target="../media/image57.png"/><Relationship Id="rId14" Type="http://schemas.openxmlformats.org/officeDocument/2006/relationships/image" Target="../media/image6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466B13-7F82-4189-8357-F88F46EE9726}"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30C41E8E-7006-45AB-9C8A-A467499889D5}">
      <dgm:prSet/>
      <dgm:spPr>
        <a:solidFill>
          <a:schemeClr val="accent1">
            <a:lumMod val="75000"/>
          </a:schemeClr>
        </a:solidFill>
      </dgm:spPr>
      <dgm:t>
        <a:bodyPr/>
        <a:lstStyle/>
        <a:p>
          <a:r>
            <a:rPr lang="en-US" dirty="0"/>
            <a:t>SPIC MALYASIA is a Malaysian data center consulting company that provides installation and technical services to different companies in order to build a proper data center.</a:t>
          </a:r>
        </a:p>
      </dgm:t>
    </dgm:pt>
    <dgm:pt modelId="{82D75733-79FD-4F8E-894E-FE5E62D6D01D}" type="parTrans" cxnId="{BFF4C7FB-5223-4BB2-9F16-BBDD68A2EF1F}">
      <dgm:prSet/>
      <dgm:spPr/>
      <dgm:t>
        <a:bodyPr/>
        <a:lstStyle/>
        <a:p>
          <a:endParaRPr lang="en-US"/>
        </a:p>
      </dgm:t>
    </dgm:pt>
    <dgm:pt modelId="{DF80DCD5-6E30-4FC1-BFA1-AEE9CB4EA866}" type="sibTrans" cxnId="{BFF4C7FB-5223-4BB2-9F16-BBDD68A2EF1F}">
      <dgm:prSet/>
      <dgm:spPr/>
      <dgm:t>
        <a:bodyPr/>
        <a:lstStyle/>
        <a:p>
          <a:endParaRPr lang="en-US"/>
        </a:p>
      </dgm:t>
    </dgm:pt>
    <dgm:pt modelId="{3A1175A3-001E-436B-95C9-E862B2D342D4}">
      <dgm:prSet/>
      <dgm:spPr>
        <a:solidFill>
          <a:schemeClr val="accent5">
            <a:lumMod val="50000"/>
          </a:schemeClr>
        </a:solidFill>
      </dgm:spPr>
      <dgm:t>
        <a:bodyPr/>
        <a:lstStyle/>
        <a:p>
          <a:r>
            <a:rPr lang="en-US" dirty="0"/>
            <a:t>Spic company is to build a data center for the hospital and we as the employ of the data center consulting company are assigned to build and implement a new data center that can help offers reliable services to its clients and patients.</a:t>
          </a:r>
        </a:p>
      </dgm:t>
    </dgm:pt>
    <dgm:pt modelId="{40F43F96-B08F-416D-ABE9-64830B01795A}" type="parTrans" cxnId="{10140E8D-3368-4A19-B801-BF446514F62D}">
      <dgm:prSet/>
      <dgm:spPr/>
      <dgm:t>
        <a:bodyPr/>
        <a:lstStyle/>
        <a:p>
          <a:endParaRPr lang="en-US"/>
        </a:p>
      </dgm:t>
    </dgm:pt>
    <dgm:pt modelId="{3A715AD1-FECD-47BC-9DB3-1CC8AE5EA3DA}" type="sibTrans" cxnId="{10140E8D-3368-4A19-B801-BF446514F62D}">
      <dgm:prSet/>
      <dgm:spPr/>
      <dgm:t>
        <a:bodyPr/>
        <a:lstStyle/>
        <a:p>
          <a:endParaRPr lang="en-US"/>
        </a:p>
      </dgm:t>
    </dgm:pt>
    <dgm:pt modelId="{142BF26F-466C-4C99-95D0-1B55A7B13550}">
      <dgm:prSet/>
      <dgm:spPr>
        <a:solidFill>
          <a:schemeClr val="accent1">
            <a:lumMod val="50000"/>
          </a:schemeClr>
        </a:solidFill>
      </dgm:spPr>
      <dgm:t>
        <a:bodyPr/>
        <a:lstStyle/>
        <a:p>
          <a:r>
            <a:rPr lang="en-US" dirty="0"/>
            <a:t>we are to provide a proper infrastructure design for the data center considering on several aspects such as </a:t>
          </a:r>
          <a:r>
            <a:rPr lang="en-US" dirty="0" err="1"/>
            <a:t>performance,scalability</a:t>
          </a:r>
          <a:r>
            <a:rPr lang="en-US" dirty="0"/>
            <a:t> and flexibility. Such designing requires a proper planning, considerations and justifications to achieve the defined requirements.</a:t>
          </a:r>
        </a:p>
      </dgm:t>
    </dgm:pt>
    <dgm:pt modelId="{382179A4-8FEB-4371-83DB-09E0D764A770}" type="parTrans" cxnId="{A45C8B33-0E05-4634-99BF-F0C5C13714FA}">
      <dgm:prSet/>
      <dgm:spPr/>
      <dgm:t>
        <a:bodyPr/>
        <a:lstStyle/>
        <a:p>
          <a:endParaRPr lang="en-US"/>
        </a:p>
      </dgm:t>
    </dgm:pt>
    <dgm:pt modelId="{02B0C1A6-C50C-4134-90A2-EDB45DE22648}" type="sibTrans" cxnId="{A45C8B33-0E05-4634-99BF-F0C5C13714FA}">
      <dgm:prSet/>
      <dgm:spPr/>
      <dgm:t>
        <a:bodyPr/>
        <a:lstStyle/>
        <a:p>
          <a:endParaRPr lang="en-US"/>
        </a:p>
      </dgm:t>
    </dgm:pt>
    <dgm:pt modelId="{9545F9DF-9E62-469B-9315-56B8D6BF7884}" type="pres">
      <dgm:prSet presAssocID="{AA466B13-7F82-4189-8357-F88F46EE9726}" presName="linear" presStyleCnt="0">
        <dgm:presLayoutVars>
          <dgm:animLvl val="lvl"/>
          <dgm:resizeHandles val="exact"/>
        </dgm:presLayoutVars>
      </dgm:prSet>
      <dgm:spPr/>
    </dgm:pt>
    <dgm:pt modelId="{7519F1BC-1664-4830-9E78-C8241244DAAA}" type="pres">
      <dgm:prSet presAssocID="{30C41E8E-7006-45AB-9C8A-A467499889D5}" presName="parentText" presStyleLbl="node1" presStyleIdx="0" presStyleCnt="3">
        <dgm:presLayoutVars>
          <dgm:chMax val="0"/>
          <dgm:bulletEnabled val="1"/>
        </dgm:presLayoutVars>
      </dgm:prSet>
      <dgm:spPr/>
    </dgm:pt>
    <dgm:pt modelId="{D5B138FD-BA56-4BAE-9F25-2C5EB4EA6F0D}" type="pres">
      <dgm:prSet presAssocID="{DF80DCD5-6E30-4FC1-BFA1-AEE9CB4EA866}" presName="spacer" presStyleCnt="0"/>
      <dgm:spPr/>
    </dgm:pt>
    <dgm:pt modelId="{927E37B0-DD84-4498-AC8A-71910FA1583E}" type="pres">
      <dgm:prSet presAssocID="{3A1175A3-001E-436B-95C9-E862B2D342D4}" presName="parentText" presStyleLbl="node1" presStyleIdx="1" presStyleCnt="3">
        <dgm:presLayoutVars>
          <dgm:chMax val="0"/>
          <dgm:bulletEnabled val="1"/>
        </dgm:presLayoutVars>
      </dgm:prSet>
      <dgm:spPr/>
    </dgm:pt>
    <dgm:pt modelId="{7C9B7EE3-6632-4292-9847-0A31A87D1C52}" type="pres">
      <dgm:prSet presAssocID="{3A715AD1-FECD-47BC-9DB3-1CC8AE5EA3DA}" presName="spacer" presStyleCnt="0"/>
      <dgm:spPr/>
    </dgm:pt>
    <dgm:pt modelId="{3CF287E8-6630-452C-BB94-F4EDD96FB985}" type="pres">
      <dgm:prSet presAssocID="{142BF26F-466C-4C99-95D0-1B55A7B13550}" presName="parentText" presStyleLbl="node1" presStyleIdx="2" presStyleCnt="3">
        <dgm:presLayoutVars>
          <dgm:chMax val="0"/>
          <dgm:bulletEnabled val="1"/>
        </dgm:presLayoutVars>
      </dgm:prSet>
      <dgm:spPr/>
    </dgm:pt>
  </dgm:ptLst>
  <dgm:cxnLst>
    <dgm:cxn modelId="{A45C8B33-0E05-4634-99BF-F0C5C13714FA}" srcId="{AA466B13-7F82-4189-8357-F88F46EE9726}" destId="{142BF26F-466C-4C99-95D0-1B55A7B13550}" srcOrd="2" destOrd="0" parTransId="{382179A4-8FEB-4371-83DB-09E0D764A770}" sibTransId="{02B0C1A6-C50C-4134-90A2-EDB45DE22648}"/>
    <dgm:cxn modelId="{33E36C52-5570-46DC-879D-E252C4C4AE46}" type="presOf" srcId="{AA466B13-7F82-4189-8357-F88F46EE9726}" destId="{9545F9DF-9E62-469B-9315-56B8D6BF7884}" srcOrd="0" destOrd="0" presId="urn:microsoft.com/office/officeart/2005/8/layout/vList2"/>
    <dgm:cxn modelId="{10140E8D-3368-4A19-B801-BF446514F62D}" srcId="{AA466B13-7F82-4189-8357-F88F46EE9726}" destId="{3A1175A3-001E-436B-95C9-E862B2D342D4}" srcOrd="1" destOrd="0" parTransId="{40F43F96-B08F-416D-ABE9-64830B01795A}" sibTransId="{3A715AD1-FECD-47BC-9DB3-1CC8AE5EA3DA}"/>
    <dgm:cxn modelId="{1144D7A7-29F2-4179-BFDC-D83BB32A5134}" type="presOf" srcId="{3A1175A3-001E-436B-95C9-E862B2D342D4}" destId="{927E37B0-DD84-4498-AC8A-71910FA1583E}" srcOrd="0" destOrd="0" presId="urn:microsoft.com/office/officeart/2005/8/layout/vList2"/>
    <dgm:cxn modelId="{7051B9CA-3679-43D9-8E7E-45E0AE0B1E95}" type="presOf" srcId="{30C41E8E-7006-45AB-9C8A-A467499889D5}" destId="{7519F1BC-1664-4830-9E78-C8241244DAAA}" srcOrd="0" destOrd="0" presId="urn:microsoft.com/office/officeart/2005/8/layout/vList2"/>
    <dgm:cxn modelId="{465CB3F8-CDF5-44B4-868C-0A3E1AC0CBE0}" type="presOf" srcId="{142BF26F-466C-4C99-95D0-1B55A7B13550}" destId="{3CF287E8-6630-452C-BB94-F4EDD96FB985}" srcOrd="0" destOrd="0" presId="urn:microsoft.com/office/officeart/2005/8/layout/vList2"/>
    <dgm:cxn modelId="{BFF4C7FB-5223-4BB2-9F16-BBDD68A2EF1F}" srcId="{AA466B13-7F82-4189-8357-F88F46EE9726}" destId="{30C41E8E-7006-45AB-9C8A-A467499889D5}" srcOrd="0" destOrd="0" parTransId="{82D75733-79FD-4F8E-894E-FE5E62D6D01D}" sibTransId="{DF80DCD5-6E30-4FC1-BFA1-AEE9CB4EA866}"/>
    <dgm:cxn modelId="{380766AD-D0B6-4964-B454-BE6486137EE0}" type="presParOf" srcId="{9545F9DF-9E62-469B-9315-56B8D6BF7884}" destId="{7519F1BC-1664-4830-9E78-C8241244DAAA}" srcOrd="0" destOrd="0" presId="urn:microsoft.com/office/officeart/2005/8/layout/vList2"/>
    <dgm:cxn modelId="{C1C40AEA-DF39-4270-ACED-CF1EC8955BF3}" type="presParOf" srcId="{9545F9DF-9E62-469B-9315-56B8D6BF7884}" destId="{D5B138FD-BA56-4BAE-9F25-2C5EB4EA6F0D}" srcOrd="1" destOrd="0" presId="urn:microsoft.com/office/officeart/2005/8/layout/vList2"/>
    <dgm:cxn modelId="{7276EB62-A584-41AE-AEEB-D224279B9CCF}" type="presParOf" srcId="{9545F9DF-9E62-469B-9315-56B8D6BF7884}" destId="{927E37B0-DD84-4498-AC8A-71910FA1583E}" srcOrd="2" destOrd="0" presId="urn:microsoft.com/office/officeart/2005/8/layout/vList2"/>
    <dgm:cxn modelId="{1399BCEE-BC52-4110-8A24-5E9A2264EFD8}" type="presParOf" srcId="{9545F9DF-9E62-469B-9315-56B8D6BF7884}" destId="{7C9B7EE3-6632-4292-9847-0A31A87D1C52}" srcOrd="3" destOrd="0" presId="urn:microsoft.com/office/officeart/2005/8/layout/vList2"/>
    <dgm:cxn modelId="{FE1580BA-A021-43AA-B941-80CD9807778A}" type="presParOf" srcId="{9545F9DF-9E62-469B-9315-56B8D6BF7884}" destId="{3CF287E8-6630-452C-BB94-F4EDD96FB98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99B44A-3FEF-4176-81EF-4D14D88A30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E0DD86-6721-4D75-B2BE-0102B9AD8B2C}">
      <dgm:prSet/>
      <dgm:spPr/>
      <dgm:t>
        <a:bodyPr/>
        <a:lstStyle/>
        <a:p>
          <a:r>
            <a:rPr lang="en-US" dirty="0"/>
            <a:t>Servers, storage, and data centers should be consolidated</a:t>
          </a:r>
        </a:p>
      </dgm:t>
    </dgm:pt>
    <dgm:pt modelId="{12E878C1-7BB8-433F-AE1D-218D85096D40}" type="parTrans" cxnId="{1FE14384-D00B-4687-B1F1-CC25EB7922DE}">
      <dgm:prSet/>
      <dgm:spPr/>
      <dgm:t>
        <a:bodyPr/>
        <a:lstStyle/>
        <a:p>
          <a:endParaRPr lang="en-US"/>
        </a:p>
      </dgm:t>
    </dgm:pt>
    <dgm:pt modelId="{0C2B2918-73CF-42B4-BA7F-E7DD3E332764}" type="sibTrans" cxnId="{1FE14384-D00B-4687-B1F1-CC25EB7922DE}">
      <dgm:prSet/>
      <dgm:spPr/>
      <dgm:t>
        <a:bodyPr/>
        <a:lstStyle/>
        <a:p>
          <a:endParaRPr lang="en-US"/>
        </a:p>
      </dgm:t>
    </dgm:pt>
    <dgm:pt modelId="{0E4FB004-12E3-4683-BBAD-AE1A66B39DD4}">
      <dgm:prSet/>
      <dgm:spPr/>
      <dgm:t>
        <a:bodyPr/>
        <a:lstStyle/>
        <a:p>
          <a:r>
            <a:rPr lang="en-US" dirty="0"/>
            <a:t>Using blade server which is consolidated into single chassis </a:t>
          </a:r>
        </a:p>
      </dgm:t>
    </dgm:pt>
    <dgm:pt modelId="{4C56BD69-4F05-47FD-AE23-67D54A18BF7E}" type="parTrans" cxnId="{BAA2CD86-8097-4ED1-8B75-D4993F53CC36}">
      <dgm:prSet/>
      <dgm:spPr/>
      <dgm:t>
        <a:bodyPr/>
        <a:lstStyle/>
        <a:p>
          <a:endParaRPr lang="en-US"/>
        </a:p>
      </dgm:t>
    </dgm:pt>
    <dgm:pt modelId="{4E117BE5-8E48-4FA4-AD7C-9103FD4809CE}" type="sibTrans" cxnId="{BAA2CD86-8097-4ED1-8B75-D4993F53CC36}">
      <dgm:prSet/>
      <dgm:spPr/>
      <dgm:t>
        <a:bodyPr/>
        <a:lstStyle/>
        <a:p>
          <a:endParaRPr lang="en-US"/>
        </a:p>
      </dgm:t>
    </dgm:pt>
    <dgm:pt modelId="{72B472AE-A246-4620-8C35-D998BDE73C9D}">
      <dgm:prSet/>
      <dgm:spPr/>
      <dgm:t>
        <a:bodyPr/>
        <a:lstStyle/>
        <a:p>
          <a:r>
            <a:rPr lang="en-US" dirty="0"/>
            <a:t>Use same power supply, fans, network, and storage device</a:t>
          </a:r>
        </a:p>
      </dgm:t>
    </dgm:pt>
    <dgm:pt modelId="{C0D78BBE-8021-428B-A9E0-799E8CD8928A}" type="parTrans" cxnId="{ED7D1F01-3A66-4180-BB97-0355E3A35652}">
      <dgm:prSet/>
      <dgm:spPr/>
      <dgm:t>
        <a:bodyPr/>
        <a:lstStyle/>
        <a:p>
          <a:endParaRPr lang="en-US"/>
        </a:p>
      </dgm:t>
    </dgm:pt>
    <dgm:pt modelId="{BABE5E1F-61E0-4C94-BAF9-94056ABAF5BF}" type="sibTrans" cxnId="{ED7D1F01-3A66-4180-BB97-0355E3A35652}">
      <dgm:prSet/>
      <dgm:spPr/>
      <dgm:t>
        <a:bodyPr/>
        <a:lstStyle/>
        <a:p>
          <a:endParaRPr lang="en-US"/>
        </a:p>
      </dgm:t>
    </dgm:pt>
    <dgm:pt modelId="{88DFE722-D545-4D0D-BB78-30D8482BC0DA}">
      <dgm:prSet/>
      <dgm:spPr/>
      <dgm:t>
        <a:bodyPr/>
        <a:lstStyle/>
        <a:p>
          <a:r>
            <a:rPr lang="en-US" dirty="0"/>
            <a:t>Minimize the usages of  power supply</a:t>
          </a:r>
        </a:p>
      </dgm:t>
    </dgm:pt>
    <dgm:pt modelId="{4D94C6BD-526B-4580-925D-0586CB4A9C77}" type="parTrans" cxnId="{D26325EF-248F-4D5F-9EDE-85D2502EDE48}">
      <dgm:prSet/>
      <dgm:spPr/>
      <dgm:t>
        <a:bodyPr/>
        <a:lstStyle/>
        <a:p>
          <a:endParaRPr lang="en-US"/>
        </a:p>
      </dgm:t>
    </dgm:pt>
    <dgm:pt modelId="{9E5BF64C-EAEE-47C3-8174-6F6A2D29405D}" type="sibTrans" cxnId="{D26325EF-248F-4D5F-9EDE-85D2502EDE48}">
      <dgm:prSet/>
      <dgm:spPr/>
      <dgm:t>
        <a:bodyPr/>
        <a:lstStyle/>
        <a:p>
          <a:endParaRPr lang="en-US"/>
        </a:p>
      </dgm:t>
    </dgm:pt>
    <dgm:pt modelId="{E1D81E17-3724-4F80-8625-73EABC92C24E}">
      <dgm:prSet/>
      <dgm:spPr/>
      <dgm:t>
        <a:bodyPr/>
        <a:lstStyle/>
        <a:p>
          <a:r>
            <a:rPr lang="en-US" dirty="0"/>
            <a:t>Perform a Baseline Energy Audit</a:t>
          </a:r>
        </a:p>
      </dgm:t>
    </dgm:pt>
    <dgm:pt modelId="{4E508FB5-225C-4FC7-9DDB-7AF2CCC8E901}" type="parTrans" cxnId="{B1433A7D-AADD-4E7E-BA0F-37ABD89BCD52}">
      <dgm:prSet/>
      <dgm:spPr/>
      <dgm:t>
        <a:bodyPr/>
        <a:lstStyle/>
        <a:p>
          <a:endParaRPr lang="en-US"/>
        </a:p>
      </dgm:t>
    </dgm:pt>
    <dgm:pt modelId="{E5B146C1-FD2D-49B9-BBA7-4F534AF43B5F}" type="sibTrans" cxnId="{B1433A7D-AADD-4E7E-BA0F-37ABD89BCD52}">
      <dgm:prSet/>
      <dgm:spPr/>
      <dgm:t>
        <a:bodyPr/>
        <a:lstStyle/>
        <a:p>
          <a:endParaRPr lang="en-US"/>
        </a:p>
      </dgm:t>
    </dgm:pt>
    <dgm:pt modelId="{9A736FA3-E87E-479E-BCF9-6F48BE86F6CD}">
      <dgm:prSet/>
      <dgm:spPr/>
      <dgm:t>
        <a:bodyPr/>
        <a:lstStyle/>
        <a:p>
          <a:r>
            <a:rPr lang="en-US"/>
            <a:t>Find Air Leaks</a:t>
          </a:r>
        </a:p>
      </dgm:t>
    </dgm:pt>
    <dgm:pt modelId="{C8C7B57C-FDF3-424F-9224-8D81D46461ED}" type="parTrans" cxnId="{127E7F9E-97B0-450B-8F58-3C374F2888A4}">
      <dgm:prSet/>
      <dgm:spPr/>
      <dgm:t>
        <a:bodyPr/>
        <a:lstStyle/>
        <a:p>
          <a:endParaRPr lang="en-US"/>
        </a:p>
      </dgm:t>
    </dgm:pt>
    <dgm:pt modelId="{CB3ACEB3-D1FA-4AD5-96A1-969A7F621974}" type="sibTrans" cxnId="{127E7F9E-97B0-450B-8F58-3C374F2888A4}">
      <dgm:prSet/>
      <dgm:spPr/>
      <dgm:t>
        <a:bodyPr/>
        <a:lstStyle/>
        <a:p>
          <a:endParaRPr lang="en-US"/>
        </a:p>
      </dgm:t>
    </dgm:pt>
    <dgm:pt modelId="{451D0439-3565-4B78-BDC1-6E1FA0F06362}">
      <dgm:prSet/>
      <dgm:spPr/>
      <dgm:t>
        <a:bodyPr/>
        <a:lstStyle/>
        <a:p>
          <a:r>
            <a:rPr lang="en-US" dirty="0"/>
            <a:t>Inspect HVAC every 12 weeks</a:t>
          </a:r>
        </a:p>
      </dgm:t>
    </dgm:pt>
    <dgm:pt modelId="{3DB1B243-E615-4B0B-8D77-631DEC1EAC62}" type="parTrans" cxnId="{851A98EC-80AC-49B3-B9A0-A6E77A6DA791}">
      <dgm:prSet/>
      <dgm:spPr/>
      <dgm:t>
        <a:bodyPr/>
        <a:lstStyle/>
        <a:p>
          <a:endParaRPr lang="en-US"/>
        </a:p>
      </dgm:t>
    </dgm:pt>
    <dgm:pt modelId="{61D37D70-FAB6-4E7C-A190-238126C7DEA7}" type="sibTrans" cxnId="{851A98EC-80AC-49B3-B9A0-A6E77A6DA791}">
      <dgm:prSet/>
      <dgm:spPr/>
      <dgm:t>
        <a:bodyPr/>
        <a:lstStyle/>
        <a:p>
          <a:endParaRPr lang="en-US"/>
        </a:p>
      </dgm:t>
    </dgm:pt>
    <dgm:pt modelId="{2E552DCB-885D-4621-96E7-8177D72A3851}">
      <dgm:prSet/>
      <dgm:spPr/>
      <dgm:t>
        <a:bodyPr/>
        <a:lstStyle/>
        <a:p>
          <a:r>
            <a:rPr lang="en-US" dirty="0"/>
            <a:t>Look at lightning (i.e., replace the use of  fluorescent lighting with LEDs)</a:t>
          </a:r>
        </a:p>
      </dgm:t>
    </dgm:pt>
    <dgm:pt modelId="{B8903AB6-60AC-4400-BFFE-17C2040EF824}" type="parTrans" cxnId="{78875CD6-026D-44DC-8C3F-C76D01BB8623}">
      <dgm:prSet/>
      <dgm:spPr/>
      <dgm:t>
        <a:bodyPr/>
        <a:lstStyle/>
        <a:p>
          <a:endParaRPr lang="en-US"/>
        </a:p>
      </dgm:t>
    </dgm:pt>
    <dgm:pt modelId="{9C455A30-ABCE-48F8-98FC-9C83037339DE}" type="sibTrans" cxnId="{78875CD6-026D-44DC-8C3F-C76D01BB8623}">
      <dgm:prSet/>
      <dgm:spPr/>
      <dgm:t>
        <a:bodyPr/>
        <a:lstStyle/>
        <a:p>
          <a:endParaRPr lang="en-US"/>
        </a:p>
      </dgm:t>
    </dgm:pt>
    <dgm:pt modelId="{A311172A-6A2A-43C3-B5C2-90D9F60A9669}" type="pres">
      <dgm:prSet presAssocID="{5C99B44A-3FEF-4176-81EF-4D14D88A3069}" presName="root" presStyleCnt="0">
        <dgm:presLayoutVars>
          <dgm:dir/>
          <dgm:resizeHandles val="exact"/>
        </dgm:presLayoutVars>
      </dgm:prSet>
      <dgm:spPr/>
    </dgm:pt>
    <dgm:pt modelId="{1FC63FA8-B95F-4AC7-84F4-AF7F67A7C834}" type="pres">
      <dgm:prSet presAssocID="{7BE0DD86-6721-4D75-B2BE-0102B9AD8B2C}" presName="compNode" presStyleCnt="0"/>
      <dgm:spPr/>
    </dgm:pt>
    <dgm:pt modelId="{351AB591-B320-4DDF-B572-59379E0840B8}" type="pres">
      <dgm:prSet presAssocID="{7BE0DD86-6721-4D75-B2BE-0102B9AD8B2C}" presName="bgRect" presStyleLbl="bgShp" presStyleIdx="0" presStyleCnt="6"/>
      <dgm:spPr/>
    </dgm:pt>
    <dgm:pt modelId="{2C65C179-62C9-4CB7-A354-2D993B7C7FBC}" type="pres">
      <dgm:prSet presAssocID="{7BE0DD86-6721-4D75-B2BE-0102B9AD8B2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B5E933F-ECD4-452C-8EF9-55A8CCF9EE93}" type="pres">
      <dgm:prSet presAssocID="{7BE0DD86-6721-4D75-B2BE-0102B9AD8B2C}" presName="spaceRect" presStyleCnt="0"/>
      <dgm:spPr/>
    </dgm:pt>
    <dgm:pt modelId="{6C3F881E-3276-4BD4-ABBE-F548CF211F57}" type="pres">
      <dgm:prSet presAssocID="{7BE0DD86-6721-4D75-B2BE-0102B9AD8B2C}" presName="parTx" presStyleLbl="revTx" presStyleIdx="0" presStyleCnt="7">
        <dgm:presLayoutVars>
          <dgm:chMax val="0"/>
          <dgm:chPref val="0"/>
        </dgm:presLayoutVars>
      </dgm:prSet>
      <dgm:spPr/>
    </dgm:pt>
    <dgm:pt modelId="{5E1AE1A8-F7B5-4E77-9150-537560B02EFC}" type="pres">
      <dgm:prSet presAssocID="{0C2B2918-73CF-42B4-BA7F-E7DD3E332764}" presName="sibTrans" presStyleCnt="0"/>
      <dgm:spPr/>
    </dgm:pt>
    <dgm:pt modelId="{AE78E868-FA94-4538-8985-3EB59D2F1321}" type="pres">
      <dgm:prSet presAssocID="{0E4FB004-12E3-4683-BBAD-AE1A66B39DD4}" presName="compNode" presStyleCnt="0"/>
      <dgm:spPr/>
    </dgm:pt>
    <dgm:pt modelId="{7A22EA79-22C3-457E-98F2-DAD37F596DB2}" type="pres">
      <dgm:prSet presAssocID="{0E4FB004-12E3-4683-BBAD-AE1A66B39DD4}" presName="bgRect" presStyleLbl="bgShp" presStyleIdx="1" presStyleCnt="6"/>
      <dgm:spPr/>
    </dgm:pt>
    <dgm:pt modelId="{4DBF08B1-02A2-4C27-946E-41E98C5426D8}" type="pres">
      <dgm:prSet presAssocID="{0E4FB004-12E3-4683-BBAD-AE1A66B39DD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8DB8BFA-A585-498B-9117-219EFF588149}" type="pres">
      <dgm:prSet presAssocID="{0E4FB004-12E3-4683-BBAD-AE1A66B39DD4}" presName="spaceRect" presStyleCnt="0"/>
      <dgm:spPr/>
    </dgm:pt>
    <dgm:pt modelId="{FEE5092F-0272-409D-93A8-ABB1698C00AB}" type="pres">
      <dgm:prSet presAssocID="{0E4FB004-12E3-4683-BBAD-AE1A66B39DD4}" presName="parTx" presStyleLbl="revTx" presStyleIdx="1" presStyleCnt="7">
        <dgm:presLayoutVars>
          <dgm:chMax val="0"/>
          <dgm:chPref val="0"/>
        </dgm:presLayoutVars>
      </dgm:prSet>
      <dgm:spPr/>
    </dgm:pt>
    <dgm:pt modelId="{B8F84D8D-E817-42E2-B6C7-10BAE2DA14E4}" type="pres">
      <dgm:prSet presAssocID="{0E4FB004-12E3-4683-BBAD-AE1A66B39DD4}" presName="desTx" presStyleLbl="revTx" presStyleIdx="2" presStyleCnt="7">
        <dgm:presLayoutVars/>
      </dgm:prSet>
      <dgm:spPr/>
    </dgm:pt>
    <dgm:pt modelId="{4B180003-D2F6-4A7A-BC5F-5C3FA6EFF799}" type="pres">
      <dgm:prSet presAssocID="{4E117BE5-8E48-4FA4-AD7C-9103FD4809CE}" presName="sibTrans" presStyleCnt="0"/>
      <dgm:spPr/>
    </dgm:pt>
    <dgm:pt modelId="{D0CD78C7-32E6-464A-92C1-EF209524B4AC}" type="pres">
      <dgm:prSet presAssocID="{E1D81E17-3724-4F80-8625-73EABC92C24E}" presName="compNode" presStyleCnt="0"/>
      <dgm:spPr/>
    </dgm:pt>
    <dgm:pt modelId="{67A8E1F4-FF93-4DCE-B6B7-6A65955C3EF8}" type="pres">
      <dgm:prSet presAssocID="{E1D81E17-3724-4F80-8625-73EABC92C24E}" presName="bgRect" presStyleLbl="bgShp" presStyleIdx="2" presStyleCnt="6"/>
      <dgm:spPr/>
    </dgm:pt>
    <dgm:pt modelId="{51D79F19-4443-4ADB-91A2-D9A58518024C}" type="pres">
      <dgm:prSet presAssocID="{E1D81E17-3724-4F80-8625-73EABC92C2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5300B4E-0AB8-4320-B44A-476CBF2DA958}" type="pres">
      <dgm:prSet presAssocID="{E1D81E17-3724-4F80-8625-73EABC92C24E}" presName="spaceRect" presStyleCnt="0"/>
      <dgm:spPr/>
    </dgm:pt>
    <dgm:pt modelId="{A257CA42-8876-4646-B439-0E96E37C8991}" type="pres">
      <dgm:prSet presAssocID="{E1D81E17-3724-4F80-8625-73EABC92C24E}" presName="parTx" presStyleLbl="revTx" presStyleIdx="3" presStyleCnt="7">
        <dgm:presLayoutVars>
          <dgm:chMax val="0"/>
          <dgm:chPref val="0"/>
        </dgm:presLayoutVars>
      </dgm:prSet>
      <dgm:spPr/>
    </dgm:pt>
    <dgm:pt modelId="{9BA3CB64-A7BA-4D37-B84A-83C36C70F546}" type="pres">
      <dgm:prSet presAssocID="{E5B146C1-FD2D-49B9-BBA7-4F534AF43B5F}" presName="sibTrans" presStyleCnt="0"/>
      <dgm:spPr/>
    </dgm:pt>
    <dgm:pt modelId="{A5A0E428-28C3-4CE9-8E32-190DC95A3C0C}" type="pres">
      <dgm:prSet presAssocID="{9A736FA3-E87E-479E-BCF9-6F48BE86F6CD}" presName="compNode" presStyleCnt="0"/>
      <dgm:spPr/>
    </dgm:pt>
    <dgm:pt modelId="{8FF5FE22-E058-4453-A06A-FF02366A1DF4}" type="pres">
      <dgm:prSet presAssocID="{9A736FA3-E87E-479E-BCF9-6F48BE86F6CD}" presName="bgRect" presStyleLbl="bgShp" presStyleIdx="3" presStyleCnt="6"/>
      <dgm:spPr/>
    </dgm:pt>
    <dgm:pt modelId="{D9F40CA7-CEB4-4CA2-98E6-932B2B0EFBDB}" type="pres">
      <dgm:prSet presAssocID="{9A736FA3-E87E-479E-BCF9-6F48BE86F6C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02641954-DB73-40B2-A9BD-FDAAE88779AA}" type="pres">
      <dgm:prSet presAssocID="{9A736FA3-E87E-479E-BCF9-6F48BE86F6CD}" presName="spaceRect" presStyleCnt="0"/>
      <dgm:spPr/>
    </dgm:pt>
    <dgm:pt modelId="{C47761C4-C1BF-4649-8F41-5FF0D390ECD3}" type="pres">
      <dgm:prSet presAssocID="{9A736FA3-E87E-479E-BCF9-6F48BE86F6CD}" presName="parTx" presStyleLbl="revTx" presStyleIdx="4" presStyleCnt="7">
        <dgm:presLayoutVars>
          <dgm:chMax val="0"/>
          <dgm:chPref val="0"/>
        </dgm:presLayoutVars>
      </dgm:prSet>
      <dgm:spPr/>
    </dgm:pt>
    <dgm:pt modelId="{96CC2DEF-9B65-4592-A47A-AF9EE15EE280}" type="pres">
      <dgm:prSet presAssocID="{CB3ACEB3-D1FA-4AD5-96A1-969A7F621974}" presName="sibTrans" presStyleCnt="0"/>
      <dgm:spPr/>
    </dgm:pt>
    <dgm:pt modelId="{12DE4499-CBCC-44BF-A48F-DB013AEDEFF8}" type="pres">
      <dgm:prSet presAssocID="{451D0439-3565-4B78-BDC1-6E1FA0F06362}" presName="compNode" presStyleCnt="0"/>
      <dgm:spPr/>
    </dgm:pt>
    <dgm:pt modelId="{5C162B41-5C21-4457-9835-CBBF8D09F8AF}" type="pres">
      <dgm:prSet presAssocID="{451D0439-3565-4B78-BDC1-6E1FA0F06362}" presName="bgRect" presStyleLbl="bgShp" presStyleIdx="4" presStyleCnt="6"/>
      <dgm:spPr/>
    </dgm:pt>
    <dgm:pt modelId="{6B2CA02D-527F-44F8-B48F-E03268CE00D2}" type="pres">
      <dgm:prSet presAssocID="{451D0439-3565-4B78-BDC1-6E1FA0F0636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24FC0E4C-1C7A-45DE-A127-5AF7BDC91010}" type="pres">
      <dgm:prSet presAssocID="{451D0439-3565-4B78-BDC1-6E1FA0F06362}" presName="spaceRect" presStyleCnt="0"/>
      <dgm:spPr/>
    </dgm:pt>
    <dgm:pt modelId="{86617236-CB12-473B-9477-6EC568A2ECFE}" type="pres">
      <dgm:prSet presAssocID="{451D0439-3565-4B78-BDC1-6E1FA0F06362}" presName="parTx" presStyleLbl="revTx" presStyleIdx="5" presStyleCnt="7">
        <dgm:presLayoutVars>
          <dgm:chMax val="0"/>
          <dgm:chPref val="0"/>
        </dgm:presLayoutVars>
      </dgm:prSet>
      <dgm:spPr/>
    </dgm:pt>
    <dgm:pt modelId="{30F9772B-D290-4E1C-A6A8-7EE23FB15BA5}" type="pres">
      <dgm:prSet presAssocID="{61D37D70-FAB6-4E7C-A190-238126C7DEA7}" presName="sibTrans" presStyleCnt="0"/>
      <dgm:spPr/>
    </dgm:pt>
    <dgm:pt modelId="{8E18E871-B242-4E8D-9162-E9ABEFC15F39}" type="pres">
      <dgm:prSet presAssocID="{2E552DCB-885D-4621-96E7-8177D72A3851}" presName="compNode" presStyleCnt="0"/>
      <dgm:spPr/>
    </dgm:pt>
    <dgm:pt modelId="{D5CF541E-CA95-439D-B195-9AB50ED33B90}" type="pres">
      <dgm:prSet presAssocID="{2E552DCB-885D-4621-96E7-8177D72A3851}" presName="bgRect" presStyleLbl="bgShp" presStyleIdx="5" presStyleCnt="6"/>
      <dgm:spPr/>
    </dgm:pt>
    <dgm:pt modelId="{4DE2126E-6CC6-48DF-9229-E997AF43F257}" type="pres">
      <dgm:prSet presAssocID="{2E552DCB-885D-4621-96E7-8177D72A385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ter"/>
        </a:ext>
      </dgm:extLst>
    </dgm:pt>
    <dgm:pt modelId="{2F04F71B-76D6-4E60-89FA-9F18E8114761}" type="pres">
      <dgm:prSet presAssocID="{2E552DCB-885D-4621-96E7-8177D72A3851}" presName="spaceRect" presStyleCnt="0"/>
      <dgm:spPr/>
    </dgm:pt>
    <dgm:pt modelId="{16AEC379-B2E3-4284-88C5-DD9A79649276}" type="pres">
      <dgm:prSet presAssocID="{2E552DCB-885D-4621-96E7-8177D72A3851}" presName="parTx" presStyleLbl="revTx" presStyleIdx="6" presStyleCnt="7">
        <dgm:presLayoutVars>
          <dgm:chMax val="0"/>
          <dgm:chPref val="0"/>
        </dgm:presLayoutVars>
      </dgm:prSet>
      <dgm:spPr/>
    </dgm:pt>
  </dgm:ptLst>
  <dgm:cxnLst>
    <dgm:cxn modelId="{ED7D1F01-3A66-4180-BB97-0355E3A35652}" srcId="{0E4FB004-12E3-4683-BBAD-AE1A66B39DD4}" destId="{72B472AE-A246-4620-8C35-D998BDE73C9D}" srcOrd="0" destOrd="0" parTransId="{C0D78BBE-8021-428B-A9E0-799E8CD8928A}" sibTransId="{BABE5E1F-61E0-4C94-BAF9-94056ABAF5BF}"/>
    <dgm:cxn modelId="{2C6A8002-24DD-48B9-9D53-FF98F4050D1E}" type="presOf" srcId="{0E4FB004-12E3-4683-BBAD-AE1A66B39DD4}" destId="{FEE5092F-0272-409D-93A8-ABB1698C00AB}" srcOrd="0" destOrd="0" presId="urn:microsoft.com/office/officeart/2018/2/layout/IconVerticalSolidList"/>
    <dgm:cxn modelId="{8FAF7208-59EB-4C20-AB1D-C4D052DC989E}" type="presOf" srcId="{9A736FA3-E87E-479E-BCF9-6F48BE86F6CD}" destId="{C47761C4-C1BF-4649-8F41-5FF0D390ECD3}" srcOrd="0" destOrd="0" presId="urn:microsoft.com/office/officeart/2018/2/layout/IconVerticalSolidList"/>
    <dgm:cxn modelId="{ED61EE26-AB4F-4DED-A8BC-88653C304797}" type="presOf" srcId="{2E552DCB-885D-4621-96E7-8177D72A3851}" destId="{16AEC379-B2E3-4284-88C5-DD9A79649276}" srcOrd="0" destOrd="0" presId="urn:microsoft.com/office/officeart/2018/2/layout/IconVerticalSolidList"/>
    <dgm:cxn modelId="{13CBA933-547D-495E-9E56-30AEB40BDE13}" type="presOf" srcId="{7BE0DD86-6721-4D75-B2BE-0102B9AD8B2C}" destId="{6C3F881E-3276-4BD4-ABBE-F548CF211F57}" srcOrd="0" destOrd="0" presId="urn:microsoft.com/office/officeart/2018/2/layout/IconVerticalSolidList"/>
    <dgm:cxn modelId="{FBB8B938-702E-4706-86FB-A96B8067C7B2}" type="presOf" srcId="{451D0439-3565-4B78-BDC1-6E1FA0F06362}" destId="{86617236-CB12-473B-9477-6EC568A2ECFE}" srcOrd="0" destOrd="0" presId="urn:microsoft.com/office/officeart/2018/2/layout/IconVerticalSolidList"/>
    <dgm:cxn modelId="{86B42D63-D68B-4A94-A31B-BC7C79A1C4B1}" type="presOf" srcId="{E1D81E17-3724-4F80-8625-73EABC92C24E}" destId="{A257CA42-8876-4646-B439-0E96E37C8991}" srcOrd="0" destOrd="0" presId="urn:microsoft.com/office/officeart/2018/2/layout/IconVerticalSolidList"/>
    <dgm:cxn modelId="{B1433A7D-AADD-4E7E-BA0F-37ABD89BCD52}" srcId="{5C99B44A-3FEF-4176-81EF-4D14D88A3069}" destId="{E1D81E17-3724-4F80-8625-73EABC92C24E}" srcOrd="2" destOrd="0" parTransId="{4E508FB5-225C-4FC7-9DDB-7AF2CCC8E901}" sibTransId="{E5B146C1-FD2D-49B9-BBA7-4F534AF43B5F}"/>
    <dgm:cxn modelId="{1FE14384-D00B-4687-B1F1-CC25EB7922DE}" srcId="{5C99B44A-3FEF-4176-81EF-4D14D88A3069}" destId="{7BE0DD86-6721-4D75-B2BE-0102B9AD8B2C}" srcOrd="0" destOrd="0" parTransId="{12E878C1-7BB8-433F-AE1D-218D85096D40}" sibTransId="{0C2B2918-73CF-42B4-BA7F-E7DD3E332764}"/>
    <dgm:cxn modelId="{BAA2CD86-8097-4ED1-8B75-D4993F53CC36}" srcId="{5C99B44A-3FEF-4176-81EF-4D14D88A3069}" destId="{0E4FB004-12E3-4683-BBAD-AE1A66B39DD4}" srcOrd="1" destOrd="0" parTransId="{4C56BD69-4F05-47FD-AE23-67D54A18BF7E}" sibTransId="{4E117BE5-8E48-4FA4-AD7C-9103FD4809CE}"/>
    <dgm:cxn modelId="{46299B89-95CF-4D5B-9796-5E1D4CD62D61}" type="presOf" srcId="{88DFE722-D545-4D0D-BB78-30D8482BC0DA}" destId="{B8F84D8D-E817-42E2-B6C7-10BAE2DA14E4}" srcOrd="0" destOrd="1" presId="urn:microsoft.com/office/officeart/2018/2/layout/IconVerticalSolidList"/>
    <dgm:cxn modelId="{55E61292-5E28-4256-90D4-0D9BF004F46B}" type="presOf" srcId="{5C99B44A-3FEF-4176-81EF-4D14D88A3069}" destId="{A311172A-6A2A-43C3-B5C2-90D9F60A9669}" srcOrd="0" destOrd="0" presId="urn:microsoft.com/office/officeart/2018/2/layout/IconVerticalSolidList"/>
    <dgm:cxn modelId="{127E7F9E-97B0-450B-8F58-3C374F2888A4}" srcId="{5C99B44A-3FEF-4176-81EF-4D14D88A3069}" destId="{9A736FA3-E87E-479E-BCF9-6F48BE86F6CD}" srcOrd="3" destOrd="0" parTransId="{C8C7B57C-FDF3-424F-9224-8D81D46461ED}" sibTransId="{CB3ACEB3-D1FA-4AD5-96A1-969A7F621974}"/>
    <dgm:cxn modelId="{476445BE-440B-46E4-BC07-083053889EE8}" type="presOf" srcId="{72B472AE-A246-4620-8C35-D998BDE73C9D}" destId="{B8F84D8D-E817-42E2-B6C7-10BAE2DA14E4}" srcOrd="0" destOrd="0" presId="urn:microsoft.com/office/officeart/2018/2/layout/IconVerticalSolidList"/>
    <dgm:cxn modelId="{78875CD6-026D-44DC-8C3F-C76D01BB8623}" srcId="{5C99B44A-3FEF-4176-81EF-4D14D88A3069}" destId="{2E552DCB-885D-4621-96E7-8177D72A3851}" srcOrd="5" destOrd="0" parTransId="{B8903AB6-60AC-4400-BFFE-17C2040EF824}" sibTransId="{9C455A30-ABCE-48F8-98FC-9C83037339DE}"/>
    <dgm:cxn modelId="{851A98EC-80AC-49B3-B9A0-A6E77A6DA791}" srcId="{5C99B44A-3FEF-4176-81EF-4D14D88A3069}" destId="{451D0439-3565-4B78-BDC1-6E1FA0F06362}" srcOrd="4" destOrd="0" parTransId="{3DB1B243-E615-4B0B-8D77-631DEC1EAC62}" sibTransId="{61D37D70-FAB6-4E7C-A190-238126C7DEA7}"/>
    <dgm:cxn modelId="{D26325EF-248F-4D5F-9EDE-85D2502EDE48}" srcId="{0E4FB004-12E3-4683-BBAD-AE1A66B39DD4}" destId="{88DFE722-D545-4D0D-BB78-30D8482BC0DA}" srcOrd="1" destOrd="0" parTransId="{4D94C6BD-526B-4580-925D-0586CB4A9C77}" sibTransId="{9E5BF64C-EAEE-47C3-8174-6F6A2D29405D}"/>
    <dgm:cxn modelId="{C016CD23-FB15-40C4-8460-BE01BC7A1190}" type="presParOf" srcId="{A311172A-6A2A-43C3-B5C2-90D9F60A9669}" destId="{1FC63FA8-B95F-4AC7-84F4-AF7F67A7C834}" srcOrd="0" destOrd="0" presId="urn:microsoft.com/office/officeart/2018/2/layout/IconVerticalSolidList"/>
    <dgm:cxn modelId="{EE769B60-CB36-4C0C-A0DB-472AFC15B6B3}" type="presParOf" srcId="{1FC63FA8-B95F-4AC7-84F4-AF7F67A7C834}" destId="{351AB591-B320-4DDF-B572-59379E0840B8}" srcOrd="0" destOrd="0" presId="urn:microsoft.com/office/officeart/2018/2/layout/IconVerticalSolidList"/>
    <dgm:cxn modelId="{5C8EB82E-C5CA-413B-84CA-7E19B3F7EA9B}" type="presParOf" srcId="{1FC63FA8-B95F-4AC7-84F4-AF7F67A7C834}" destId="{2C65C179-62C9-4CB7-A354-2D993B7C7FBC}" srcOrd="1" destOrd="0" presId="urn:microsoft.com/office/officeart/2018/2/layout/IconVerticalSolidList"/>
    <dgm:cxn modelId="{6323C332-BFDA-49A0-9F2B-FA2A93E153F9}" type="presParOf" srcId="{1FC63FA8-B95F-4AC7-84F4-AF7F67A7C834}" destId="{2B5E933F-ECD4-452C-8EF9-55A8CCF9EE93}" srcOrd="2" destOrd="0" presId="urn:microsoft.com/office/officeart/2018/2/layout/IconVerticalSolidList"/>
    <dgm:cxn modelId="{C1B656D4-DE93-42A7-A66F-3A4C3439A0EE}" type="presParOf" srcId="{1FC63FA8-B95F-4AC7-84F4-AF7F67A7C834}" destId="{6C3F881E-3276-4BD4-ABBE-F548CF211F57}" srcOrd="3" destOrd="0" presId="urn:microsoft.com/office/officeart/2018/2/layout/IconVerticalSolidList"/>
    <dgm:cxn modelId="{EE2B9A26-C7C0-44EA-9214-1E9E6AB502F9}" type="presParOf" srcId="{A311172A-6A2A-43C3-B5C2-90D9F60A9669}" destId="{5E1AE1A8-F7B5-4E77-9150-537560B02EFC}" srcOrd="1" destOrd="0" presId="urn:microsoft.com/office/officeart/2018/2/layout/IconVerticalSolidList"/>
    <dgm:cxn modelId="{097148E3-0D56-44F7-8D26-549FCC06E2A0}" type="presParOf" srcId="{A311172A-6A2A-43C3-B5C2-90D9F60A9669}" destId="{AE78E868-FA94-4538-8985-3EB59D2F1321}" srcOrd="2" destOrd="0" presId="urn:microsoft.com/office/officeart/2018/2/layout/IconVerticalSolidList"/>
    <dgm:cxn modelId="{85280065-0B19-46DE-B538-606DCD6A5768}" type="presParOf" srcId="{AE78E868-FA94-4538-8985-3EB59D2F1321}" destId="{7A22EA79-22C3-457E-98F2-DAD37F596DB2}" srcOrd="0" destOrd="0" presId="urn:microsoft.com/office/officeart/2018/2/layout/IconVerticalSolidList"/>
    <dgm:cxn modelId="{D49BEA46-897A-43DF-8776-869034555D35}" type="presParOf" srcId="{AE78E868-FA94-4538-8985-3EB59D2F1321}" destId="{4DBF08B1-02A2-4C27-946E-41E98C5426D8}" srcOrd="1" destOrd="0" presId="urn:microsoft.com/office/officeart/2018/2/layout/IconVerticalSolidList"/>
    <dgm:cxn modelId="{F0D1413B-CAEB-4529-B4C5-41E88BA3C0AB}" type="presParOf" srcId="{AE78E868-FA94-4538-8985-3EB59D2F1321}" destId="{98DB8BFA-A585-498B-9117-219EFF588149}" srcOrd="2" destOrd="0" presId="urn:microsoft.com/office/officeart/2018/2/layout/IconVerticalSolidList"/>
    <dgm:cxn modelId="{9A19A6A6-6E5C-4FD4-8A00-15C02FF381A8}" type="presParOf" srcId="{AE78E868-FA94-4538-8985-3EB59D2F1321}" destId="{FEE5092F-0272-409D-93A8-ABB1698C00AB}" srcOrd="3" destOrd="0" presId="urn:microsoft.com/office/officeart/2018/2/layout/IconVerticalSolidList"/>
    <dgm:cxn modelId="{15535793-76F8-4A33-A92C-AEC0AE5B9A32}" type="presParOf" srcId="{AE78E868-FA94-4538-8985-3EB59D2F1321}" destId="{B8F84D8D-E817-42E2-B6C7-10BAE2DA14E4}" srcOrd="4" destOrd="0" presId="urn:microsoft.com/office/officeart/2018/2/layout/IconVerticalSolidList"/>
    <dgm:cxn modelId="{E99941F0-2F0B-4F21-B46B-C12CA3229A57}" type="presParOf" srcId="{A311172A-6A2A-43C3-B5C2-90D9F60A9669}" destId="{4B180003-D2F6-4A7A-BC5F-5C3FA6EFF799}" srcOrd="3" destOrd="0" presId="urn:microsoft.com/office/officeart/2018/2/layout/IconVerticalSolidList"/>
    <dgm:cxn modelId="{FAA71F1B-BAF7-4A39-B432-BF66EC6288AF}" type="presParOf" srcId="{A311172A-6A2A-43C3-B5C2-90D9F60A9669}" destId="{D0CD78C7-32E6-464A-92C1-EF209524B4AC}" srcOrd="4" destOrd="0" presId="urn:microsoft.com/office/officeart/2018/2/layout/IconVerticalSolidList"/>
    <dgm:cxn modelId="{FEE8DE94-7667-46E9-A6BC-F43F208DE5BF}" type="presParOf" srcId="{D0CD78C7-32E6-464A-92C1-EF209524B4AC}" destId="{67A8E1F4-FF93-4DCE-B6B7-6A65955C3EF8}" srcOrd="0" destOrd="0" presId="urn:microsoft.com/office/officeart/2018/2/layout/IconVerticalSolidList"/>
    <dgm:cxn modelId="{2BF9E1B7-14EC-4C7E-A384-C5DC67351ACE}" type="presParOf" srcId="{D0CD78C7-32E6-464A-92C1-EF209524B4AC}" destId="{51D79F19-4443-4ADB-91A2-D9A58518024C}" srcOrd="1" destOrd="0" presId="urn:microsoft.com/office/officeart/2018/2/layout/IconVerticalSolidList"/>
    <dgm:cxn modelId="{59CCB86B-DBC6-4E0D-9BC5-364A9D12CC15}" type="presParOf" srcId="{D0CD78C7-32E6-464A-92C1-EF209524B4AC}" destId="{A5300B4E-0AB8-4320-B44A-476CBF2DA958}" srcOrd="2" destOrd="0" presId="urn:microsoft.com/office/officeart/2018/2/layout/IconVerticalSolidList"/>
    <dgm:cxn modelId="{E61FF89B-370E-4DDC-BAC2-1A912F5C414A}" type="presParOf" srcId="{D0CD78C7-32E6-464A-92C1-EF209524B4AC}" destId="{A257CA42-8876-4646-B439-0E96E37C8991}" srcOrd="3" destOrd="0" presId="urn:microsoft.com/office/officeart/2018/2/layout/IconVerticalSolidList"/>
    <dgm:cxn modelId="{DD7AF8F1-909C-4B09-82F5-12CF3002A758}" type="presParOf" srcId="{A311172A-6A2A-43C3-B5C2-90D9F60A9669}" destId="{9BA3CB64-A7BA-4D37-B84A-83C36C70F546}" srcOrd="5" destOrd="0" presId="urn:microsoft.com/office/officeart/2018/2/layout/IconVerticalSolidList"/>
    <dgm:cxn modelId="{3426767E-8D12-4963-8541-18147F39D4B7}" type="presParOf" srcId="{A311172A-6A2A-43C3-B5C2-90D9F60A9669}" destId="{A5A0E428-28C3-4CE9-8E32-190DC95A3C0C}" srcOrd="6" destOrd="0" presId="urn:microsoft.com/office/officeart/2018/2/layout/IconVerticalSolidList"/>
    <dgm:cxn modelId="{FAB5A792-8459-40A9-A2B8-8D6D3101921B}" type="presParOf" srcId="{A5A0E428-28C3-4CE9-8E32-190DC95A3C0C}" destId="{8FF5FE22-E058-4453-A06A-FF02366A1DF4}" srcOrd="0" destOrd="0" presId="urn:microsoft.com/office/officeart/2018/2/layout/IconVerticalSolidList"/>
    <dgm:cxn modelId="{62E3D703-E717-4DCD-9A0F-14CFEECC6813}" type="presParOf" srcId="{A5A0E428-28C3-4CE9-8E32-190DC95A3C0C}" destId="{D9F40CA7-CEB4-4CA2-98E6-932B2B0EFBDB}" srcOrd="1" destOrd="0" presId="urn:microsoft.com/office/officeart/2018/2/layout/IconVerticalSolidList"/>
    <dgm:cxn modelId="{5765CE2F-AFF8-4B3E-9E9F-929CB404788C}" type="presParOf" srcId="{A5A0E428-28C3-4CE9-8E32-190DC95A3C0C}" destId="{02641954-DB73-40B2-A9BD-FDAAE88779AA}" srcOrd="2" destOrd="0" presId="urn:microsoft.com/office/officeart/2018/2/layout/IconVerticalSolidList"/>
    <dgm:cxn modelId="{25815D9A-5A42-4D7E-B11A-74D40D1AE408}" type="presParOf" srcId="{A5A0E428-28C3-4CE9-8E32-190DC95A3C0C}" destId="{C47761C4-C1BF-4649-8F41-5FF0D390ECD3}" srcOrd="3" destOrd="0" presId="urn:microsoft.com/office/officeart/2018/2/layout/IconVerticalSolidList"/>
    <dgm:cxn modelId="{04F4AFB2-54D7-4090-8176-430E6DACDBCE}" type="presParOf" srcId="{A311172A-6A2A-43C3-B5C2-90D9F60A9669}" destId="{96CC2DEF-9B65-4592-A47A-AF9EE15EE280}" srcOrd="7" destOrd="0" presId="urn:microsoft.com/office/officeart/2018/2/layout/IconVerticalSolidList"/>
    <dgm:cxn modelId="{8934EE88-8F3C-4FB5-A725-9D779D9B9AD2}" type="presParOf" srcId="{A311172A-6A2A-43C3-B5C2-90D9F60A9669}" destId="{12DE4499-CBCC-44BF-A48F-DB013AEDEFF8}" srcOrd="8" destOrd="0" presId="urn:microsoft.com/office/officeart/2018/2/layout/IconVerticalSolidList"/>
    <dgm:cxn modelId="{28640ECA-F56F-4278-AE95-2C1E1119A7C8}" type="presParOf" srcId="{12DE4499-CBCC-44BF-A48F-DB013AEDEFF8}" destId="{5C162B41-5C21-4457-9835-CBBF8D09F8AF}" srcOrd="0" destOrd="0" presId="urn:microsoft.com/office/officeart/2018/2/layout/IconVerticalSolidList"/>
    <dgm:cxn modelId="{D3605C6B-8C45-48FC-B664-6BF30BA753C9}" type="presParOf" srcId="{12DE4499-CBCC-44BF-A48F-DB013AEDEFF8}" destId="{6B2CA02D-527F-44F8-B48F-E03268CE00D2}" srcOrd="1" destOrd="0" presId="urn:microsoft.com/office/officeart/2018/2/layout/IconVerticalSolidList"/>
    <dgm:cxn modelId="{F55A0A3B-0D00-4F90-B84A-F1172E870F00}" type="presParOf" srcId="{12DE4499-CBCC-44BF-A48F-DB013AEDEFF8}" destId="{24FC0E4C-1C7A-45DE-A127-5AF7BDC91010}" srcOrd="2" destOrd="0" presId="urn:microsoft.com/office/officeart/2018/2/layout/IconVerticalSolidList"/>
    <dgm:cxn modelId="{F25AB17F-D7D1-4C35-BA84-5B8F167F9A08}" type="presParOf" srcId="{12DE4499-CBCC-44BF-A48F-DB013AEDEFF8}" destId="{86617236-CB12-473B-9477-6EC568A2ECFE}" srcOrd="3" destOrd="0" presId="urn:microsoft.com/office/officeart/2018/2/layout/IconVerticalSolidList"/>
    <dgm:cxn modelId="{819D019E-FBB5-44AE-A640-BC5B935731F8}" type="presParOf" srcId="{A311172A-6A2A-43C3-B5C2-90D9F60A9669}" destId="{30F9772B-D290-4E1C-A6A8-7EE23FB15BA5}" srcOrd="9" destOrd="0" presId="urn:microsoft.com/office/officeart/2018/2/layout/IconVerticalSolidList"/>
    <dgm:cxn modelId="{E971E260-2620-4EDC-9AFC-EFDE820FA3CF}" type="presParOf" srcId="{A311172A-6A2A-43C3-B5C2-90D9F60A9669}" destId="{8E18E871-B242-4E8D-9162-E9ABEFC15F39}" srcOrd="10" destOrd="0" presId="urn:microsoft.com/office/officeart/2018/2/layout/IconVerticalSolidList"/>
    <dgm:cxn modelId="{E9D6D818-CCC4-4825-B464-67144DF7F5FB}" type="presParOf" srcId="{8E18E871-B242-4E8D-9162-E9ABEFC15F39}" destId="{D5CF541E-CA95-439D-B195-9AB50ED33B90}" srcOrd="0" destOrd="0" presId="urn:microsoft.com/office/officeart/2018/2/layout/IconVerticalSolidList"/>
    <dgm:cxn modelId="{A4B18752-E72D-4B42-AC30-A64491FE49CF}" type="presParOf" srcId="{8E18E871-B242-4E8D-9162-E9ABEFC15F39}" destId="{4DE2126E-6CC6-48DF-9229-E997AF43F257}" srcOrd="1" destOrd="0" presId="urn:microsoft.com/office/officeart/2018/2/layout/IconVerticalSolidList"/>
    <dgm:cxn modelId="{62E2E878-E455-4566-9F95-666C12C88178}" type="presParOf" srcId="{8E18E871-B242-4E8D-9162-E9ABEFC15F39}" destId="{2F04F71B-76D6-4E60-89FA-9F18E8114761}" srcOrd="2" destOrd="0" presId="urn:microsoft.com/office/officeart/2018/2/layout/IconVerticalSolidList"/>
    <dgm:cxn modelId="{BD0AAE12-A768-4925-A5CE-744A2F1A6CCB}" type="presParOf" srcId="{8E18E871-B242-4E8D-9162-E9ABEFC15F39}" destId="{16AEC379-B2E3-4284-88C5-DD9A796492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C169FC0-8E88-4829-86A6-989DC5635CD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DA70332-8A8E-4FA0-A65C-99E7210FE0EC}">
      <dgm:prSet/>
      <dgm:spPr/>
      <dgm:t>
        <a:bodyPr/>
        <a:lstStyle/>
        <a:p>
          <a:r>
            <a:rPr lang="en-US"/>
            <a:t>Turn off any unused IT devices</a:t>
          </a:r>
        </a:p>
      </dgm:t>
    </dgm:pt>
    <dgm:pt modelId="{55593E7D-4B1B-4F45-AB9E-7AE5C077B18D}" type="parTrans" cxnId="{5DA43ACF-6A41-4A38-B57F-4F4A03B93582}">
      <dgm:prSet/>
      <dgm:spPr/>
      <dgm:t>
        <a:bodyPr/>
        <a:lstStyle/>
        <a:p>
          <a:endParaRPr lang="en-US"/>
        </a:p>
      </dgm:t>
    </dgm:pt>
    <dgm:pt modelId="{905F0B74-3DD1-4B9D-9A04-776C747A5AEC}" type="sibTrans" cxnId="{5DA43ACF-6A41-4A38-B57F-4F4A03B93582}">
      <dgm:prSet/>
      <dgm:spPr/>
      <dgm:t>
        <a:bodyPr/>
        <a:lstStyle/>
        <a:p>
          <a:endParaRPr lang="en-US"/>
        </a:p>
      </dgm:t>
    </dgm:pt>
    <dgm:pt modelId="{F0093227-1859-4FB4-9910-C0CDC4781B4A}">
      <dgm:prSet/>
      <dgm:spPr/>
      <dgm:t>
        <a:bodyPr/>
        <a:lstStyle/>
        <a:p>
          <a:r>
            <a:rPr lang="en-US"/>
            <a:t>Using power management software </a:t>
          </a:r>
        </a:p>
      </dgm:t>
    </dgm:pt>
    <dgm:pt modelId="{7F4396DA-2703-4708-8167-15D0F29C149D}" type="parTrans" cxnId="{8479E4EA-CFDB-4667-82B9-CF8464A8CAD4}">
      <dgm:prSet/>
      <dgm:spPr/>
      <dgm:t>
        <a:bodyPr/>
        <a:lstStyle/>
        <a:p>
          <a:endParaRPr lang="en-US"/>
        </a:p>
      </dgm:t>
    </dgm:pt>
    <dgm:pt modelId="{C3CED3F2-ADB1-4FCC-8D14-909738E2B33F}" type="sibTrans" cxnId="{8479E4EA-CFDB-4667-82B9-CF8464A8CAD4}">
      <dgm:prSet/>
      <dgm:spPr/>
      <dgm:t>
        <a:bodyPr/>
        <a:lstStyle/>
        <a:p>
          <a:endParaRPr lang="en-US"/>
        </a:p>
      </dgm:t>
    </dgm:pt>
    <dgm:pt modelId="{C1C8D6EA-6E6D-4868-B3DD-67BF11275697}">
      <dgm:prSet/>
      <dgm:spPr/>
      <dgm:t>
        <a:bodyPr/>
        <a:lstStyle/>
        <a:p>
          <a:r>
            <a:rPr lang="en-US"/>
            <a:t>Replacing the old servers with newer versions </a:t>
          </a:r>
        </a:p>
      </dgm:t>
    </dgm:pt>
    <dgm:pt modelId="{681AD20F-3254-46F1-89BF-2C5FF43F2C5E}" type="parTrans" cxnId="{8C947BBC-938B-4001-A5F6-B914ED365F0B}">
      <dgm:prSet/>
      <dgm:spPr/>
      <dgm:t>
        <a:bodyPr/>
        <a:lstStyle/>
        <a:p>
          <a:endParaRPr lang="en-US"/>
        </a:p>
      </dgm:t>
    </dgm:pt>
    <dgm:pt modelId="{E91BD211-B169-48F2-8FB6-57E695ECFAD9}" type="sibTrans" cxnId="{8C947BBC-938B-4001-A5F6-B914ED365F0B}">
      <dgm:prSet/>
      <dgm:spPr/>
      <dgm:t>
        <a:bodyPr/>
        <a:lstStyle/>
        <a:p>
          <a:endParaRPr lang="en-US"/>
        </a:p>
      </dgm:t>
    </dgm:pt>
    <dgm:pt modelId="{8CD54075-402B-48A5-8EDC-43D6007C5F40}">
      <dgm:prSet/>
      <dgm:spPr/>
      <dgm:t>
        <a:bodyPr/>
        <a:lstStyle/>
        <a:p>
          <a:r>
            <a:rPr lang="en-US"/>
            <a:t>Choose Eco-friendly materials and environmental features</a:t>
          </a:r>
        </a:p>
      </dgm:t>
    </dgm:pt>
    <dgm:pt modelId="{23564E8B-5E6E-4A7C-AD6F-FECAF31A2BCF}" type="parTrans" cxnId="{1225984B-6821-4EF5-929C-3E7FA65D2251}">
      <dgm:prSet/>
      <dgm:spPr/>
      <dgm:t>
        <a:bodyPr/>
        <a:lstStyle/>
        <a:p>
          <a:endParaRPr lang="en-US"/>
        </a:p>
      </dgm:t>
    </dgm:pt>
    <dgm:pt modelId="{C21ABE32-2639-45B1-8711-17917BD78B48}" type="sibTrans" cxnId="{1225984B-6821-4EF5-929C-3E7FA65D2251}">
      <dgm:prSet/>
      <dgm:spPr/>
      <dgm:t>
        <a:bodyPr/>
        <a:lstStyle/>
        <a:p>
          <a:endParaRPr lang="en-US"/>
        </a:p>
      </dgm:t>
    </dgm:pt>
    <dgm:pt modelId="{37C21BC7-CEC0-4C0E-9157-4BA273C1EFD3}">
      <dgm:prSet/>
      <dgm:spPr/>
      <dgm:t>
        <a:bodyPr/>
        <a:lstStyle/>
        <a:p>
          <a:r>
            <a:rPr lang="en-US"/>
            <a:t>low emission materials, waste recycling, usage of alternative energy</a:t>
          </a:r>
        </a:p>
      </dgm:t>
    </dgm:pt>
    <dgm:pt modelId="{EA17A37C-B2E8-4266-AB45-85349A31C679}" type="parTrans" cxnId="{39C0F720-D20D-46F2-959F-C204D472DA6F}">
      <dgm:prSet/>
      <dgm:spPr/>
      <dgm:t>
        <a:bodyPr/>
        <a:lstStyle/>
        <a:p>
          <a:endParaRPr lang="en-US"/>
        </a:p>
      </dgm:t>
    </dgm:pt>
    <dgm:pt modelId="{E70714A1-F722-4511-B1E0-B70D404B4032}" type="sibTrans" cxnId="{39C0F720-D20D-46F2-959F-C204D472DA6F}">
      <dgm:prSet/>
      <dgm:spPr/>
      <dgm:t>
        <a:bodyPr/>
        <a:lstStyle/>
        <a:p>
          <a:endParaRPr lang="en-US"/>
        </a:p>
      </dgm:t>
    </dgm:pt>
    <dgm:pt modelId="{1E2885AF-C719-48F5-8985-1B6E7F972BE7}">
      <dgm:prSet/>
      <dgm:spPr/>
      <dgm:t>
        <a:bodyPr/>
        <a:lstStyle/>
        <a:p>
          <a:r>
            <a:rPr lang="en-US"/>
            <a:t>Updating air compressors, paper shredding, and </a:t>
          </a:r>
        </a:p>
      </dgm:t>
    </dgm:pt>
    <dgm:pt modelId="{17DF0E92-3125-4383-988F-DED12E75CC8F}" type="parTrans" cxnId="{BFFDCD3F-485E-4214-83C6-92D8FE1C7BD0}">
      <dgm:prSet/>
      <dgm:spPr/>
      <dgm:t>
        <a:bodyPr/>
        <a:lstStyle/>
        <a:p>
          <a:endParaRPr lang="en-US"/>
        </a:p>
      </dgm:t>
    </dgm:pt>
    <dgm:pt modelId="{91B067B2-5841-4D17-A34F-F935A47CE48E}" type="sibTrans" cxnId="{BFFDCD3F-485E-4214-83C6-92D8FE1C7BD0}">
      <dgm:prSet/>
      <dgm:spPr/>
      <dgm:t>
        <a:bodyPr/>
        <a:lstStyle/>
        <a:p>
          <a:endParaRPr lang="en-US"/>
        </a:p>
      </dgm:t>
    </dgm:pt>
    <dgm:pt modelId="{D5EE6524-8058-472E-9DAE-CCB034FC2AF9}">
      <dgm:prSet/>
      <dgm:spPr/>
      <dgm:t>
        <a:bodyPr/>
        <a:lstStyle/>
        <a:p>
          <a:r>
            <a:rPr lang="en-US"/>
            <a:t>Use locally sourced renewable resources for power servers </a:t>
          </a:r>
        </a:p>
      </dgm:t>
    </dgm:pt>
    <dgm:pt modelId="{981C26DA-5752-443D-AE94-031B1337F7A1}" type="parTrans" cxnId="{BE7094E5-31A6-4AD4-8E37-C506EAABFFCE}">
      <dgm:prSet/>
      <dgm:spPr/>
      <dgm:t>
        <a:bodyPr/>
        <a:lstStyle/>
        <a:p>
          <a:endParaRPr lang="en-US"/>
        </a:p>
      </dgm:t>
    </dgm:pt>
    <dgm:pt modelId="{3E25A4EC-98CF-4406-931E-2409895F55F2}" type="sibTrans" cxnId="{BE7094E5-31A6-4AD4-8E37-C506EAABFFCE}">
      <dgm:prSet/>
      <dgm:spPr/>
      <dgm:t>
        <a:bodyPr/>
        <a:lstStyle/>
        <a:p>
          <a:endParaRPr lang="en-US"/>
        </a:p>
      </dgm:t>
    </dgm:pt>
    <dgm:pt modelId="{F878AC5F-ADD6-49BD-ACC2-93FE792BF087}" type="pres">
      <dgm:prSet presAssocID="{2C169FC0-8E88-4829-86A6-989DC5635CD7}" presName="root" presStyleCnt="0">
        <dgm:presLayoutVars>
          <dgm:dir/>
          <dgm:resizeHandles val="exact"/>
        </dgm:presLayoutVars>
      </dgm:prSet>
      <dgm:spPr/>
    </dgm:pt>
    <dgm:pt modelId="{D121DF5B-DB54-4C75-8040-1BCB098B6BD3}" type="pres">
      <dgm:prSet presAssocID="{2C169FC0-8E88-4829-86A6-989DC5635CD7}" presName="container" presStyleCnt="0">
        <dgm:presLayoutVars>
          <dgm:dir/>
          <dgm:resizeHandles val="exact"/>
        </dgm:presLayoutVars>
      </dgm:prSet>
      <dgm:spPr/>
    </dgm:pt>
    <dgm:pt modelId="{49581810-099F-4B55-8A49-6CAB6759B842}" type="pres">
      <dgm:prSet presAssocID="{1DA70332-8A8E-4FA0-A65C-99E7210FE0EC}" presName="compNode" presStyleCnt="0"/>
      <dgm:spPr/>
    </dgm:pt>
    <dgm:pt modelId="{D2D325F1-BF88-44A4-900E-50938662A085}" type="pres">
      <dgm:prSet presAssocID="{1DA70332-8A8E-4FA0-A65C-99E7210FE0EC}" presName="iconBgRect" presStyleLbl="bgShp" presStyleIdx="0" presStyleCnt="7"/>
      <dgm:spPr/>
    </dgm:pt>
    <dgm:pt modelId="{DAE4DC72-63BC-4771-B123-79FCFDA172A7}" type="pres">
      <dgm:prSet presAssocID="{1DA70332-8A8E-4FA0-A65C-99E7210FE0E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wer"/>
        </a:ext>
      </dgm:extLst>
    </dgm:pt>
    <dgm:pt modelId="{B4F86520-3EBC-4FCD-BD8D-F22569A5400E}" type="pres">
      <dgm:prSet presAssocID="{1DA70332-8A8E-4FA0-A65C-99E7210FE0EC}" presName="spaceRect" presStyleCnt="0"/>
      <dgm:spPr/>
    </dgm:pt>
    <dgm:pt modelId="{5DC953A7-AB65-4603-8440-CFE04D4F09CC}" type="pres">
      <dgm:prSet presAssocID="{1DA70332-8A8E-4FA0-A65C-99E7210FE0EC}" presName="textRect" presStyleLbl="revTx" presStyleIdx="0" presStyleCnt="7">
        <dgm:presLayoutVars>
          <dgm:chMax val="1"/>
          <dgm:chPref val="1"/>
        </dgm:presLayoutVars>
      </dgm:prSet>
      <dgm:spPr/>
    </dgm:pt>
    <dgm:pt modelId="{6AF64E6C-C016-4140-AD1C-6D5CC19615DF}" type="pres">
      <dgm:prSet presAssocID="{905F0B74-3DD1-4B9D-9A04-776C747A5AEC}" presName="sibTrans" presStyleLbl="sibTrans2D1" presStyleIdx="0" presStyleCnt="0"/>
      <dgm:spPr/>
    </dgm:pt>
    <dgm:pt modelId="{0FCCAED9-0A0E-4973-9092-707F43B834FF}" type="pres">
      <dgm:prSet presAssocID="{F0093227-1859-4FB4-9910-C0CDC4781B4A}" presName="compNode" presStyleCnt="0"/>
      <dgm:spPr/>
    </dgm:pt>
    <dgm:pt modelId="{E9D87DDE-22F6-45E6-A39A-D736006E59AD}" type="pres">
      <dgm:prSet presAssocID="{F0093227-1859-4FB4-9910-C0CDC4781B4A}" presName="iconBgRect" presStyleLbl="bgShp" presStyleIdx="1" presStyleCnt="7"/>
      <dgm:spPr/>
    </dgm:pt>
    <dgm:pt modelId="{E17B4DA8-870A-4280-A7EF-16DD112ADC7D}" type="pres">
      <dgm:prSet presAssocID="{F0093227-1859-4FB4-9910-C0CDC4781B4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B660EBB-11FD-4E24-8993-34C536CBC4D9}" type="pres">
      <dgm:prSet presAssocID="{F0093227-1859-4FB4-9910-C0CDC4781B4A}" presName="spaceRect" presStyleCnt="0"/>
      <dgm:spPr/>
    </dgm:pt>
    <dgm:pt modelId="{4396F5E1-92E0-4CC7-9621-72444FB081A5}" type="pres">
      <dgm:prSet presAssocID="{F0093227-1859-4FB4-9910-C0CDC4781B4A}" presName="textRect" presStyleLbl="revTx" presStyleIdx="1" presStyleCnt="7">
        <dgm:presLayoutVars>
          <dgm:chMax val="1"/>
          <dgm:chPref val="1"/>
        </dgm:presLayoutVars>
      </dgm:prSet>
      <dgm:spPr/>
    </dgm:pt>
    <dgm:pt modelId="{EB1A08EA-01DA-4BAD-8D7B-E964E9C1D372}" type="pres">
      <dgm:prSet presAssocID="{C3CED3F2-ADB1-4FCC-8D14-909738E2B33F}" presName="sibTrans" presStyleLbl="sibTrans2D1" presStyleIdx="0" presStyleCnt="0"/>
      <dgm:spPr/>
    </dgm:pt>
    <dgm:pt modelId="{9331C7AF-AD93-4DEE-A622-9C29F4E48905}" type="pres">
      <dgm:prSet presAssocID="{C1C8D6EA-6E6D-4868-B3DD-67BF11275697}" presName="compNode" presStyleCnt="0"/>
      <dgm:spPr/>
    </dgm:pt>
    <dgm:pt modelId="{018C302C-F27A-4625-8CCC-12150CFF05DD}" type="pres">
      <dgm:prSet presAssocID="{C1C8D6EA-6E6D-4868-B3DD-67BF11275697}" presName="iconBgRect" presStyleLbl="bgShp" presStyleIdx="2" presStyleCnt="7"/>
      <dgm:spPr/>
    </dgm:pt>
    <dgm:pt modelId="{23E5C98B-3BFF-4013-BE1C-1E43B32EAE56}" type="pres">
      <dgm:prSet presAssocID="{C1C8D6EA-6E6D-4868-B3DD-67BF1127569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869E831-8163-4353-9EEA-346476157675}" type="pres">
      <dgm:prSet presAssocID="{C1C8D6EA-6E6D-4868-B3DD-67BF11275697}" presName="spaceRect" presStyleCnt="0"/>
      <dgm:spPr/>
    </dgm:pt>
    <dgm:pt modelId="{7EE24415-D9A8-4BEC-A05E-51CF55C71D66}" type="pres">
      <dgm:prSet presAssocID="{C1C8D6EA-6E6D-4868-B3DD-67BF11275697}" presName="textRect" presStyleLbl="revTx" presStyleIdx="2" presStyleCnt="7">
        <dgm:presLayoutVars>
          <dgm:chMax val="1"/>
          <dgm:chPref val="1"/>
        </dgm:presLayoutVars>
      </dgm:prSet>
      <dgm:spPr/>
    </dgm:pt>
    <dgm:pt modelId="{86C5C920-A78E-453E-A992-E08CC6EE55DE}" type="pres">
      <dgm:prSet presAssocID="{E91BD211-B169-48F2-8FB6-57E695ECFAD9}" presName="sibTrans" presStyleLbl="sibTrans2D1" presStyleIdx="0" presStyleCnt="0"/>
      <dgm:spPr/>
    </dgm:pt>
    <dgm:pt modelId="{4CB8EB06-C471-423B-9D28-9BE636BA497B}" type="pres">
      <dgm:prSet presAssocID="{8CD54075-402B-48A5-8EDC-43D6007C5F40}" presName="compNode" presStyleCnt="0"/>
      <dgm:spPr/>
    </dgm:pt>
    <dgm:pt modelId="{1E24B603-09FA-42C1-9691-AAA255A0D5B5}" type="pres">
      <dgm:prSet presAssocID="{8CD54075-402B-48A5-8EDC-43D6007C5F40}" presName="iconBgRect" presStyleLbl="bgShp" presStyleIdx="3" presStyleCnt="7"/>
      <dgm:spPr/>
    </dgm:pt>
    <dgm:pt modelId="{BA3CA211-0299-4D42-867D-04DC6B4BC5BA}" type="pres">
      <dgm:prSet presAssocID="{8CD54075-402B-48A5-8EDC-43D6007C5F4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stainability"/>
        </a:ext>
      </dgm:extLst>
    </dgm:pt>
    <dgm:pt modelId="{9125F793-4F0B-460E-B383-96C26276670E}" type="pres">
      <dgm:prSet presAssocID="{8CD54075-402B-48A5-8EDC-43D6007C5F40}" presName="spaceRect" presStyleCnt="0"/>
      <dgm:spPr/>
    </dgm:pt>
    <dgm:pt modelId="{AB06D697-04BF-4219-BAC5-D6AEDB299B8A}" type="pres">
      <dgm:prSet presAssocID="{8CD54075-402B-48A5-8EDC-43D6007C5F40}" presName="textRect" presStyleLbl="revTx" presStyleIdx="3" presStyleCnt="7">
        <dgm:presLayoutVars>
          <dgm:chMax val="1"/>
          <dgm:chPref val="1"/>
        </dgm:presLayoutVars>
      </dgm:prSet>
      <dgm:spPr/>
    </dgm:pt>
    <dgm:pt modelId="{500A8DBF-76B3-4163-95DB-718A5B97406E}" type="pres">
      <dgm:prSet presAssocID="{C21ABE32-2639-45B1-8711-17917BD78B48}" presName="sibTrans" presStyleLbl="sibTrans2D1" presStyleIdx="0" presStyleCnt="0"/>
      <dgm:spPr/>
    </dgm:pt>
    <dgm:pt modelId="{85DDC1EF-E965-444F-8A23-8C805465E5D4}" type="pres">
      <dgm:prSet presAssocID="{37C21BC7-CEC0-4C0E-9157-4BA273C1EFD3}" presName="compNode" presStyleCnt="0"/>
      <dgm:spPr/>
    </dgm:pt>
    <dgm:pt modelId="{B3EFC596-A039-4AB0-B42A-4D69A35BB153}" type="pres">
      <dgm:prSet presAssocID="{37C21BC7-CEC0-4C0E-9157-4BA273C1EFD3}" presName="iconBgRect" presStyleLbl="bgShp" presStyleIdx="4" presStyleCnt="7"/>
      <dgm:spPr/>
    </dgm:pt>
    <dgm:pt modelId="{BE14D8A2-B566-40F3-BDAD-D3DE4DFB8D2F}" type="pres">
      <dgm:prSet presAssocID="{37C21BC7-CEC0-4C0E-9157-4BA273C1EFD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cycle Sign"/>
        </a:ext>
      </dgm:extLst>
    </dgm:pt>
    <dgm:pt modelId="{94921D74-26D8-4DBF-B5E9-0C71AB413162}" type="pres">
      <dgm:prSet presAssocID="{37C21BC7-CEC0-4C0E-9157-4BA273C1EFD3}" presName="spaceRect" presStyleCnt="0"/>
      <dgm:spPr/>
    </dgm:pt>
    <dgm:pt modelId="{8B6B22F1-76D9-448E-8CC8-9B3AA0E497EC}" type="pres">
      <dgm:prSet presAssocID="{37C21BC7-CEC0-4C0E-9157-4BA273C1EFD3}" presName="textRect" presStyleLbl="revTx" presStyleIdx="4" presStyleCnt="7">
        <dgm:presLayoutVars>
          <dgm:chMax val="1"/>
          <dgm:chPref val="1"/>
        </dgm:presLayoutVars>
      </dgm:prSet>
      <dgm:spPr/>
    </dgm:pt>
    <dgm:pt modelId="{BB514018-9CCA-4868-9928-4E7898371A9C}" type="pres">
      <dgm:prSet presAssocID="{E70714A1-F722-4511-B1E0-B70D404B4032}" presName="sibTrans" presStyleLbl="sibTrans2D1" presStyleIdx="0" presStyleCnt="0"/>
      <dgm:spPr/>
    </dgm:pt>
    <dgm:pt modelId="{2CB40F8D-ED11-46FC-910A-7ECF0EDB3100}" type="pres">
      <dgm:prSet presAssocID="{1E2885AF-C719-48F5-8985-1B6E7F972BE7}" presName="compNode" presStyleCnt="0"/>
      <dgm:spPr/>
    </dgm:pt>
    <dgm:pt modelId="{797BF2CC-A13A-486D-8F5E-44B8F8ADC6A2}" type="pres">
      <dgm:prSet presAssocID="{1E2885AF-C719-48F5-8985-1B6E7F972BE7}" presName="iconBgRect" presStyleLbl="bgShp" presStyleIdx="5" presStyleCnt="7"/>
      <dgm:spPr/>
    </dgm:pt>
    <dgm:pt modelId="{931D31C4-E3F3-4874-AA35-89408FE4BB3C}" type="pres">
      <dgm:prSet presAssocID="{1E2885AF-C719-48F5-8985-1B6E7F972BE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redder"/>
        </a:ext>
      </dgm:extLst>
    </dgm:pt>
    <dgm:pt modelId="{4D94F1DF-3ECE-47E5-AB21-F455DD4EC1E4}" type="pres">
      <dgm:prSet presAssocID="{1E2885AF-C719-48F5-8985-1B6E7F972BE7}" presName="spaceRect" presStyleCnt="0"/>
      <dgm:spPr/>
    </dgm:pt>
    <dgm:pt modelId="{4464573E-B2C6-401D-A533-41F76329CC2A}" type="pres">
      <dgm:prSet presAssocID="{1E2885AF-C719-48F5-8985-1B6E7F972BE7}" presName="textRect" presStyleLbl="revTx" presStyleIdx="5" presStyleCnt="7">
        <dgm:presLayoutVars>
          <dgm:chMax val="1"/>
          <dgm:chPref val="1"/>
        </dgm:presLayoutVars>
      </dgm:prSet>
      <dgm:spPr/>
    </dgm:pt>
    <dgm:pt modelId="{0F6394D3-DD21-42AB-9F09-99592292F5BC}" type="pres">
      <dgm:prSet presAssocID="{91B067B2-5841-4D17-A34F-F935A47CE48E}" presName="sibTrans" presStyleLbl="sibTrans2D1" presStyleIdx="0" presStyleCnt="0"/>
      <dgm:spPr/>
    </dgm:pt>
    <dgm:pt modelId="{CAE0F36D-B4A0-44A5-B889-8065EF0A4556}" type="pres">
      <dgm:prSet presAssocID="{D5EE6524-8058-472E-9DAE-CCB034FC2AF9}" presName="compNode" presStyleCnt="0"/>
      <dgm:spPr/>
    </dgm:pt>
    <dgm:pt modelId="{F4A90D48-C16A-4D3D-9513-D582A36DDDA4}" type="pres">
      <dgm:prSet presAssocID="{D5EE6524-8058-472E-9DAE-CCB034FC2AF9}" presName="iconBgRect" presStyleLbl="bgShp" presStyleIdx="6" presStyleCnt="7"/>
      <dgm:spPr/>
    </dgm:pt>
    <dgm:pt modelId="{37740A3C-CFE1-4DEA-AAE5-7572C8EA7A51}" type="pres">
      <dgm:prSet presAssocID="{D5EE6524-8058-472E-9DAE-CCB034FC2AF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loud"/>
        </a:ext>
      </dgm:extLst>
    </dgm:pt>
    <dgm:pt modelId="{B104BA76-7184-4319-A116-005C8EEBE0F1}" type="pres">
      <dgm:prSet presAssocID="{D5EE6524-8058-472E-9DAE-CCB034FC2AF9}" presName="spaceRect" presStyleCnt="0"/>
      <dgm:spPr/>
    </dgm:pt>
    <dgm:pt modelId="{AC93765D-53A6-4B74-AD7E-96D6A773BEF3}" type="pres">
      <dgm:prSet presAssocID="{D5EE6524-8058-472E-9DAE-CCB034FC2AF9}" presName="textRect" presStyleLbl="revTx" presStyleIdx="6" presStyleCnt="7">
        <dgm:presLayoutVars>
          <dgm:chMax val="1"/>
          <dgm:chPref val="1"/>
        </dgm:presLayoutVars>
      </dgm:prSet>
      <dgm:spPr/>
    </dgm:pt>
  </dgm:ptLst>
  <dgm:cxnLst>
    <dgm:cxn modelId="{388D340A-898B-471F-94E7-B00CE71E8C49}" type="presOf" srcId="{F0093227-1859-4FB4-9910-C0CDC4781B4A}" destId="{4396F5E1-92E0-4CC7-9621-72444FB081A5}" srcOrd="0" destOrd="0" presId="urn:microsoft.com/office/officeart/2018/2/layout/IconCircleList"/>
    <dgm:cxn modelId="{39C0F720-D20D-46F2-959F-C204D472DA6F}" srcId="{2C169FC0-8E88-4829-86A6-989DC5635CD7}" destId="{37C21BC7-CEC0-4C0E-9157-4BA273C1EFD3}" srcOrd="4" destOrd="0" parTransId="{EA17A37C-B2E8-4266-AB45-85349A31C679}" sibTransId="{E70714A1-F722-4511-B1E0-B70D404B4032}"/>
    <dgm:cxn modelId="{00569A37-F6F8-4839-B3CD-27BB8B949D4B}" type="presOf" srcId="{1E2885AF-C719-48F5-8985-1B6E7F972BE7}" destId="{4464573E-B2C6-401D-A533-41F76329CC2A}" srcOrd="0" destOrd="0" presId="urn:microsoft.com/office/officeart/2018/2/layout/IconCircleList"/>
    <dgm:cxn modelId="{BFFDCD3F-485E-4214-83C6-92D8FE1C7BD0}" srcId="{2C169FC0-8E88-4829-86A6-989DC5635CD7}" destId="{1E2885AF-C719-48F5-8985-1B6E7F972BE7}" srcOrd="5" destOrd="0" parTransId="{17DF0E92-3125-4383-988F-DED12E75CC8F}" sibTransId="{91B067B2-5841-4D17-A34F-F935A47CE48E}"/>
    <dgm:cxn modelId="{62EF215D-0807-4249-B664-AA15366CDE62}" type="presOf" srcId="{8CD54075-402B-48A5-8EDC-43D6007C5F40}" destId="{AB06D697-04BF-4219-BAC5-D6AEDB299B8A}" srcOrd="0" destOrd="0" presId="urn:microsoft.com/office/officeart/2018/2/layout/IconCircleList"/>
    <dgm:cxn modelId="{F5816E61-764B-49CB-B2EE-9E2D65911026}" type="presOf" srcId="{C21ABE32-2639-45B1-8711-17917BD78B48}" destId="{500A8DBF-76B3-4163-95DB-718A5B97406E}" srcOrd="0" destOrd="0" presId="urn:microsoft.com/office/officeart/2018/2/layout/IconCircleList"/>
    <dgm:cxn modelId="{E5266C4A-77A2-43F1-A675-080FC5C6AE4D}" type="presOf" srcId="{37C21BC7-CEC0-4C0E-9157-4BA273C1EFD3}" destId="{8B6B22F1-76D9-448E-8CC8-9B3AA0E497EC}" srcOrd="0" destOrd="0" presId="urn:microsoft.com/office/officeart/2018/2/layout/IconCircleList"/>
    <dgm:cxn modelId="{1225984B-6821-4EF5-929C-3E7FA65D2251}" srcId="{2C169FC0-8E88-4829-86A6-989DC5635CD7}" destId="{8CD54075-402B-48A5-8EDC-43D6007C5F40}" srcOrd="3" destOrd="0" parTransId="{23564E8B-5E6E-4A7C-AD6F-FECAF31A2BCF}" sibTransId="{C21ABE32-2639-45B1-8711-17917BD78B48}"/>
    <dgm:cxn modelId="{22E10C55-854F-4508-B798-0A2D35864F72}" type="presOf" srcId="{E70714A1-F722-4511-B1E0-B70D404B4032}" destId="{BB514018-9CCA-4868-9928-4E7898371A9C}" srcOrd="0" destOrd="0" presId="urn:microsoft.com/office/officeart/2018/2/layout/IconCircleList"/>
    <dgm:cxn modelId="{ADA88782-F18A-4746-9BAD-5E42D8CF4140}" type="presOf" srcId="{91B067B2-5841-4D17-A34F-F935A47CE48E}" destId="{0F6394D3-DD21-42AB-9F09-99592292F5BC}" srcOrd="0" destOrd="0" presId="urn:microsoft.com/office/officeart/2018/2/layout/IconCircleList"/>
    <dgm:cxn modelId="{59CC8E97-6A6E-4439-AAEB-069F73727363}" type="presOf" srcId="{D5EE6524-8058-472E-9DAE-CCB034FC2AF9}" destId="{AC93765D-53A6-4B74-AD7E-96D6A773BEF3}" srcOrd="0" destOrd="0" presId="urn:microsoft.com/office/officeart/2018/2/layout/IconCircleList"/>
    <dgm:cxn modelId="{22F3BDB5-6DAD-4780-8C3F-E346094E07B5}" type="presOf" srcId="{905F0B74-3DD1-4B9D-9A04-776C747A5AEC}" destId="{6AF64E6C-C016-4140-AD1C-6D5CC19615DF}" srcOrd="0" destOrd="0" presId="urn:microsoft.com/office/officeart/2018/2/layout/IconCircleList"/>
    <dgm:cxn modelId="{8C947BBC-938B-4001-A5F6-B914ED365F0B}" srcId="{2C169FC0-8E88-4829-86A6-989DC5635CD7}" destId="{C1C8D6EA-6E6D-4868-B3DD-67BF11275697}" srcOrd="2" destOrd="0" parTransId="{681AD20F-3254-46F1-89BF-2C5FF43F2C5E}" sibTransId="{E91BD211-B169-48F2-8FB6-57E695ECFAD9}"/>
    <dgm:cxn modelId="{5DA43ACF-6A41-4A38-B57F-4F4A03B93582}" srcId="{2C169FC0-8E88-4829-86A6-989DC5635CD7}" destId="{1DA70332-8A8E-4FA0-A65C-99E7210FE0EC}" srcOrd="0" destOrd="0" parTransId="{55593E7D-4B1B-4F45-AB9E-7AE5C077B18D}" sibTransId="{905F0B74-3DD1-4B9D-9A04-776C747A5AEC}"/>
    <dgm:cxn modelId="{5B9BD8D3-7DF3-4F89-B09D-53C89C5CCABD}" type="presOf" srcId="{1DA70332-8A8E-4FA0-A65C-99E7210FE0EC}" destId="{5DC953A7-AB65-4603-8440-CFE04D4F09CC}" srcOrd="0" destOrd="0" presId="urn:microsoft.com/office/officeart/2018/2/layout/IconCircleList"/>
    <dgm:cxn modelId="{766823D6-60CC-480E-8A55-FD57667EE799}" type="presOf" srcId="{C1C8D6EA-6E6D-4868-B3DD-67BF11275697}" destId="{7EE24415-D9A8-4BEC-A05E-51CF55C71D66}" srcOrd="0" destOrd="0" presId="urn:microsoft.com/office/officeart/2018/2/layout/IconCircleList"/>
    <dgm:cxn modelId="{23B61CDD-DA61-4E98-9969-196B71F0B041}" type="presOf" srcId="{2C169FC0-8E88-4829-86A6-989DC5635CD7}" destId="{F878AC5F-ADD6-49BD-ACC2-93FE792BF087}" srcOrd="0" destOrd="0" presId="urn:microsoft.com/office/officeart/2018/2/layout/IconCircleList"/>
    <dgm:cxn modelId="{BE7094E5-31A6-4AD4-8E37-C506EAABFFCE}" srcId="{2C169FC0-8E88-4829-86A6-989DC5635CD7}" destId="{D5EE6524-8058-472E-9DAE-CCB034FC2AF9}" srcOrd="6" destOrd="0" parTransId="{981C26DA-5752-443D-AE94-031B1337F7A1}" sibTransId="{3E25A4EC-98CF-4406-931E-2409895F55F2}"/>
    <dgm:cxn modelId="{CA02C5E7-F8DE-429F-AB66-226D14A3A01A}" type="presOf" srcId="{C3CED3F2-ADB1-4FCC-8D14-909738E2B33F}" destId="{EB1A08EA-01DA-4BAD-8D7B-E964E9C1D372}" srcOrd="0" destOrd="0" presId="urn:microsoft.com/office/officeart/2018/2/layout/IconCircleList"/>
    <dgm:cxn modelId="{8479E4EA-CFDB-4667-82B9-CF8464A8CAD4}" srcId="{2C169FC0-8E88-4829-86A6-989DC5635CD7}" destId="{F0093227-1859-4FB4-9910-C0CDC4781B4A}" srcOrd="1" destOrd="0" parTransId="{7F4396DA-2703-4708-8167-15D0F29C149D}" sibTransId="{C3CED3F2-ADB1-4FCC-8D14-909738E2B33F}"/>
    <dgm:cxn modelId="{7EF67EF8-6363-47CC-B80A-1DF3E6ECAECA}" type="presOf" srcId="{E91BD211-B169-48F2-8FB6-57E695ECFAD9}" destId="{86C5C920-A78E-453E-A992-E08CC6EE55DE}" srcOrd="0" destOrd="0" presId="urn:microsoft.com/office/officeart/2018/2/layout/IconCircleList"/>
    <dgm:cxn modelId="{36AAEBAF-73CF-41C5-AC43-AE0D68CBB750}" type="presParOf" srcId="{F878AC5F-ADD6-49BD-ACC2-93FE792BF087}" destId="{D121DF5B-DB54-4C75-8040-1BCB098B6BD3}" srcOrd="0" destOrd="0" presId="urn:microsoft.com/office/officeart/2018/2/layout/IconCircleList"/>
    <dgm:cxn modelId="{ADE7AF35-68D7-4959-8599-8D7D44B76EC9}" type="presParOf" srcId="{D121DF5B-DB54-4C75-8040-1BCB098B6BD3}" destId="{49581810-099F-4B55-8A49-6CAB6759B842}" srcOrd="0" destOrd="0" presId="urn:microsoft.com/office/officeart/2018/2/layout/IconCircleList"/>
    <dgm:cxn modelId="{8AAE2A0B-15F4-4EE6-B766-DB7FCA0F7624}" type="presParOf" srcId="{49581810-099F-4B55-8A49-6CAB6759B842}" destId="{D2D325F1-BF88-44A4-900E-50938662A085}" srcOrd="0" destOrd="0" presId="urn:microsoft.com/office/officeart/2018/2/layout/IconCircleList"/>
    <dgm:cxn modelId="{80AF4349-9B24-418B-9722-BFEF7E5F5FCD}" type="presParOf" srcId="{49581810-099F-4B55-8A49-6CAB6759B842}" destId="{DAE4DC72-63BC-4771-B123-79FCFDA172A7}" srcOrd="1" destOrd="0" presId="urn:microsoft.com/office/officeart/2018/2/layout/IconCircleList"/>
    <dgm:cxn modelId="{CA8D8381-4C54-4C8D-A27A-E7F71AA54444}" type="presParOf" srcId="{49581810-099F-4B55-8A49-6CAB6759B842}" destId="{B4F86520-3EBC-4FCD-BD8D-F22569A5400E}" srcOrd="2" destOrd="0" presId="urn:microsoft.com/office/officeart/2018/2/layout/IconCircleList"/>
    <dgm:cxn modelId="{E546A291-6C3F-4055-BC68-3CEC93275B73}" type="presParOf" srcId="{49581810-099F-4B55-8A49-6CAB6759B842}" destId="{5DC953A7-AB65-4603-8440-CFE04D4F09CC}" srcOrd="3" destOrd="0" presId="urn:microsoft.com/office/officeart/2018/2/layout/IconCircleList"/>
    <dgm:cxn modelId="{C075ED12-7025-4484-848A-EC91E864E4AB}" type="presParOf" srcId="{D121DF5B-DB54-4C75-8040-1BCB098B6BD3}" destId="{6AF64E6C-C016-4140-AD1C-6D5CC19615DF}" srcOrd="1" destOrd="0" presId="urn:microsoft.com/office/officeart/2018/2/layout/IconCircleList"/>
    <dgm:cxn modelId="{8FBB5092-9BB0-4F4F-ADF3-01BBCC0DA79C}" type="presParOf" srcId="{D121DF5B-DB54-4C75-8040-1BCB098B6BD3}" destId="{0FCCAED9-0A0E-4973-9092-707F43B834FF}" srcOrd="2" destOrd="0" presId="urn:microsoft.com/office/officeart/2018/2/layout/IconCircleList"/>
    <dgm:cxn modelId="{BC35255A-5651-4A01-8977-17AAD8353A1B}" type="presParOf" srcId="{0FCCAED9-0A0E-4973-9092-707F43B834FF}" destId="{E9D87DDE-22F6-45E6-A39A-D736006E59AD}" srcOrd="0" destOrd="0" presId="urn:microsoft.com/office/officeart/2018/2/layout/IconCircleList"/>
    <dgm:cxn modelId="{C42392A2-7EC0-472A-BB1B-5805DB792DF0}" type="presParOf" srcId="{0FCCAED9-0A0E-4973-9092-707F43B834FF}" destId="{E17B4DA8-870A-4280-A7EF-16DD112ADC7D}" srcOrd="1" destOrd="0" presId="urn:microsoft.com/office/officeart/2018/2/layout/IconCircleList"/>
    <dgm:cxn modelId="{B00D122D-06C1-497E-962F-B6BB3D7F793F}" type="presParOf" srcId="{0FCCAED9-0A0E-4973-9092-707F43B834FF}" destId="{CB660EBB-11FD-4E24-8993-34C536CBC4D9}" srcOrd="2" destOrd="0" presId="urn:microsoft.com/office/officeart/2018/2/layout/IconCircleList"/>
    <dgm:cxn modelId="{0AD62CB9-2942-43B8-89A1-743E6BAC435C}" type="presParOf" srcId="{0FCCAED9-0A0E-4973-9092-707F43B834FF}" destId="{4396F5E1-92E0-4CC7-9621-72444FB081A5}" srcOrd="3" destOrd="0" presId="urn:microsoft.com/office/officeart/2018/2/layout/IconCircleList"/>
    <dgm:cxn modelId="{8890CF92-58D6-4032-BB7B-B08D9B215DB5}" type="presParOf" srcId="{D121DF5B-DB54-4C75-8040-1BCB098B6BD3}" destId="{EB1A08EA-01DA-4BAD-8D7B-E964E9C1D372}" srcOrd="3" destOrd="0" presId="urn:microsoft.com/office/officeart/2018/2/layout/IconCircleList"/>
    <dgm:cxn modelId="{596984A8-05A6-491C-887F-8093FD314101}" type="presParOf" srcId="{D121DF5B-DB54-4C75-8040-1BCB098B6BD3}" destId="{9331C7AF-AD93-4DEE-A622-9C29F4E48905}" srcOrd="4" destOrd="0" presId="urn:microsoft.com/office/officeart/2018/2/layout/IconCircleList"/>
    <dgm:cxn modelId="{E05158E9-16C6-4325-8042-0E9044FE1425}" type="presParOf" srcId="{9331C7AF-AD93-4DEE-A622-9C29F4E48905}" destId="{018C302C-F27A-4625-8CCC-12150CFF05DD}" srcOrd="0" destOrd="0" presId="urn:microsoft.com/office/officeart/2018/2/layout/IconCircleList"/>
    <dgm:cxn modelId="{1124B07E-CAD8-4158-BB5B-2B3545F2C562}" type="presParOf" srcId="{9331C7AF-AD93-4DEE-A622-9C29F4E48905}" destId="{23E5C98B-3BFF-4013-BE1C-1E43B32EAE56}" srcOrd="1" destOrd="0" presId="urn:microsoft.com/office/officeart/2018/2/layout/IconCircleList"/>
    <dgm:cxn modelId="{BCED12AB-C30B-441F-A6A5-228D50D45786}" type="presParOf" srcId="{9331C7AF-AD93-4DEE-A622-9C29F4E48905}" destId="{0869E831-8163-4353-9EEA-346476157675}" srcOrd="2" destOrd="0" presId="urn:microsoft.com/office/officeart/2018/2/layout/IconCircleList"/>
    <dgm:cxn modelId="{2EA626FD-904D-4347-B39A-9D37736F4317}" type="presParOf" srcId="{9331C7AF-AD93-4DEE-A622-9C29F4E48905}" destId="{7EE24415-D9A8-4BEC-A05E-51CF55C71D66}" srcOrd="3" destOrd="0" presId="urn:microsoft.com/office/officeart/2018/2/layout/IconCircleList"/>
    <dgm:cxn modelId="{BEA49234-EF75-4DF0-BDFB-455EFE964768}" type="presParOf" srcId="{D121DF5B-DB54-4C75-8040-1BCB098B6BD3}" destId="{86C5C920-A78E-453E-A992-E08CC6EE55DE}" srcOrd="5" destOrd="0" presId="urn:microsoft.com/office/officeart/2018/2/layout/IconCircleList"/>
    <dgm:cxn modelId="{E006A4D4-D904-428D-ADCF-32D3011E050C}" type="presParOf" srcId="{D121DF5B-DB54-4C75-8040-1BCB098B6BD3}" destId="{4CB8EB06-C471-423B-9D28-9BE636BA497B}" srcOrd="6" destOrd="0" presId="urn:microsoft.com/office/officeart/2018/2/layout/IconCircleList"/>
    <dgm:cxn modelId="{ECC8BDBF-18E0-4413-8CAF-4FF41E3B4473}" type="presParOf" srcId="{4CB8EB06-C471-423B-9D28-9BE636BA497B}" destId="{1E24B603-09FA-42C1-9691-AAA255A0D5B5}" srcOrd="0" destOrd="0" presId="urn:microsoft.com/office/officeart/2018/2/layout/IconCircleList"/>
    <dgm:cxn modelId="{BE5ED53C-BE45-4143-80B3-6587E0D9BECC}" type="presParOf" srcId="{4CB8EB06-C471-423B-9D28-9BE636BA497B}" destId="{BA3CA211-0299-4D42-867D-04DC6B4BC5BA}" srcOrd="1" destOrd="0" presId="urn:microsoft.com/office/officeart/2018/2/layout/IconCircleList"/>
    <dgm:cxn modelId="{D4A62675-0A9F-44EC-88ED-569663EEB12C}" type="presParOf" srcId="{4CB8EB06-C471-423B-9D28-9BE636BA497B}" destId="{9125F793-4F0B-460E-B383-96C26276670E}" srcOrd="2" destOrd="0" presId="urn:microsoft.com/office/officeart/2018/2/layout/IconCircleList"/>
    <dgm:cxn modelId="{A1D1810A-95D6-4E15-9138-59235DECF87A}" type="presParOf" srcId="{4CB8EB06-C471-423B-9D28-9BE636BA497B}" destId="{AB06D697-04BF-4219-BAC5-D6AEDB299B8A}" srcOrd="3" destOrd="0" presId="urn:microsoft.com/office/officeart/2018/2/layout/IconCircleList"/>
    <dgm:cxn modelId="{8682284D-C162-47AD-86C2-99A6007834BB}" type="presParOf" srcId="{D121DF5B-DB54-4C75-8040-1BCB098B6BD3}" destId="{500A8DBF-76B3-4163-95DB-718A5B97406E}" srcOrd="7" destOrd="0" presId="urn:microsoft.com/office/officeart/2018/2/layout/IconCircleList"/>
    <dgm:cxn modelId="{74AED54B-45B0-43B0-858E-8A836928F9AD}" type="presParOf" srcId="{D121DF5B-DB54-4C75-8040-1BCB098B6BD3}" destId="{85DDC1EF-E965-444F-8A23-8C805465E5D4}" srcOrd="8" destOrd="0" presId="urn:microsoft.com/office/officeart/2018/2/layout/IconCircleList"/>
    <dgm:cxn modelId="{E95E4CC2-D938-48B0-A205-7185327769AD}" type="presParOf" srcId="{85DDC1EF-E965-444F-8A23-8C805465E5D4}" destId="{B3EFC596-A039-4AB0-B42A-4D69A35BB153}" srcOrd="0" destOrd="0" presId="urn:microsoft.com/office/officeart/2018/2/layout/IconCircleList"/>
    <dgm:cxn modelId="{69A1C84E-C419-4038-BAF3-11ACAFE08B2C}" type="presParOf" srcId="{85DDC1EF-E965-444F-8A23-8C805465E5D4}" destId="{BE14D8A2-B566-40F3-BDAD-D3DE4DFB8D2F}" srcOrd="1" destOrd="0" presId="urn:microsoft.com/office/officeart/2018/2/layout/IconCircleList"/>
    <dgm:cxn modelId="{4DE92CBB-63A5-4E22-BD0B-AF52F95B78F4}" type="presParOf" srcId="{85DDC1EF-E965-444F-8A23-8C805465E5D4}" destId="{94921D74-26D8-4DBF-B5E9-0C71AB413162}" srcOrd="2" destOrd="0" presId="urn:microsoft.com/office/officeart/2018/2/layout/IconCircleList"/>
    <dgm:cxn modelId="{DF7DF1E6-CBCE-48DF-A278-B8849E0CAD26}" type="presParOf" srcId="{85DDC1EF-E965-444F-8A23-8C805465E5D4}" destId="{8B6B22F1-76D9-448E-8CC8-9B3AA0E497EC}" srcOrd="3" destOrd="0" presId="urn:microsoft.com/office/officeart/2018/2/layout/IconCircleList"/>
    <dgm:cxn modelId="{079A0183-A832-45D2-9CE5-FF34944C52CD}" type="presParOf" srcId="{D121DF5B-DB54-4C75-8040-1BCB098B6BD3}" destId="{BB514018-9CCA-4868-9928-4E7898371A9C}" srcOrd="9" destOrd="0" presId="urn:microsoft.com/office/officeart/2018/2/layout/IconCircleList"/>
    <dgm:cxn modelId="{C699F0C0-66D2-4DD8-8822-83D7B4A13E03}" type="presParOf" srcId="{D121DF5B-DB54-4C75-8040-1BCB098B6BD3}" destId="{2CB40F8D-ED11-46FC-910A-7ECF0EDB3100}" srcOrd="10" destOrd="0" presId="urn:microsoft.com/office/officeart/2018/2/layout/IconCircleList"/>
    <dgm:cxn modelId="{F5AC677A-B0F7-4D38-8287-0AB1E5E8FDF5}" type="presParOf" srcId="{2CB40F8D-ED11-46FC-910A-7ECF0EDB3100}" destId="{797BF2CC-A13A-486D-8F5E-44B8F8ADC6A2}" srcOrd="0" destOrd="0" presId="urn:microsoft.com/office/officeart/2018/2/layout/IconCircleList"/>
    <dgm:cxn modelId="{418C841A-5ED0-49B4-A78D-F8BB493B4070}" type="presParOf" srcId="{2CB40F8D-ED11-46FC-910A-7ECF0EDB3100}" destId="{931D31C4-E3F3-4874-AA35-89408FE4BB3C}" srcOrd="1" destOrd="0" presId="urn:microsoft.com/office/officeart/2018/2/layout/IconCircleList"/>
    <dgm:cxn modelId="{79AF2729-4000-4836-AE0C-EA5C66CA2AFF}" type="presParOf" srcId="{2CB40F8D-ED11-46FC-910A-7ECF0EDB3100}" destId="{4D94F1DF-3ECE-47E5-AB21-F455DD4EC1E4}" srcOrd="2" destOrd="0" presId="urn:microsoft.com/office/officeart/2018/2/layout/IconCircleList"/>
    <dgm:cxn modelId="{2C1EEEA9-7C23-41F0-AADD-A4E9CDA1348C}" type="presParOf" srcId="{2CB40F8D-ED11-46FC-910A-7ECF0EDB3100}" destId="{4464573E-B2C6-401D-A533-41F76329CC2A}" srcOrd="3" destOrd="0" presId="urn:microsoft.com/office/officeart/2018/2/layout/IconCircleList"/>
    <dgm:cxn modelId="{6D336819-DA47-4D56-9E8F-31B29A59F4A8}" type="presParOf" srcId="{D121DF5B-DB54-4C75-8040-1BCB098B6BD3}" destId="{0F6394D3-DD21-42AB-9F09-99592292F5BC}" srcOrd="11" destOrd="0" presId="urn:microsoft.com/office/officeart/2018/2/layout/IconCircleList"/>
    <dgm:cxn modelId="{69CBE6ED-A338-424E-BBB0-4AEB0B9B1F30}" type="presParOf" srcId="{D121DF5B-DB54-4C75-8040-1BCB098B6BD3}" destId="{CAE0F36D-B4A0-44A5-B889-8065EF0A4556}" srcOrd="12" destOrd="0" presId="urn:microsoft.com/office/officeart/2018/2/layout/IconCircleList"/>
    <dgm:cxn modelId="{7B9E70C0-3884-4D3B-A63E-EE8E7A264FC2}" type="presParOf" srcId="{CAE0F36D-B4A0-44A5-B889-8065EF0A4556}" destId="{F4A90D48-C16A-4D3D-9513-D582A36DDDA4}" srcOrd="0" destOrd="0" presId="urn:microsoft.com/office/officeart/2018/2/layout/IconCircleList"/>
    <dgm:cxn modelId="{312975F9-A336-4473-AEC8-3B10AF1D19C2}" type="presParOf" srcId="{CAE0F36D-B4A0-44A5-B889-8065EF0A4556}" destId="{37740A3C-CFE1-4DEA-AAE5-7572C8EA7A51}" srcOrd="1" destOrd="0" presId="urn:microsoft.com/office/officeart/2018/2/layout/IconCircleList"/>
    <dgm:cxn modelId="{E2D45AC5-FA44-45E6-A469-FAB164BC22C4}" type="presParOf" srcId="{CAE0F36D-B4A0-44A5-B889-8065EF0A4556}" destId="{B104BA76-7184-4319-A116-005C8EEBE0F1}" srcOrd="2" destOrd="0" presId="urn:microsoft.com/office/officeart/2018/2/layout/IconCircleList"/>
    <dgm:cxn modelId="{A757A993-E102-4AA9-B32B-3E0D0B7A037B}" type="presParOf" srcId="{CAE0F36D-B4A0-44A5-B889-8065EF0A4556}" destId="{AC93765D-53A6-4B74-AD7E-96D6A773BEF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540CD89-A1F0-4474-BE47-C0C94FCB6F5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A5FFD85-AFAF-45F9-95B9-459174630798}">
      <dgm:prSet/>
      <dgm:spPr/>
      <dgm:t>
        <a:bodyPr/>
        <a:lstStyle/>
        <a:p>
          <a:r>
            <a:rPr lang="en-US"/>
            <a:t>We created a data center for a health-care organization, in accordance with the assignment rules. </a:t>
          </a:r>
        </a:p>
      </dgm:t>
    </dgm:pt>
    <dgm:pt modelId="{4C67ECE4-5788-4B2E-A581-9664C8047DCA}" type="parTrans" cxnId="{1A4BC59B-7E27-4F4A-866C-C01F7F8350CC}">
      <dgm:prSet/>
      <dgm:spPr/>
      <dgm:t>
        <a:bodyPr/>
        <a:lstStyle/>
        <a:p>
          <a:endParaRPr lang="en-US"/>
        </a:p>
      </dgm:t>
    </dgm:pt>
    <dgm:pt modelId="{DA6E6542-37BD-4942-8258-CE5010953C85}" type="sibTrans" cxnId="{1A4BC59B-7E27-4F4A-866C-C01F7F8350CC}">
      <dgm:prSet/>
      <dgm:spPr/>
      <dgm:t>
        <a:bodyPr/>
        <a:lstStyle/>
        <a:p>
          <a:endParaRPr lang="en-US"/>
        </a:p>
      </dgm:t>
    </dgm:pt>
    <dgm:pt modelId="{1DFAF159-812C-47B4-96E7-61652EA6CFFC}">
      <dgm:prSet/>
      <dgm:spPr/>
      <dgm:t>
        <a:bodyPr/>
        <a:lstStyle/>
        <a:p>
          <a:r>
            <a:rPr lang="en-US"/>
            <a:t>We've suggested a Data Center Design strategy that includes all of the required components and criteria</a:t>
          </a:r>
        </a:p>
      </dgm:t>
    </dgm:pt>
    <dgm:pt modelId="{3B40D336-C532-414D-B842-7D97252ABDF4}" type="parTrans" cxnId="{50DC7345-2B79-4A77-8356-BC02295010F4}">
      <dgm:prSet/>
      <dgm:spPr/>
      <dgm:t>
        <a:bodyPr/>
        <a:lstStyle/>
        <a:p>
          <a:endParaRPr lang="en-US"/>
        </a:p>
      </dgm:t>
    </dgm:pt>
    <dgm:pt modelId="{DBBD70E7-A8DE-44EA-9035-AC1CD8EED321}" type="sibTrans" cxnId="{50DC7345-2B79-4A77-8356-BC02295010F4}">
      <dgm:prSet/>
      <dgm:spPr/>
      <dgm:t>
        <a:bodyPr/>
        <a:lstStyle/>
        <a:p>
          <a:endParaRPr lang="en-US"/>
        </a:p>
      </dgm:t>
    </dgm:pt>
    <dgm:pt modelId="{318F5C06-DEBF-43BE-945E-50A37ACB0994}">
      <dgm:prSet/>
      <dgm:spPr/>
      <dgm:t>
        <a:bodyPr/>
        <a:lstStyle/>
        <a:p>
          <a:r>
            <a:rPr lang="en-US" dirty="0"/>
            <a:t>We were able to meet the necessary issues related to data center design by combining new technologies such as blade servers, which require significantly more power and cooling capacity, demands to consolidate multiple data centers into fewer locations, improvements in operating procedures</a:t>
          </a:r>
        </a:p>
      </dgm:t>
    </dgm:pt>
    <dgm:pt modelId="{8D7469BD-5B30-4CDC-AAF3-669E6E78C12A}" type="parTrans" cxnId="{624FC034-CCB5-4EFF-BA44-CDC62A6E50CE}">
      <dgm:prSet/>
      <dgm:spPr/>
      <dgm:t>
        <a:bodyPr/>
        <a:lstStyle/>
        <a:p>
          <a:endParaRPr lang="en-US"/>
        </a:p>
      </dgm:t>
    </dgm:pt>
    <dgm:pt modelId="{D77D0280-02E1-49DA-B4A7-864C742668A6}" type="sibTrans" cxnId="{624FC034-CCB5-4EFF-BA44-CDC62A6E50CE}">
      <dgm:prSet/>
      <dgm:spPr/>
      <dgm:t>
        <a:bodyPr/>
        <a:lstStyle/>
        <a:p>
          <a:endParaRPr lang="en-US"/>
        </a:p>
      </dgm:t>
    </dgm:pt>
    <dgm:pt modelId="{72B98100-4586-4644-869C-84D115F61D5E}" type="pres">
      <dgm:prSet presAssocID="{9540CD89-A1F0-4474-BE47-C0C94FCB6F5B}" presName="linear" presStyleCnt="0">
        <dgm:presLayoutVars>
          <dgm:animLvl val="lvl"/>
          <dgm:resizeHandles val="exact"/>
        </dgm:presLayoutVars>
      </dgm:prSet>
      <dgm:spPr/>
    </dgm:pt>
    <dgm:pt modelId="{251A1116-4B5D-4209-A5A8-8C3AA06850B2}" type="pres">
      <dgm:prSet presAssocID="{BA5FFD85-AFAF-45F9-95B9-459174630798}" presName="parentText" presStyleLbl="node1" presStyleIdx="0" presStyleCnt="3">
        <dgm:presLayoutVars>
          <dgm:chMax val="0"/>
          <dgm:bulletEnabled val="1"/>
        </dgm:presLayoutVars>
      </dgm:prSet>
      <dgm:spPr/>
    </dgm:pt>
    <dgm:pt modelId="{F872A8B0-54E5-4E87-9F1A-0BD8D201761C}" type="pres">
      <dgm:prSet presAssocID="{DA6E6542-37BD-4942-8258-CE5010953C85}" presName="spacer" presStyleCnt="0"/>
      <dgm:spPr/>
    </dgm:pt>
    <dgm:pt modelId="{1640ED62-3110-4BB5-84C7-4C0F07C4577D}" type="pres">
      <dgm:prSet presAssocID="{1DFAF159-812C-47B4-96E7-61652EA6CFFC}" presName="parentText" presStyleLbl="node1" presStyleIdx="1" presStyleCnt="3">
        <dgm:presLayoutVars>
          <dgm:chMax val="0"/>
          <dgm:bulletEnabled val="1"/>
        </dgm:presLayoutVars>
      </dgm:prSet>
      <dgm:spPr/>
    </dgm:pt>
    <dgm:pt modelId="{47C21E27-6EA6-4749-A303-5E1B0349B48B}" type="pres">
      <dgm:prSet presAssocID="{DBBD70E7-A8DE-44EA-9035-AC1CD8EED321}" presName="spacer" presStyleCnt="0"/>
      <dgm:spPr/>
    </dgm:pt>
    <dgm:pt modelId="{0A20DA5D-80DA-4E0C-82BE-C875656FFBAF}" type="pres">
      <dgm:prSet presAssocID="{318F5C06-DEBF-43BE-945E-50A37ACB0994}" presName="parentText" presStyleLbl="node1" presStyleIdx="2" presStyleCnt="3">
        <dgm:presLayoutVars>
          <dgm:chMax val="0"/>
          <dgm:bulletEnabled val="1"/>
        </dgm:presLayoutVars>
      </dgm:prSet>
      <dgm:spPr/>
    </dgm:pt>
  </dgm:ptLst>
  <dgm:cxnLst>
    <dgm:cxn modelId="{624FC034-CCB5-4EFF-BA44-CDC62A6E50CE}" srcId="{9540CD89-A1F0-4474-BE47-C0C94FCB6F5B}" destId="{318F5C06-DEBF-43BE-945E-50A37ACB0994}" srcOrd="2" destOrd="0" parTransId="{8D7469BD-5B30-4CDC-AAF3-669E6E78C12A}" sibTransId="{D77D0280-02E1-49DA-B4A7-864C742668A6}"/>
    <dgm:cxn modelId="{50DC7345-2B79-4A77-8356-BC02295010F4}" srcId="{9540CD89-A1F0-4474-BE47-C0C94FCB6F5B}" destId="{1DFAF159-812C-47B4-96E7-61652EA6CFFC}" srcOrd="1" destOrd="0" parTransId="{3B40D336-C532-414D-B842-7D97252ABDF4}" sibTransId="{DBBD70E7-A8DE-44EA-9035-AC1CD8EED321}"/>
    <dgm:cxn modelId="{D86EF06C-4949-4F5F-B389-C5F6D2950E85}" type="presOf" srcId="{BA5FFD85-AFAF-45F9-95B9-459174630798}" destId="{251A1116-4B5D-4209-A5A8-8C3AA06850B2}" srcOrd="0" destOrd="0" presId="urn:microsoft.com/office/officeart/2005/8/layout/vList2"/>
    <dgm:cxn modelId="{1A4BC59B-7E27-4F4A-866C-C01F7F8350CC}" srcId="{9540CD89-A1F0-4474-BE47-C0C94FCB6F5B}" destId="{BA5FFD85-AFAF-45F9-95B9-459174630798}" srcOrd="0" destOrd="0" parTransId="{4C67ECE4-5788-4B2E-A581-9664C8047DCA}" sibTransId="{DA6E6542-37BD-4942-8258-CE5010953C85}"/>
    <dgm:cxn modelId="{371D6EAC-37A9-4E27-B64A-E3660C3C1E4C}" type="presOf" srcId="{1DFAF159-812C-47B4-96E7-61652EA6CFFC}" destId="{1640ED62-3110-4BB5-84C7-4C0F07C4577D}" srcOrd="0" destOrd="0" presId="urn:microsoft.com/office/officeart/2005/8/layout/vList2"/>
    <dgm:cxn modelId="{C8E873C3-90FE-4840-8CDA-23DD60D2EDEE}" type="presOf" srcId="{9540CD89-A1F0-4474-BE47-C0C94FCB6F5B}" destId="{72B98100-4586-4644-869C-84D115F61D5E}" srcOrd="0" destOrd="0" presId="urn:microsoft.com/office/officeart/2005/8/layout/vList2"/>
    <dgm:cxn modelId="{9CA7FCE5-D820-4FA2-BF04-F04F6CE8596C}" type="presOf" srcId="{318F5C06-DEBF-43BE-945E-50A37ACB0994}" destId="{0A20DA5D-80DA-4E0C-82BE-C875656FFBAF}" srcOrd="0" destOrd="0" presId="urn:microsoft.com/office/officeart/2005/8/layout/vList2"/>
    <dgm:cxn modelId="{6BABDD7E-ECF0-4943-BEA4-52ED82052F4A}" type="presParOf" srcId="{72B98100-4586-4644-869C-84D115F61D5E}" destId="{251A1116-4B5D-4209-A5A8-8C3AA06850B2}" srcOrd="0" destOrd="0" presId="urn:microsoft.com/office/officeart/2005/8/layout/vList2"/>
    <dgm:cxn modelId="{FEC586BE-F26E-4DBD-925D-45009CB16AAB}" type="presParOf" srcId="{72B98100-4586-4644-869C-84D115F61D5E}" destId="{F872A8B0-54E5-4E87-9F1A-0BD8D201761C}" srcOrd="1" destOrd="0" presId="urn:microsoft.com/office/officeart/2005/8/layout/vList2"/>
    <dgm:cxn modelId="{88872095-C975-4A40-8314-FE927A0B0C37}" type="presParOf" srcId="{72B98100-4586-4644-869C-84D115F61D5E}" destId="{1640ED62-3110-4BB5-84C7-4C0F07C4577D}" srcOrd="2" destOrd="0" presId="urn:microsoft.com/office/officeart/2005/8/layout/vList2"/>
    <dgm:cxn modelId="{CA836A03-45D0-4015-8FE0-9F56B39FDE0E}" type="presParOf" srcId="{72B98100-4586-4644-869C-84D115F61D5E}" destId="{47C21E27-6EA6-4749-A303-5E1B0349B48B}" srcOrd="3" destOrd="0" presId="urn:microsoft.com/office/officeart/2005/8/layout/vList2"/>
    <dgm:cxn modelId="{6D29652F-579C-4158-94EF-378412E0E280}" type="presParOf" srcId="{72B98100-4586-4644-869C-84D115F61D5E}" destId="{0A20DA5D-80DA-4E0C-82BE-C875656FFBA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EC305D-A49E-4673-8105-909888B72F2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795B7CD-AD76-4990-A9A2-57E080B7F47B}">
      <dgm:prSet/>
      <dgm:spPr/>
      <dgm:t>
        <a:bodyPr/>
        <a:lstStyle/>
        <a:p>
          <a:r>
            <a:rPr lang="en-US" b="1"/>
            <a:t>Security</a:t>
          </a:r>
          <a:endParaRPr lang="en-US"/>
        </a:p>
      </dgm:t>
    </dgm:pt>
    <dgm:pt modelId="{A8BCF4A4-7390-47E0-97FB-CC0AFB17B898}" type="parTrans" cxnId="{AE14F4DE-3A2A-4CD0-8CC7-60AD564242D9}">
      <dgm:prSet/>
      <dgm:spPr/>
      <dgm:t>
        <a:bodyPr/>
        <a:lstStyle/>
        <a:p>
          <a:endParaRPr lang="en-US"/>
        </a:p>
      </dgm:t>
    </dgm:pt>
    <dgm:pt modelId="{8BD32297-2B53-4C54-995D-22A304F252F1}" type="sibTrans" cxnId="{AE14F4DE-3A2A-4CD0-8CC7-60AD564242D9}">
      <dgm:prSet/>
      <dgm:spPr/>
      <dgm:t>
        <a:bodyPr/>
        <a:lstStyle/>
        <a:p>
          <a:endParaRPr lang="en-US"/>
        </a:p>
      </dgm:t>
    </dgm:pt>
    <dgm:pt modelId="{C4F4844F-0D39-4C66-953A-D91DEC3B7794}">
      <dgm:prSet/>
      <dgm:spPr/>
      <dgm:t>
        <a:bodyPr/>
        <a:lstStyle/>
        <a:p>
          <a:r>
            <a:rPr lang="en-US" dirty="0"/>
            <a:t>Data centers must be protected against physical threats to its components.</a:t>
          </a:r>
        </a:p>
      </dgm:t>
    </dgm:pt>
    <dgm:pt modelId="{00585AEF-B689-4D5B-A255-35288BE77970}" type="parTrans" cxnId="{4E24F667-951A-4AC2-BF92-F43F6E431A2A}">
      <dgm:prSet/>
      <dgm:spPr/>
      <dgm:t>
        <a:bodyPr/>
        <a:lstStyle/>
        <a:p>
          <a:endParaRPr lang="en-US"/>
        </a:p>
      </dgm:t>
    </dgm:pt>
    <dgm:pt modelId="{B9777D19-A66C-40B7-B580-00C70381125F}" type="sibTrans" cxnId="{4E24F667-951A-4AC2-BF92-F43F6E431A2A}">
      <dgm:prSet/>
      <dgm:spPr/>
      <dgm:t>
        <a:bodyPr/>
        <a:lstStyle/>
        <a:p>
          <a:endParaRPr lang="en-US"/>
        </a:p>
      </dgm:t>
    </dgm:pt>
    <dgm:pt modelId="{45A3C1A0-BCAF-47D8-A5F1-8F97EFDF7F20}">
      <dgm:prSet/>
      <dgm:spPr/>
      <dgm:t>
        <a:bodyPr/>
        <a:lstStyle/>
        <a:p>
          <a:r>
            <a:rPr lang="en-US"/>
            <a:t>The proposed data center will have multiple security systems.</a:t>
          </a:r>
        </a:p>
      </dgm:t>
    </dgm:pt>
    <dgm:pt modelId="{059448FF-5457-40B6-8F5B-B13B553856FA}" type="parTrans" cxnId="{D08B8262-A945-44B3-A035-C4150C3EB0BC}">
      <dgm:prSet/>
      <dgm:spPr/>
      <dgm:t>
        <a:bodyPr/>
        <a:lstStyle/>
        <a:p>
          <a:endParaRPr lang="en-US"/>
        </a:p>
      </dgm:t>
    </dgm:pt>
    <dgm:pt modelId="{29D16C36-03B9-46AB-B0E5-D1E76BF13E5F}" type="sibTrans" cxnId="{D08B8262-A945-44B3-A035-C4150C3EB0BC}">
      <dgm:prSet/>
      <dgm:spPr/>
      <dgm:t>
        <a:bodyPr/>
        <a:lstStyle/>
        <a:p>
          <a:endParaRPr lang="en-US"/>
        </a:p>
      </dgm:t>
    </dgm:pt>
    <dgm:pt modelId="{CFD14564-617E-4AF3-82BE-A8F62A5FED97}">
      <dgm:prSet/>
      <dgm:spPr/>
      <dgm:t>
        <a:bodyPr/>
        <a:lstStyle/>
        <a:p>
          <a:r>
            <a:rPr lang="en-US" dirty="0"/>
            <a:t>Cards and biometric systems will be used in order to enter and exit the building.</a:t>
          </a:r>
        </a:p>
      </dgm:t>
    </dgm:pt>
    <dgm:pt modelId="{08713EED-B247-4DE3-A63E-FDA691B2FE99}" type="parTrans" cxnId="{FCECB678-FD2E-4BBC-A953-BC8C9A13C07E}">
      <dgm:prSet/>
      <dgm:spPr/>
      <dgm:t>
        <a:bodyPr/>
        <a:lstStyle/>
        <a:p>
          <a:endParaRPr lang="en-US"/>
        </a:p>
      </dgm:t>
    </dgm:pt>
    <dgm:pt modelId="{4174E022-FA4A-4210-8F38-2DD17800418A}" type="sibTrans" cxnId="{FCECB678-FD2E-4BBC-A953-BC8C9A13C07E}">
      <dgm:prSet/>
      <dgm:spPr/>
      <dgm:t>
        <a:bodyPr/>
        <a:lstStyle/>
        <a:p>
          <a:endParaRPr lang="en-US"/>
        </a:p>
      </dgm:t>
    </dgm:pt>
    <dgm:pt modelId="{71351C17-1E20-4B6C-88DE-91EBFD33E252}">
      <dgm:prSet/>
      <dgm:spPr/>
      <dgm:t>
        <a:bodyPr/>
        <a:lstStyle/>
        <a:p>
          <a:r>
            <a:rPr lang="en-US" b="1"/>
            <a:t>Scalability</a:t>
          </a:r>
          <a:endParaRPr lang="en-US"/>
        </a:p>
      </dgm:t>
    </dgm:pt>
    <dgm:pt modelId="{EF96DA72-50F5-4705-998A-791307E9ED6B}" type="parTrans" cxnId="{393F9181-ED9D-4B59-B7DB-30DE7306E49F}">
      <dgm:prSet/>
      <dgm:spPr/>
      <dgm:t>
        <a:bodyPr/>
        <a:lstStyle/>
        <a:p>
          <a:endParaRPr lang="en-US"/>
        </a:p>
      </dgm:t>
    </dgm:pt>
    <dgm:pt modelId="{C7D83F56-9209-448D-9198-EEED1E66284C}" type="sibTrans" cxnId="{393F9181-ED9D-4B59-B7DB-30DE7306E49F}">
      <dgm:prSet/>
      <dgm:spPr/>
      <dgm:t>
        <a:bodyPr/>
        <a:lstStyle/>
        <a:p>
          <a:endParaRPr lang="en-US"/>
        </a:p>
      </dgm:t>
    </dgm:pt>
    <dgm:pt modelId="{26A6789E-B680-480E-8FBD-69E7FFF5BEEC}">
      <dgm:prSet/>
      <dgm:spPr/>
      <dgm:t>
        <a:bodyPr/>
        <a:lstStyle/>
        <a:p>
          <a:r>
            <a:rPr lang="en-US"/>
            <a:t>The data center which will be proposed must be able to support the scalability</a:t>
          </a:r>
        </a:p>
      </dgm:t>
    </dgm:pt>
    <dgm:pt modelId="{6E689667-026D-436B-8D5B-E85FE620CF45}" type="parTrans" cxnId="{B1A0B171-C3E8-437E-84E3-52180CA8CBC9}">
      <dgm:prSet/>
      <dgm:spPr/>
      <dgm:t>
        <a:bodyPr/>
        <a:lstStyle/>
        <a:p>
          <a:endParaRPr lang="en-US"/>
        </a:p>
      </dgm:t>
    </dgm:pt>
    <dgm:pt modelId="{103C4D0D-7DD0-432A-8291-45D90BA84D83}" type="sibTrans" cxnId="{B1A0B171-C3E8-437E-84E3-52180CA8CBC9}">
      <dgm:prSet/>
      <dgm:spPr/>
      <dgm:t>
        <a:bodyPr/>
        <a:lstStyle/>
        <a:p>
          <a:endParaRPr lang="en-US"/>
        </a:p>
      </dgm:t>
    </dgm:pt>
    <dgm:pt modelId="{64639963-B5F3-4EB9-961B-6035F21E93C3}">
      <dgm:prSet/>
      <dgm:spPr/>
      <dgm:t>
        <a:bodyPr/>
        <a:lstStyle/>
        <a:p>
          <a:r>
            <a:rPr lang="en-US"/>
            <a:t>Proper infrastructure should be recommended which help to scale in future</a:t>
          </a:r>
        </a:p>
      </dgm:t>
    </dgm:pt>
    <dgm:pt modelId="{0611E2AB-641C-4D72-B1B1-397148EEB5C1}" type="parTrans" cxnId="{2770896D-60F7-4E49-9A2D-BE0BDF58BE8F}">
      <dgm:prSet/>
      <dgm:spPr/>
      <dgm:t>
        <a:bodyPr/>
        <a:lstStyle/>
        <a:p>
          <a:endParaRPr lang="en-US"/>
        </a:p>
      </dgm:t>
    </dgm:pt>
    <dgm:pt modelId="{144ADAF2-F254-4AF6-BAB5-8B40C4BE81CD}" type="sibTrans" cxnId="{2770896D-60F7-4E49-9A2D-BE0BDF58BE8F}">
      <dgm:prSet/>
      <dgm:spPr/>
      <dgm:t>
        <a:bodyPr/>
        <a:lstStyle/>
        <a:p>
          <a:endParaRPr lang="en-US"/>
        </a:p>
      </dgm:t>
    </dgm:pt>
    <dgm:pt modelId="{FE8C3DC4-CD08-4761-B740-0AC31CF5DF01}" type="pres">
      <dgm:prSet presAssocID="{15EC305D-A49E-4673-8105-909888B72F2E}" presName="vert0" presStyleCnt="0">
        <dgm:presLayoutVars>
          <dgm:dir/>
          <dgm:animOne val="branch"/>
          <dgm:animLvl val="lvl"/>
        </dgm:presLayoutVars>
      </dgm:prSet>
      <dgm:spPr/>
    </dgm:pt>
    <dgm:pt modelId="{0B5A5EC9-F903-4C4E-8D16-E38D72186E58}" type="pres">
      <dgm:prSet presAssocID="{8795B7CD-AD76-4990-A9A2-57E080B7F47B}" presName="thickLine" presStyleLbl="alignNode1" presStyleIdx="0" presStyleCnt="7"/>
      <dgm:spPr/>
    </dgm:pt>
    <dgm:pt modelId="{A1D8068B-DD4A-485A-AD41-8851EC429F5D}" type="pres">
      <dgm:prSet presAssocID="{8795B7CD-AD76-4990-A9A2-57E080B7F47B}" presName="horz1" presStyleCnt="0"/>
      <dgm:spPr/>
    </dgm:pt>
    <dgm:pt modelId="{650BBB98-65E3-4DB2-B417-8237B23E04DC}" type="pres">
      <dgm:prSet presAssocID="{8795B7CD-AD76-4990-A9A2-57E080B7F47B}" presName="tx1" presStyleLbl="revTx" presStyleIdx="0" presStyleCnt="7"/>
      <dgm:spPr/>
    </dgm:pt>
    <dgm:pt modelId="{7C2DBABF-2C30-48C8-ACBD-82FCEFF5F52F}" type="pres">
      <dgm:prSet presAssocID="{8795B7CD-AD76-4990-A9A2-57E080B7F47B}" presName="vert1" presStyleCnt="0"/>
      <dgm:spPr/>
    </dgm:pt>
    <dgm:pt modelId="{8A9CE53D-504A-4E8D-86C8-9C7417705567}" type="pres">
      <dgm:prSet presAssocID="{C4F4844F-0D39-4C66-953A-D91DEC3B7794}" presName="thickLine" presStyleLbl="alignNode1" presStyleIdx="1" presStyleCnt="7"/>
      <dgm:spPr/>
    </dgm:pt>
    <dgm:pt modelId="{25CFB39F-3337-4D0A-AC81-CF8120AB6D2C}" type="pres">
      <dgm:prSet presAssocID="{C4F4844F-0D39-4C66-953A-D91DEC3B7794}" presName="horz1" presStyleCnt="0"/>
      <dgm:spPr/>
    </dgm:pt>
    <dgm:pt modelId="{44EC881F-62E0-4358-82FF-23178537BD2C}" type="pres">
      <dgm:prSet presAssocID="{C4F4844F-0D39-4C66-953A-D91DEC3B7794}" presName="tx1" presStyleLbl="revTx" presStyleIdx="1" presStyleCnt="7"/>
      <dgm:spPr/>
    </dgm:pt>
    <dgm:pt modelId="{8CECCD00-95C8-45E5-94AA-692B2B73280E}" type="pres">
      <dgm:prSet presAssocID="{C4F4844F-0D39-4C66-953A-D91DEC3B7794}" presName="vert1" presStyleCnt="0"/>
      <dgm:spPr/>
    </dgm:pt>
    <dgm:pt modelId="{C3514465-FAAF-49A0-9EEB-D5B6CAE70FF1}" type="pres">
      <dgm:prSet presAssocID="{45A3C1A0-BCAF-47D8-A5F1-8F97EFDF7F20}" presName="thickLine" presStyleLbl="alignNode1" presStyleIdx="2" presStyleCnt="7"/>
      <dgm:spPr/>
    </dgm:pt>
    <dgm:pt modelId="{8EF26347-38CD-4532-858D-C58669AD52E6}" type="pres">
      <dgm:prSet presAssocID="{45A3C1A0-BCAF-47D8-A5F1-8F97EFDF7F20}" presName="horz1" presStyleCnt="0"/>
      <dgm:spPr/>
    </dgm:pt>
    <dgm:pt modelId="{F62C03B9-0301-4E31-8EB8-D3A19BB438BF}" type="pres">
      <dgm:prSet presAssocID="{45A3C1A0-BCAF-47D8-A5F1-8F97EFDF7F20}" presName="tx1" presStyleLbl="revTx" presStyleIdx="2" presStyleCnt="7"/>
      <dgm:spPr/>
    </dgm:pt>
    <dgm:pt modelId="{36A1B99C-0531-421F-AD05-A8C7346C89AE}" type="pres">
      <dgm:prSet presAssocID="{45A3C1A0-BCAF-47D8-A5F1-8F97EFDF7F20}" presName="vert1" presStyleCnt="0"/>
      <dgm:spPr/>
    </dgm:pt>
    <dgm:pt modelId="{575305B4-486C-4101-B3B7-13CD5102B262}" type="pres">
      <dgm:prSet presAssocID="{CFD14564-617E-4AF3-82BE-A8F62A5FED97}" presName="thickLine" presStyleLbl="alignNode1" presStyleIdx="3" presStyleCnt="7"/>
      <dgm:spPr/>
    </dgm:pt>
    <dgm:pt modelId="{E486A5F9-2BB9-47D2-94EE-DE65F31FEB7F}" type="pres">
      <dgm:prSet presAssocID="{CFD14564-617E-4AF3-82BE-A8F62A5FED97}" presName="horz1" presStyleCnt="0"/>
      <dgm:spPr/>
    </dgm:pt>
    <dgm:pt modelId="{59AE5B1F-84FC-4A63-A6D1-CB7E4210E48E}" type="pres">
      <dgm:prSet presAssocID="{CFD14564-617E-4AF3-82BE-A8F62A5FED97}" presName="tx1" presStyleLbl="revTx" presStyleIdx="3" presStyleCnt="7"/>
      <dgm:spPr/>
    </dgm:pt>
    <dgm:pt modelId="{5E306054-FBC6-43BF-A466-4D41D2080ED8}" type="pres">
      <dgm:prSet presAssocID="{CFD14564-617E-4AF3-82BE-A8F62A5FED97}" presName="vert1" presStyleCnt="0"/>
      <dgm:spPr/>
    </dgm:pt>
    <dgm:pt modelId="{02F484BC-4233-4F87-9F34-5BFC94769480}" type="pres">
      <dgm:prSet presAssocID="{71351C17-1E20-4B6C-88DE-91EBFD33E252}" presName="thickLine" presStyleLbl="alignNode1" presStyleIdx="4" presStyleCnt="7"/>
      <dgm:spPr/>
    </dgm:pt>
    <dgm:pt modelId="{402D8C68-660F-4021-A4E9-24DA8DDBFC1E}" type="pres">
      <dgm:prSet presAssocID="{71351C17-1E20-4B6C-88DE-91EBFD33E252}" presName="horz1" presStyleCnt="0"/>
      <dgm:spPr/>
    </dgm:pt>
    <dgm:pt modelId="{DFBAB5BE-38A7-4E77-8C9E-7454F10C970B}" type="pres">
      <dgm:prSet presAssocID="{71351C17-1E20-4B6C-88DE-91EBFD33E252}" presName="tx1" presStyleLbl="revTx" presStyleIdx="4" presStyleCnt="7"/>
      <dgm:spPr/>
    </dgm:pt>
    <dgm:pt modelId="{F24E8C9A-30FD-425E-87BB-D924979DE9CB}" type="pres">
      <dgm:prSet presAssocID="{71351C17-1E20-4B6C-88DE-91EBFD33E252}" presName="vert1" presStyleCnt="0"/>
      <dgm:spPr/>
    </dgm:pt>
    <dgm:pt modelId="{23DA4794-B91A-464B-985D-DC239E032BBA}" type="pres">
      <dgm:prSet presAssocID="{26A6789E-B680-480E-8FBD-69E7FFF5BEEC}" presName="thickLine" presStyleLbl="alignNode1" presStyleIdx="5" presStyleCnt="7"/>
      <dgm:spPr/>
    </dgm:pt>
    <dgm:pt modelId="{4CC2677A-14DF-45EB-A8FD-0DFDCDAC1A34}" type="pres">
      <dgm:prSet presAssocID="{26A6789E-B680-480E-8FBD-69E7FFF5BEEC}" presName="horz1" presStyleCnt="0"/>
      <dgm:spPr/>
    </dgm:pt>
    <dgm:pt modelId="{C7DED6A8-7547-433A-9FA4-035ECD7B5488}" type="pres">
      <dgm:prSet presAssocID="{26A6789E-B680-480E-8FBD-69E7FFF5BEEC}" presName="tx1" presStyleLbl="revTx" presStyleIdx="5" presStyleCnt="7"/>
      <dgm:spPr/>
    </dgm:pt>
    <dgm:pt modelId="{8EEA74C8-6D37-467C-9536-37A8929037DD}" type="pres">
      <dgm:prSet presAssocID="{26A6789E-B680-480E-8FBD-69E7FFF5BEEC}" presName="vert1" presStyleCnt="0"/>
      <dgm:spPr/>
    </dgm:pt>
    <dgm:pt modelId="{901B0424-CBF3-42FF-8D9F-64E92E4F9488}" type="pres">
      <dgm:prSet presAssocID="{64639963-B5F3-4EB9-961B-6035F21E93C3}" presName="thickLine" presStyleLbl="alignNode1" presStyleIdx="6" presStyleCnt="7"/>
      <dgm:spPr/>
    </dgm:pt>
    <dgm:pt modelId="{297F0378-86A8-4324-B380-33E01E0EAFE7}" type="pres">
      <dgm:prSet presAssocID="{64639963-B5F3-4EB9-961B-6035F21E93C3}" presName="horz1" presStyleCnt="0"/>
      <dgm:spPr/>
    </dgm:pt>
    <dgm:pt modelId="{189F98C1-0511-4DB1-BE74-2C254D16716D}" type="pres">
      <dgm:prSet presAssocID="{64639963-B5F3-4EB9-961B-6035F21E93C3}" presName="tx1" presStyleLbl="revTx" presStyleIdx="6" presStyleCnt="7"/>
      <dgm:spPr/>
    </dgm:pt>
    <dgm:pt modelId="{9BA885B8-B1AA-45BA-9280-4F675B3149DA}" type="pres">
      <dgm:prSet presAssocID="{64639963-B5F3-4EB9-961B-6035F21E93C3}" presName="vert1" presStyleCnt="0"/>
      <dgm:spPr/>
    </dgm:pt>
  </dgm:ptLst>
  <dgm:cxnLst>
    <dgm:cxn modelId="{D5456521-645D-4E96-90EF-D9128E5B2419}" type="presOf" srcId="{CFD14564-617E-4AF3-82BE-A8F62A5FED97}" destId="{59AE5B1F-84FC-4A63-A6D1-CB7E4210E48E}" srcOrd="0" destOrd="0" presId="urn:microsoft.com/office/officeart/2008/layout/LinedList"/>
    <dgm:cxn modelId="{254E1D35-E62D-4667-B3AE-3A4127865C08}" type="presOf" srcId="{15EC305D-A49E-4673-8105-909888B72F2E}" destId="{FE8C3DC4-CD08-4761-B740-0AC31CF5DF01}" srcOrd="0" destOrd="0" presId="urn:microsoft.com/office/officeart/2008/layout/LinedList"/>
    <dgm:cxn modelId="{D08B8262-A945-44B3-A035-C4150C3EB0BC}" srcId="{15EC305D-A49E-4673-8105-909888B72F2E}" destId="{45A3C1A0-BCAF-47D8-A5F1-8F97EFDF7F20}" srcOrd="2" destOrd="0" parTransId="{059448FF-5457-40B6-8F5B-B13B553856FA}" sibTransId="{29D16C36-03B9-46AB-B0E5-D1E76BF13E5F}"/>
    <dgm:cxn modelId="{4E24F667-951A-4AC2-BF92-F43F6E431A2A}" srcId="{15EC305D-A49E-4673-8105-909888B72F2E}" destId="{C4F4844F-0D39-4C66-953A-D91DEC3B7794}" srcOrd="1" destOrd="0" parTransId="{00585AEF-B689-4D5B-A255-35288BE77970}" sibTransId="{B9777D19-A66C-40B7-B580-00C70381125F}"/>
    <dgm:cxn modelId="{2770896D-60F7-4E49-9A2D-BE0BDF58BE8F}" srcId="{15EC305D-A49E-4673-8105-909888B72F2E}" destId="{64639963-B5F3-4EB9-961B-6035F21E93C3}" srcOrd="6" destOrd="0" parTransId="{0611E2AB-641C-4D72-B1B1-397148EEB5C1}" sibTransId="{144ADAF2-F254-4AF6-BAB5-8B40C4BE81CD}"/>
    <dgm:cxn modelId="{B1A0B171-C3E8-437E-84E3-52180CA8CBC9}" srcId="{15EC305D-A49E-4673-8105-909888B72F2E}" destId="{26A6789E-B680-480E-8FBD-69E7FFF5BEEC}" srcOrd="5" destOrd="0" parTransId="{6E689667-026D-436B-8D5B-E85FE620CF45}" sibTransId="{103C4D0D-7DD0-432A-8291-45D90BA84D83}"/>
    <dgm:cxn modelId="{FCECB678-FD2E-4BBC-A953-BC8C9A13C07E}" srcId="{15EC305D-A49E-4673-8105-909888B72F2E}" destId="{CFD14564-617E-4AF3-82BE-A8F62A5FED97}" srcOrd="3" destOrd="0" parTransId="{08713EED-B247-4DE3-A63E-FDA691B2FE99}" sibTransId="{4174E022-FA4A-4210-8F38-2DD17800418A}"/>
    <dgm:cxn modelId="{DCF6AB7C-DE2B-4B67-B9E1-303B6958CD82}" type="presOf" srcId="{64639963-B5F3-4EB9-961B-6035F21E93C3}" destId="{189F98C1-0511-4DB1-BE74-2C254D16716D}" srcOrd="0" destOrd="0" presId="urn:microsoft.com/office/officeart/2008/layout/LinedList"/>
    <dgm:cxn modelId="{393F9181-ED9D-4B59-B7DB-30DE7306E49F}" srcId="{15EC305D-A49E-4673-8105-909888B72F2E}" destId="{71351C17-1E20-4B6C-88DE-91EBFD33E252}" srcOrd="4" destOrd="0" parTransId="{EF96DA72-50F5-4705-998A-791307E9ED6B}" sibTransId="{C7D83F56-9209-448D-9198-EEED1E66284C}"/>
    <dgm:cxn modelId="{E1E18B82-77EF-41D3-859C-11AFCE2B76B7}" type="presOf" srcId="{C4F4844F-0D39-4C66-953A-D91DEC3B7794}" destId="{44EC881F-62E0-4358-82FF-23178537BD2C}" srcOrd="0" destOrd="0" presId="urn:microsoft.com/office/officeart/2008/layout/LinedList"/>
    <dgm:cxn modelId="{EE1F9AAB-5768-409C-BE32-98B7BD7EA8E8}" type="presOf" srcId="{71351C17-1E20-4B6C-88DE-91EBFD33E252}" destId="{DFBAB5BE-38A7-4E77-8C9E-7454F10C970B}" srcOrd="0" destOrd="0" presId="urn:microsoft.com/office/officeart/2008/layout/LinedList"/>
    <dgm:cxn modelId="{8D71F3C9-D644-4AA6-A2F9-13E1B1C0BE3E}" type="presOf" srcId="{26A6789E-B680-480E-8FBD-69E7FFF5BEEC}" destId="{C7DED6A8-7547-433A-9FA4-035ECD7B5488}" srcOrd="0" destOrd="0" presId="urn:microsoft.com/office/officeart/2008/layout/LinedList"/>
    <dgm:cxn modelId="{36E765DA-6F1B-4A3D-BA44-BFD6A90DFB18}" type="presOf" srcId="{8795B7CD-AD76-4990-A9A2-57E080B7F47B}" destId="{650BBB98-65E3-4DB2-B417-8237B23E04DC}" srcOrd="0" destOrd="0" presId="urn:microsoft.com/office/officeart/2008/layout/LinedList"/>
    <dgm:cxn modelId="{AE14F4DE-3A2A-4CD0-8CC7-60AD564242D9}" srcId="{15EC305D-A49E-4673-8105-909888B72F2E}" destId="{8795B7CD-AD76-4990-A9A2-57E080B7F47B}" srcOrd="0" destOrd="0" parTransId="{A8BCF4A4-7390-47E0-97FB-CC0AFB17B898}" sibTransId="{8BD32297-2B53-4C54-995D-22A304F252F1}"/>
    <dgm:cxn modelId="{93B864E2-0953-40C6-952B-3751A2636E7D}" type="presOf" srcId="{45A3C1A0-BCAF-47D8-A5F1-8F97EFDF7F20}" destId="{F62C03B9-0301-4E31-8EB8-D3A19BB438BF}" srcOrd="0" destOrd="0" presId="urn:microsoft.com/office/officeart/2008/layout/LinedList"/>
    <dgm:cxn modelId="{8C975F07-6025-4C19-9433-7D2FBF38B5D6}" type="presParOf" srcId="{FE8C3DC4-CD08-4761-B740-0AC31CF5DF01}" destId="{0B5A5EC9-F903-4C4E-8D16-E38D72186E58}" srcOrd="0" destOrd="0" presId="urn:microsoft.com/office/officeart/2008/layout/LinedList"/>
    <dgm:cxn modelId="{7E68EB9A-6AED-4EE0-942D-24F427EBC641}" type="presParOf" srcId="{FE8C3DC4-CD08-4761-B740-0AC31CF5DF01}" destId="{A1D8068B-DD4A-485A-AD41-8851EC429F5D}" srcOrd="1" destOrd="0" presId="urn:microsoft.com/office/officeart/2008/layout/LinedList"/>
    <dgm:cxn modelId="{2ADE40F1-311B-4E30-9E71-EB65BFFC38D9}" type="presParOf" srcId="{A1D8068B-DD4A-485A-AD41-8851EC429F5D}" destId="{650BBB98-65E3-4DB2-B417-8237B23E04DC}" srcOrd="0" destOrd="0" presId="urn:microsoft.com/office/officeart/2008/layout/LinedList"/>
    <dgm:cxn modelId="{EC372DDE-D596-40DC-9D93-7BEA8900B5DE}" type="presParOf" srcId="{A1D8068B-DD4A-485A-AD41-8851EC429F5D}" destId="{7C2DBABF-2C30-48C8-ACBD-82FCEFF5F52F}" srcOrd="1" destOrd="0" presId="urn:microsoft.com/office/officeart/2008/layout/LinedList"/>
    <dgm:cxn modelId="{B6F65B3B-EB15-4ACD-893C-5C2DB07AF3D3}" type="presParOf" srcId="{FE8C3DC4-CD08-4761-B740-0AC31CF5DF01}" destId="{8A9CE53D-504A-4E8D-86C8-9C7417705567}" srcOrd="2" destOrd="0" presId="urn:microsoft.com/office/officeart/2008/layout/LinedList"/>
    <dgm:cxn modelId="{83E8E3BB-BA2F-4E85-AB09-44443EB9111D}" type="presParOf" srcId="{FE8C3DC4-CD08-4761-B740-0AC31CF5DF01}" destId="{25CFB39F-3337-4D0A-AC81-CF8120AB6D2C}" srcOrd="3" destOrd="0" presId="urn:microsoft.com/office/officeart/2008/layout/LinedList"/>
    <dgm:cxn modelId="{CB1FF181-248A-4967-B01B-D4A637FFA1F1}" type="presParOf" srcId="{25CFB39F-3337-4D0A-AC81-CF8120AB6D2C}" destId="{44EC881F-62E0-4358-82FF-23178537BD2C}" srcOrd="0" destOrd="0" presId="urn:microsoft.com/office/officeart/2008/layout/LinedList"/>
    <dgm:cxn modelId="{164C6745-7738-48AA-9AA2-DECA0E8A65A1}" type="presParOf" srcId="{25CFB39F-3337-4D0A-AC81-CF8120AB6D2C}" destId="{8CECCD00-95C8-45E5-94AA-692B2B73280E}" srcOrd="1" destOrd="0" presId="urn:microsoft.com/office/officeart/2008/layout/LinedList"/>
    <dgm:cxn modelId="{CD0A412A-DEF8-4618-BE64-79765AFC8FFF}" type="presParOf" srcId="{FE8C3DC4-CD08-4761-B740-0AC31CF5DF01}" destId="{C3514465-FAAF-49A0-9EEB-D5B6CAE70FF1}" srcOrd="4" destOrd="0" presId="urn:microsoft.com/office/officeart/2008/layout/LinedList"/>
    <dgm:cxn modelId="{6E5733C9-7800-47B2-A203-266EB2B8599A}" type="presParOf" srcId="{FE8C3DC4-CD08-4761-B740-0AC31CF5DF01}" destId="{8EF26347-38CD-4532-858D-C58669AD52E6}" srcOrd="5" destOrd="0" presId="urn:microsoft.com/office/officeart/2008/layout/LinedList"/>
    <dgm:cxn modelId="{8660BA8C-AB65-4098-AA0A-3ED15EB9129A}" type="presParOf" srcId="{8EF26347-38CD-4532-858D-C58669AD52E6}" destId="{F62C03B9-0301-4E31-8EB8-D3A19BB438BF}" srcOrd="0" destOrd="0" presId="urn:microsoft.com/office/officeart/2008/layout/LinedList"/>
    <dgm:cxn modelId="{4C237956-6D0A-4B51-AFBB-FD7234905006}" type="presParOf" srcId="{8EF26347-38CD-4532-858D-C58669AD52E6}" destId="{36A1B99C-0531-421F-AD05-A8C7346C89AE}" srcOrd="1" destOrd="0" presId="urn:microsoft.com/office/officeart/2008/layout/LinedList"/>
    <dgm:cxn modelId="{BCCBA222-69E8-4FEA-974D-17B27688DD49}" type="presParOf" srcId="{FE8C3DC4-CD08-4761-B740-0AC31CF5DF01}" destId="{575305B4-486C-4101-B3B7-13CD5102B262}" srcOrd="6" destOrd="0" presId="urn:microsoft.com/office/officeart/2008/layout/LinedList"/>
    <dgm:cxn modelId="{F862FA9F-916C-4EFB-AB29-D81A5A533CF9}" type="presParOf" srcId="{FE8C3DC4-CD08-4761-B740-0AC31CF5DF01}" destId="{E486A5F9-2BB9-47D2-94EE-DE65F31FEB7F}" srcOrd="7" destOrd="0" presId="urn:microsoft.com/office/officeart/2008/layout/LinedList"/>
    <dgm:cxn modelId="{59AE8D97-72FC-45E9-976E-8B98D04D07EC}" type="presParOf" srcId="{E486A5F9-2BB9-47D2-94EE-DE65F31FEB7F}" destId="{59AE5B1F-84FC-4A63-A6D1-CB7E4210E48E}" srcOrd="0" destOrd="0" presId="urn:microsoft.com/office/officeart/2008/layout/LinedList"/>
    <dgm:cxn modelId="{31DF97CB-05D0-4979-99F6-6D22B2AB524E}" type="presParOf" srcId="{E486A5F9-2BB9-47D2-94EE-DE65F31FEB7F}" destId="{5E306054-FBC6-43BF-A466-4D41D2080ED8}" srcOrd="1" destOrd="0" presId="urn:microsoft.com/office/officeart/2008/layout/LinedList"/>
    <dgm:cxn modelId="{BB88B2D5-51C6-43B2-B046-EC18F7652CE7}" type="presParOf" srcId="{FE8C3DC4-CD08-4761-B740-0AC31CF5DF01}" destId="{02F484BC-4233-4F87-9F34-5BFC94769480}" srcOrd="8" destOrd="0" presId="urn:microsoft.com/office/officeart/2008/layout/LinedList"/>
    <dgm:cxn modelId="{0A2BFBF0-88FB-483B-83F1-7AE003ED72B0}" type="presParOf" srcId="{FE8C3DC4-CD08-4761-B740-0AC31CF5DF01}" destId="{402D8C68-660F-4021-A4E9-24DA8DDBFC1E}" srcOrd="9" destOrd="0" presId="urn:microsoft.com/office/officeart/2008/layout/LinedList"/>
    <dgm:cxn modelId="{8009868F-A587-43D8-AEDD-B3F03E200287}" type="presParOf" srcId="{402D8C68-660F-4021-A4E9-24DA8DDBFC1E}" destId="{DFBAB5BE-38A7-4E77-8C9E-7454F10C970B}" srcOrd="0" destOrd="0" presId="urn:microsoft.com/office/officeart/2008/layout/LinedList"/>
    <dgm:cxn modelId="{73E29A6C-A9BF-4595-9E61-1CE02FE8555A}" type="presParOf" srcId="{402D8C68-660F-4021-A4E9-24DA8DDBFC1E}" destId="{F24E8C9A-30FD-425E-87BB-D924979DE9CB}" srcOrd="1" destOrd="0" presId="urn:microsoft.com/office/officeart/2008/layout/LinedList"/>
    <dgm:cxn modelId="{4D7BE51E-0E34-4C79-98B2-E68C0EC84646}" type="presParOf" srcId="{FE8C3DC4-CD08-4761-B740-0AC31CF5DF01}" destId="{23DA4794-B91A-464B-985D-DC239E032BBA}" srcOrd="10" destOrd="0" presId="urn:microsoft.com/office/officeart/2008/layout/LinedList"/>
    <dgm:cxn modelId="{10F9F16A-F954-4B80-82FF-2FA6FD68B47A}" type="presParOf" srcId="{FE8C3DC4-CD08-4761-B740-0AC31CF5DF01}" destId="{4CC2677A-14DF-45EB-A8FD-0DFDCDAC1A34}" srcOrd="11" destOrd="0" presId="urn:microsoft.com/office/officeart/2008/layout/LinedList"/>
    <dgm:cxn modelId="{ACAC93AE-A0DC-43D5-B22D-60640355A87A}" type="presParOf" srcId="{4CC2677A-14DF-45EB-A8FD-0DFDCDAC1A34}" destId="{C7DED6A8-7547-433A-9FA4-035ECD7B5488}" srcOrd="0" destOrd="0" presId="urn:microsoft.com/office/officeart/2008/layout/LinedList"/>
    <dgm:cxn modelId="{A312BDD2-982F-4D8D-809B-7582753DE08A}" type="presParOf" srcId="{4CC2677A-14DF-45EB-A8FD-0DFDCDAC1A34}" destId="{8EEA74C8-6D37-467C-9536-37A8929037DD}" srcOrd="1" destOrd="0" presId="urn:microsoft.com/office/officeart/2008/layout/LinedList"/>
    <dgm:cxn modelId="{5EA5FA07-EA23-4848-A3C3-602B832FCF18}" type="presParOf" srcId="{FE8C3DC4-CD08-4761-B740-0AC31CF5DF01}" destId="{901B0424-CBF3-42FF-8D9F-64E92E4F9488}" srcOrd="12" destOrd="0" presId="urn:microsoft.com/office/officeart/2008/layout/LinedList"/>
    <dgm:cxn modelId="{9097DFC3-3674-4A72-AAE1-38725F311CA6}" type="presParOf" srcId="{FE8C3DC4-CD08-4761-B740-0AC31CF5DF01}" destId="{297F0378-86A8-4324-B380-33E01E0EAFE7}" srcOrd="13" destOrd="0" presId="urn:microsoft.com/office/officeart/2008/layout/LinedList"/>
    <dgm:cxn modelId="{FCB09BCB-6868-463C-A1AF-ECBA4AF035C8}" type="presParOf" srcId="{297F0378-86A8-4324-B380-33E01E0EAFE7}" destId="{189F98C1-0511-4DB1-BE74-2C254D16716D}" srcOrd="0" destOrd="0" presId="urn:microsoft.com/office/officeart/2008/layout/LinedList"/>
    <dgm:cxn modelId="{F7A5E1A1-9D96-4187-8501-575D14F74D3D}" type="presParOf" srcId="{297F0378-86A8-4324-B380-33E01E0EAFE7}" destId="{9BA885B8-B1AA-45BA-9280-4F675B3149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649010-71CD-4811-A40A-D1DF25D055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0C95C92-E743-4F29-8626-F5A79B814286}">
      <dgm:prSet/>
      <dgm:spPr>
        <a:solidFill>
          <a:schemeClr val="accent4">
            <a:lumMod val="75000"/>
          </a:schemeClr>
        </a:solidFill>
      </dgm:spPr>
      <dgm:t>
        <a:bodyPr/>
        <a:lstStyle/>
        <a:p>
          <a:r>
            <a:rPr lang="en-US" dirty="0"/>
            <a:t>Main Distribution Area (MDA)</a:t>
          </a:r>
        </a:p>
      </dgm:t>
    </dgm:pt>
    <dgm:pt modelId="{19492EEC-4277-4C70-91A0-870A7305F8FC}" type="parTrans" cxnId="{5441D658-9614-46C4-A819-CB1A6B5DB29B}">
      <dgm:prSet/>
      <dgm:spPr/>
      <dgm:t>
        <a:bodyPr/>
        <a:lstStyle/>
        <a:p>
          <a:endParaRPr lang="en-US"/>
        </a:p>
      </dgm:t>
    </dgm:pt>
    <dgm:pt modelId="{2083B3B5-4EAD-4F5D-BD75-FCD3743E567C}" type="sibTrans" cxnId="{5441D658-9614-46C4-A819-CB1A6B5DB29B}">
      <dgm:prSet/>
      <dgm:spPr/>
      <dgm:t>
        <a:bodyPr/>
        <a:lstStyle/>
        <a:p>
          <a:endParaRPr lang="en-US"/>
        </a:p>
      </dgm:t>
    </dgm:pt>
    <dgm:pt modelId="{3EBC8D67-B393-4096-8DC4-514205ACCF23}">
      <dgm:prSet/>
      <dgm:spPr>
        <a:solidFill>
          <a:schemeClr val="accent2">
            <a:lumMod val="75000"/>
          </a:schemeClr>
        </a:solidFill>
      </dgm:spPr>
      <dgm:t>
        <a:bodyPr/>
        <a:lstStyle/>
        <a:p>
          <a:r>
            <a:rPr lang="en-US" dirty="0"/>
            <a:t>Horizontal Distribution Areas (HDAs)</a:t>
          </a:r>
        </a:p>
      </dgm:t>
    </dgm:pt>
    <dgm:pt modelId="{3ED324D0-02D4-4485-8832-AFF5585A703B}" type="parTrans" cxnId="{7B00AEA3-D9B8-4D2F-9056-1EDFDF08AF49}">
      <dgm:prSet/>
      <dgm:spPr/>
      <dgm:t>
        <a:bodyPr/>
        <a:lstStyle/>
        <a:p>
          <a:endParaRPr lang="en-US"/>
        </a:p>
      </dgm:t>
    </dgm:pt>
    <dgm:pt modelId="{7DE22629-3507-449A-920C-6BE4D87BB579}" type="sibTrans" cxnId="{7B00AEA3-D9B8-4D2F-9056-1EDFDF08AF49}">
      <dgm:prSet/>
      <dgm:spPr/>
      <dgm:t>
        <a:bodyPr/>
        <a:lstStyle/>
        <a:p>
          <a:endParaRPr lang="en-US"/>
        </a:p>
      </dgm:t>
    </dgm:pt>
    <dgm:pt modelId="{360FD36F-2A37-4534-B7E2-46C0C2F92E4E}">
      <dgm:prSet/>
      <dgm:spPr>
        <a:solidFill>
          <a:schemeClr val="accent6">
            <a:lumMod val="50000"/>
          </a:schemeClr>
        </a:solidFill>
      </dgm:spPr>
      <dgm:t>
        <a:bodyPr/>
        <a:lstStyle/>
        <a:p>
          <a:r>
            <a:rPr lang="en-US" dirty="0"/>
            <a:t>Zone Distribution Area (ZDA)</a:t>
          </a:r>
        </a:p>
      </dgm:t>
    </dgm:pt>
    <dgm:pt modelId="{FFBDA2CE-419F-475E-9D69-88ED24E530BA}" type="parTrans" cxnId="{58C7E391-9F96-46BE-A236-22777234A793}">
      <dgm:prSet/>
      <dgm:spPr/>
      <dgm:t>
        <a:bodyPr/>
        <a:lstStyle/>
        <a:p>
          <a:endParaRPr lang="en-US"/>
        </a:p>
      </dgm:t>
    </dgm:pt>
    <dgm:pt modelId="{668722E9-4397-44D7-8F05-041BB9F4AE4D}" type="sibTrans" cxnId="{58C7E391-9F96-46BE-A236-22777234A793}">
      <dgm:prSet/>
      <dgm:spPr/>
      <dgm:t>
        <a:bodyPr/>
        <a:lstStyle/>
        <a:p>
          <a:endParaRPr lang="en-US"/>
        </a:p>
      </dgm:t>
    </dgm:pt>
    <dgm:pt modelId="{6A8A1BA6-8077-466E-A3AB-73E72E582DD8}">
      <dgm:prSet/>
      <dgm:spPr>
        <a:solidFill>
          <a:schemeClr val="bg2">
            <a:lumMod val="25000"/>
          </a:schemeClr>
        </a:solidFill>
      </dgm:spPr>
      <dgm:t>
        <a:bodyPr/>
        <a:lstStyle/>
        <a:p>
          <a:r>
            <a:rPr lang="en-US" dirty="0"/>
            <a:t>Equipment Distribution Area (EDA)</a:t>
          </a:r>
        </a:p>
      </dgm:t>
    </dgm:pt>
    <dgm:pt modelId="{7F4BF2B6-67A6-41D8-923B-AFA39A6ACFA3}" type="parTrans" cxnId="{609DD526-9AD1-4B19-82DD-81DB16E9A24C}">
      <dgm:prSet/>
      <dgm:spPr/>
      <dgm:t>
        <a:bodyPr/>
        <a:lstStyle/>
        <a:p>
          <a:endParaRPr lang="en-US"/>
        </a:p>
      </dgm:t>
    </dgm:pt>
    <dgm:pt modelId="{9F96EFBC-E56E-416B-BD8F-78E17D1B93D8}" type="sibTrans" cxnId="{609DD526-9AD1-4B19-82DD-81DB16E9A24C}">
      <dgm:prSet/>
      <dgm:spPr/>
      <dgm:t>
        <a:bodyPr/>
        <a:lstStyle/>
        <a:p>
          <a:endParaRPr lang="en-US"/>
        </a:p>
      </dgm:t>
    </dgm:pt>
    <dgm:pt modelId="{7973369A-77B7-4A06-9129-F328A839B716}">
      <dgm:prSet/>
      <dgm:spPr/>
      <dgm:t>
        <a:bodyPr/>
        <a:lstStyle/>
        <a:p>
          <a:r>
            <a:rPr lang="en-US" dirty="0"/>
            <a:t>Entrance room</a:t>
          </a:r>
        </a:p>
      </dgm:t>
    </dgm:pt>
    <dgm:pt modelId="{670F87F6-F223-4961-B155-1C0EE1B2C27B}" type="sibTrans" cxnId="{7923AC0A-3640-45BD-BC88-306B362ABDEF}">
      <dgm:prSet/>
      <dgm:spPr/>
      <dgm:t>
        <a:bodyPr/>
        <a:lstStyle/>
        <a:p>
          <a:endParaRPr lang="en-US"/>
        </a:p>
      </dgm:t>
    </dgm:pt>
    <dgm:pt modelId="{3B363043-C0C5-40A1-A17C-ACCF96522E71}" type="parTrans" cxnId="{7923AC0A-3640-45BD-BC88-306B362ABDEF}">
      <dgm:prSet/>
      <dgm:spPr/>
      <dgm:t>
        <a:bodyPr/>
        <a:lstStyle/>
        <a:p>
          <a:endParaRPr lang="en-US"/>
        </a:p>
      </dgm:t>
    </dgm:pt>
    <dgm:pt modelId="{001CDE17-7747-472D-B662-9687604AFEEE}" type="pres">
      <dgm:prSet presAssocID="{66649010-71CD-4811-A40A-D1DF25D0554A}" presName="linear" presStyleCnt="0">
        <dgm:presLayoutVars>
          <dgm:dir/>
          <dgm:animLvl val="lvl"/>
          <dgm:resizeHandles val="exact"/>
        </dgm:presLayoutVars>
      </dgm:prSet>
      <dgm:spPr/>
    </dgm:pt>
    <dgm:pt modelId="{18C1A7C9-1572-4B10-8601-7FCCDD1A7814}" type="pres">
      <dgm:prSet presAssocID="{7973369A-77B7-4A06-9129-F328A839B716}" presName="parentLin" presStyleCnt="0"/>
      <dgm:spPr/>
    </dgm:pt>
    <dgm:pt modelId="{303128C4-135D-4814-94EA-0A9BE65A3794}" type="pres">
      <dgm:prSet presAssocID="{7973369A-77B7-4A06-9129-F328A839B716}" presName="parentLeftMargin" presStyleLbl="node1" presStyleIdx="0" presStyleCnt="5"/>
      <dgm:spPr/>
    </dgm:pt>
    <dgm:pt modelId="{EE73E8CF-7AB3-4727-A081-3DA84B5F70F6}" type="pres">
      <dgm:prSet presAssocID="{7973369A-77B7-4A06-9129-F328A839B716}" presName="parentText" presStyleLbl="node1" presStyleIdx="0" presStyleCnt="5">
        <dgm:presLayoutVars>
          <dgm:chMax val="0"/>
          <dgm:bulletEnabled val="1"/>
        </dgm:presLayoutVars>
      </dgm:prSet>
      <dgm:spPr/>
    </dgm:pt>
    <dgm:pt modelId="{7A5FAA2A-4633-40F1-949E-671DA037C93D}" type="pres">
      <dgm:prSet presAssocID="{7973369A-77B7-4A06-9129-F328A839B716}" presName="negativeSpace" presStyleCnt="0"/>
      <dgm:spPr/>
    </dgm:pt>
    <dgm:pt modelId="{16125191-2FF8-40C6-A83A-A498F19484CE}" type="pres">
      <dgm:prSet presAssocID="{7973369A-77B7-4A06-9129-F328A839B716}" presName="childText" presStyleLbl="conFgAcc1" presStyleIdx="0" presStyleCnt="5">
        <dgm:presLayoutVars>
          <dgm:bulletEnabled val="1"/>
        </dgm:presLayoutVars>
      </dgm:prSet>
      <dgm:spPr/>
    </dgm:pt>
    <dgm:pt modelId="{5B076CBA-16DD-4499-A429-F96EF366B5AB}" type="pres">
      <dgm:prSet presAssocID="{670F87F6-F223-4961-B155-1C0EE1B2C27B}" presName="spaceBetweenRectangles" presStyleCnt="0"/>
      <dgm:spPr/>
    </dgm:pt>
    <dgm:pt modelId="{8D02B6DF-50E7-4330-BBC9-F532B397293E}" type="pres">
      <dgm:prSet presAssocID="{60C95C92-E743-4F29-8626-F5A79B814286}" presName="parentLin" presStyleCnt="0"/>
      <dgm:spPr/>
    </dgm:pt>
    <dgm:pt modelId="{64C5E6D6-ECC6-4F48-A22C-D2EA96DCEDA0}" type="pres">
      <dgm:prSet presAssocID="{60C95C92-E743-4F29-8626-F5A79B814286}" presName="parentLeftMargin" presStyleLbl="node1" presStyleIdx="0" presStyleCnt="5"/>
      <dgm:spPr/>
    </dgm:pt>
    <dgm:pt modelId="{107D9B31-51FE-4831-B769-7C18845D474C}" type="pres">
      <dgm:prSet presAssocID="{60C95C92-E743-4F29-8626-F5A79B814286}" presName="parentText" presStyleLbl="node1" presStyleIdx="1" presStyleCnt="5">
        <dgm:presLayoutVars>
          <dgm:chMax val="0"/>
          <dgm:bulletEnabled val="1"/>
        </dgm:presLayoutVars>
      </dgm:prSet>
      <dgm:spPr/>
    </dgm:pt>
    <dgm:pt modelId="{3D2D0BD8-3788-4201-90E2-224D89647971}" type="pres">
      <dgm:prSet presAssocID="{60C95C92-E743-4F29-8626-F5A79B814286}" presName="negativeSpace" presStyleCnt="0"/>
      <dgm:spPr/>
    </dgm:pt>
    <dgm:pt modelId="{C7AAC26D-8C15-44C5-990A-1D1AF16F2B7A}" type="pres">
      <dgm:prSet presAssocID="{60C95C92-E743-4F29-8626-F5A79B814286}" presName="childText" presStyleLbl="conFgAcc1" presStyleIdx="1" presStyleCnt="5">
        <dgm:presLayoutVars>
          <dgm:bulletEnabled val="1"/>
        </dgm:presLayoutVars>
      </dgm:prSet>
      <dgm:spPr/>
    </dgm:pt>
    <dgm:pt modelId="{E98253B0-1B34-4411-9545-241E98D01492}" type="pres">
      <dgm:prSet presAssocID="{2083B3B5-4EAD-4F5D-BD75-FCD3743E567C}" presName="spaceBetweenRectangles" presStyleCnt="0"/>
      <dgm:spPr/>
    </dgm:pt>
    <dgm:pt modelId="{A42BA771-4913-4AA9-AF11-BCEBEBC597F0}" type="pres">
      <dgm:prSet presAssocID="{3EBC8D67-B393-4096-8DC4-514205ACCF23}" presName="parentLin" presStyleCnt="0"/>
      <dgm:spPr/>
    </dgm:pt>
    <dgm:pt modelId="{E6879E09-C918-4AC7-B1EE-39AE6B24F171}" type="pres">
      <dgm:prSet presAssocID="{3EBC8D67-B393-4096-8DC4-514205ACCF23}" presName="parentLeftMargin" presStyleLbl="node1" presStyleIdx="1" presStyleCnt="5"/>
      <dgm:spPr/>
    </dgm:pt>
    <dgm:pt modelId="{439830E1-509E-4A13-BC7D-F68812E7403B}" type="pres">
      <dgm:prSet presAssocID="{3EBC8D67-B393-4096-8DC4-514205ACCF23}" presName="parentText" presStyleLbl="node1" presStyleIdx="2" presStyleCnt="5">
        <dgm:presLayoutVars>
          <dgm:chMax val="0"/>
          <dgm:bulletEnabled val="1"/>
        </dgm:presLayoutVars>
      </dgm:prSet>
      <dgm:spPr/>
    </dgm:pt>
    <dgm:pt modelId="{6346A160-9C4A-4335-9443-C647C7644D5B}" type="pres">
      <dgm:prSet presAssocID="{3EBC8D67-B393-4096-8DC4-514205ACCF23}" presName="negativeSpace" presStyleCnt="0"/>
      <dgm:spPr/>
    </dgm:pt>
    <dgm:pt modelId="{9EBCB517-690F-4EF9-9303-F11349037C9D}" type="pres">
      <dgm:prSet presAssocID="{3EBC8D67-B393-4096-8DC4-514205ACCF23}" presName="childText" presStyleLbl="conFgAcc1" presStyleIdx="2" presStyleCnt="5">
        <dgm:presLayoutVars>
          <dgm:bulletEnabled val="1"/>
        </dgm:presLayoutVars>
      </dgm:prSet>
      <dgm:spPr/>
    </dgm:pt>
    <dgm:pt modelId="{B1BBBB33-32C3-496F-83DB-9DD775488FD7}" type="pres">
      <dgm:prSet presAssocID="{7DE22629-3507-449A-920C-6BE4D87BB579}" presName="spaceBetweenRectangles" presStyleCnt="0"/>
      <dgm:spPr/>
    </dgm:pt>
    <dgm:pt modelId="{F981E09E-4809-4FB7-9CF1-9FB1B0AE56E3}" type="pres">
      <dgm:prSet presAssocID="{360FD36F-2A37-4534-B7E2-46C0C2F92E4E}" presName="parentLin" presStyleCnt="0"/>
      <dgm:spPr/>
    </dgm:pt>
    <dgm:pt modelId="{F9D689F1-3403-4988-A3AB-1D3C4CF36E2F}" type="pres">
      <dgm:prSet presAssocID="{360FD36F-2A37-4534-B7E2-46C0C2F92E4E}" presName="parentLeftMargin" presStyleLbl="node1" presStyleIdx="2" presStyleCnt="5"/>
      <dgm:spPr/>
    </dgm:pt>
    <dgm:pt modelId="{A9CDC535-ED11-4256-901D-8FE1956ED66A}" type="pres">
      <dgm:prSet presAssocID="{360FD36F-2A37-4534-B7E2-46C0C2F92E4E}" presName="parentText" presStyleLbl="node1" presStyleIdx="3" presStyleCnt="5">
        <dgm:presLayoutVars>
          <dgm:chMax val="0"/>
          <dgm:bulletEnabled val="1"/>
        </dgm:presLayoutVars>
      </dgm:prSet>
      <dgm:spPr/>
    </dgm:pt>
    <dgm:pt modelId="{88C4D14A-8ECF-4133-842A-AC97728C0A1D}" type="pres">
      <dgm:prSet presAssocID="{360FD36F-2A37-4534-B7E2-46C0C2F92E4E}" presName="negativeSpace" presStyleCnt="0"/>
      <dgm:spPr/>
    </dgm:pt>
    <dgm:pt modelId="{EDB2A691-F239-48F6-8002-B8AC77D9FF12}" type="pres">
      <dgm:prSet presAssocID="{360FD36F-2A37-4534-B7E2-46C0C2F92E4E}" presName="childText" presStyleLbl="conFgAcc1" presStyleIdx="3" presStyleCnt="5">
        <dgm:presLayoutVars>
          <dgm:bulletEnabled val="1"/>
        </dgm:presLayoutVars>
      </dgm:prSet>
      <dgm:spPr/>
    </dgm:pt>
    <dgm:pt modelId="{5E77E894-23D4-44C7-9969-6FD0687C91C4}" type="pres">
      <dgm:prSet presAssocID="{668722E9-4397-44D7-8F05-041BB9F4AE4D}" presName="spaceBetweenRectangles" presStyleCnt="0"/>
      <dgm:spPr/>
    </dgm:pt>
    <dgm:pt modelId="{7663B9F3-5CC2-4AED-A57C-17190EA2E3FD}" type="pres">
      <dgm:prSet presAssocID="{6A8A1BA6-8077-466E-A3AB-73E72E582DD8}" presName="parentLin" presStyleCnt="0"/>
      <dgm:spPr/>
    </dgm:pt>
    <dgm:pt modelId="{C0C8122D-125C-474F-AB3B-4FF8E99FE323}" type="pres">
      <dgm:prSet presAssocID="{6A8A1BA6-8077-466E-A3AB-73E72E582DD8}" presName="parentLeftMargin" presStyleLbl="node1" presStyleIdx="3" presStyleCnt="5"/>
      <dgm:spPr/>
    </dgm:pt>
    <dgm:pt modelId="{972A0FBC-D405-4AE9-B638-954696327923}" type="pres">
      <dgm:prSet presAssocID="{6A8A1BA6-8077-466E-A3AB-73E72E582DD8}" presName="parentText" presStyleLbl="node1" presStyleIdx="4" presStyleCnt="5">
        <dgm:presLayoutVars>
          <dgm:chMax val="0"/>
          <dgm:bulletEnabled val="1"/>
        </dgm:presLayoutVars>
      </dgm:prSet>
      <dgm:spPr/>
    </dgm:pt>
    <dgm:pt modelId="{9DB028EB-5B4E-4FCA-B5E4-0E2C19892821}" type="pres">
      <dgm:prSet presAssocID="{6A8A1BA6-8077-466E-A3AB-73E72E582DD8}" presName="negativeSpace" presStyleCnt="0"/>
      <dgm:spPr/>
    </dgm:pt>
    <dgm:pt modelId="{87591ACE-4BC9-4CA7-B59E-23DEC9C14EB0}" type="pres">
      <dgm:prSet presAssocID="{6A8A1BA6-8077-466E-A3AB-73E72E582DD8}" presName="childText" presStyleLbl="conFgAcc1" presStyleIdx="4" presStyleCnt="5">
        <dgm:presLayoutVars>
          <dgm:bulletEnabled val="1"/>
        </dgm:presLayoutVars>
      </dgm:prSet>
      <dgm:spPr/>
    </dgm:pt>
  </dgm:ptLst>
  <dgm:cxnLst>
    <dgm:cxn modelId="{7923AC0A-3640-45BD-BC88-306B362ABDEF}" srcId="{66649010-71CD-4811-A40A-D1DF25D0554A}" destId="{7973369A-77B7-4A06-9129-F328A839B716}" srcOrd="0" destOrd="0" parTransId="{3B363043-C0C5-40A1-A17C-ACCF96522E71}" sibTransId="{670F87F6-F223-4961-B155-1C0EE1B2C27B}"/>
    <dgm:cxn modelId="{4848BF1F-CE9D-4B75-9C04-F854C2F7AFB8}" type="presOf" srcId="{7973369A-77B7-4A06-9129-F328A839B716}" destId="{EE73E8CF-7AB3-4727-A081-3DA84B5F70F6}" srcOrd="1" destOrd="0" presId="urn:microsoft.com/office/officeart/2005/8/layout/list1"/>
    <dgm:cxn modelId="{609DD526-9AD1-4B19-82DD-81DB16E9A24C}" srcId="{66649010-71CD-4811-A40A-D1DF25D0554A}" destId="{6A8A1BA6-8077-466E-A3AB-73E72E582DD8}" srcOrd="4" destOrd="0" parTransId="{7F4BF2B6-67A6-41D8-923B-AFA39A6ACFA3}" sibTransId="{9F96EFBC-E56E-416B-BD8F-78E17D1B93D8}"/>
    <dgm:cxn modelId="{F414685E-34C3-4F69-A7EA-CEC812C8A41E}" type="presOf" srcId="{7973369A-77B7-4A06-9129-F328A839B716}" destId="{303128C4-135D-4814-94EA-0A9BE65A3794}" srcOrd="0" destOrd="0" presId="urn:microsoft.com/office/officeart/2005/8/layout/list1"/>
    <dgm:cxn modelId="{14807962-0436-4CAD-84D4-E0F095FEDC2B}" type="presOf" srcId="{6A8A1BA6-8077-466E-A3AB-73E72E582DD8}" destId="{C0C8122D-125C-474F-AB3B-4FF8E99FE323}" srcOrd="0" destOrd="0" presId="urn:microsoft.com/office/officeart/2005/8/layout/list1"/>
    <dgm:cxn modelId="{5441D658-9614-46C4-A819-CB1A6B5DB29B}" srcId="{66649010-71CD-4811-A40A-D1DF25D0554A}" destId="{60C95C92-E743-4F29-8626-F5A79B814286}" srcOrd="1" destOrd="0" parTransId="{19492EEC-4277-4C70-91A0-870A7305F8FC}" sibTransId="{2083B3B5-4EAD-4F5D-BD75-FCD3743E567C}"/>
    <dgm:cxn modelId="{4550F47E-4177-40AC-8987-E9D49D2840DB}" type="presOf" srcId="{360FD36F-2A37-4534-B7E2-46C0C2F92E4E}" destId="{A9CDC535-ED11-4256-901D-8FE1956ED66A}" srcOrd="1" destOrd="0" presId="urn:microsoft.com/office/officeart/2005/8/layout/list1"/>
    <dgm:cxn modelId="{A9B9F28B-64A1-4B55-A495-D5A2AE1CC51B}" type="presOf" srcId="{360FD36F-2A37-4534-B7E2-46C0C2F92E4E}" destId="{F9D689F1-3403-4988-A3AB-1D3C4CF36E2F}" srcOrd="0" destOrd="0" presId="urn:microsoft.com/office/officeart/2005/8/layout/list1"/>
    <dgm:cxn modelId="{58C7E391-9F96-46BE-A236-22777234A793}" srcId="{66649010-71CD-4811-A40A-D1DF25D0554A}" destId="{360FD36F-2A37-4534-B7E2-46C0C2F92E4E}" srcOrd="3" destOrd="0" parTransId="{FFBDA2CE-419F-475E-9D69-88ED24E530BA}" sibTransId="{668722E9-4397-44D7-8F05-041BB9F4AE4D}"/>
    <dgm:cxn modelId="{7B00AEA3-D9B8-4D2F-9056-1EDFDF08AF49}" srcId="{66649010-71CD-4811-A40A-D1DF25D0554A}" destId="{3EBC8D67-B393-4096-8DC4-514205ACCF23}" srcOrd="2" destOrd="0" parTransId="{3ED324D0-02D4-4485-8832-AFF5585A703B}" sibTransId="{7DE22629-3507-449A-920C-6BE4D87BB579}"/>
    <dgm:cxn modelId="{C1B9ACA4-68C4-4D31-B5B4-89B39D551B88}" type="presOf" srcId="{60C95C92-E743-4F29-8626-F5A79B814286}" destId="{107D9B31-51FE-4831-B769-7C18845D474C}" srcOrd="1" destOrd="0" presId="urn:microsoft.com/office/officeart/2005/8/layout/list1"/>
    <dgm:cxn modelId="{3374A4AB-B2D3-4D48-A04E-AC86400949D0}" type="presOf" srcId="{3EBC8D67-B393-4096-8DC4-514205ACCF23}" destId="{E6879E09-C918-4AC7-B1EE-39AE6B24F171}" srcOrd="0" destOrd="0" presId="urn:microsoft.com/office/officeart/2005/8/layout/list1"/>
    <dgm:cxn modelId="{FC78DCB0-0E45-4FB2-A3A9-DCFF819E9B53}" type="presOf" srcId="{3EBC8D67-B393-4096-8DC4-514205ACCF23}" destId="{439830E1-509E-4A13-BC7D-F68812E7403B}" srcOrd="1" destOrd="0" presId="urn:microsoft.com/office/officeart/2005/8/layout/list1"/>
    <dgm:cxn modelId="{4F4EE7C4-8CE7-4CFE-959A-5111EDD359F2}" type="presOf" srcId="{60C95C92-E743-4F29-8626-F5A79B814286}" destId="{64C5E6D6-ECC6-4F48-A22C-D2EA96DCEDA0}" srcOrd="0" destOrd="0" presId="urn:microsoft.com/office/officeart/2005/8/layout/list1"/>
    <dgm:cxn modelId="{974348F2-2F9E-4027-9C8C-A5EB7BB82E43}" type="presOf" srcId="{6A8A1BA6-8077-466E-A3AB-73E72E582DD8}" destId="{972A0FBC-D405-4AE9-B638-954696327923}" srcOrd="1" destOrd="0" presId="urn:microsoft.com/office/officeart/2005/8/layout/list1"/>
    <dgm:cxn modelId="{1A8F16F9-F68A-4364-A0BB-63C40F2E4A99}" type="presOf" srcId="{66649010-71CD-4811-A40A-D1DF25D0554A}" destId="{001CDE17-7747-472D-B662-9687604AFEEE}" srcOrd="0" destOrd="0" presId="urn:microsoft.com/office/officeart/2005/8/layout/list1"/>
    <dgm:cxn modelId="{4FB08D98-AE73-49E0-B3CB-286108DF17B3}" type="presParOf" srcId="{001CDE17-7747-472D-B662-9687604AFEEE}" destId="{18C1A7C9-1572-4B10-8601-7FCCDD1A7814}" srcOrd="0" destOrd="0" presId="urn:microsoft.com/office/officeart/2005/8/layout/list1"/>
    <dgm:cxn modelId="{BD32441C-2774-4875-953A-ADF1C8736A02}" type="presParOf" srcId="{18C1A7C9-1572-4B10-8601-7FCCDD1A7814}" destId="{303128C4-135D-4814-94EA-0A9BE65A3794}" srcOrd="0" destOrd="0" presId="urn:microsoft.com/office/officeart/2005/8/layout/list1"/>
    <dgm:cxn modelId="{E3BF9589-E52C-4E40-95A4-354FD2D1B822}" type="presParOf" srcId="{18C1A7C9-1572-4B10-8601-7FCCDD1A7814}" destId="{EE73E8CF-7AB3-4727-A081-3DA84B5F70F6}" srcOrd="1" destOrd="0" presId="urn:microsoft.com/office/officeart/2005/8/layout/list1"/>
    <dgm:cxn modelId="{D6FF03C3-79A1-4127-BC0F-12028D2B1873}" type="presParOf" srcId="{001CDE17-7747-472D-B662-9687604AFEEE}" destId="{7A5FAA2A-4633-40F1-949E-671DA037C93D}" srcOrd="1" destOrd="0" presId="urn:microsoft.com/office/officeart/2005/8/layout/list1"/>
    <dgm:cxn modelId="{9E5A95AC-B6ED-41E7-819A-81DA1F7B4E64}" type="presParOf" srcId="{001CDE17-7747-472D-B662-9687604AFEEE}" destId="{16125191-2FF8-40C6-A83A-A498F19484CE}" srcOrd="2" destOrd="0" presId="urn:microsoft.com/office/officeart/2005/8/layout/list1"/>
    <dgm:cxn modelId="{B0DF57DA-9F4F-42DB-9881-DF9D4DDEC3AB}" type="presParOf" srcId="{001CDE17-7747-472D-B662-9687604AFEEE}" destId="{5B076CBA-16DD-4499-A429-F96EF366B5AB}" srcOrd="3" destOrd="0" presId="urn:microsoft.com/office/officeart/2005/8/layout/list1"/>
    <dgm:cxn modelId="{850EE17D-2EC4-48D9-BA3E-2012545774B7}" type="presParOf" srcId="{001CDE17-7747-472D-B662-9687604AFEEE}" destId="{8D02B6DF-50E7-4330-BBC9-F532B397293E}" srcOrd="4" destOrd="0" presId="urn:microsoft.com/office/officeart/2005/8/layout/list1"/>
    <dgm:cxn modelId="{31D18093-ED36-43BA-9020-6C23EAD0C0A1}" type="presParOf" srcId="{8D02B6DF-50E7-4330-BBC9-F532B397293E}" destId="{64C5E6D6-ECC6-4F48-A22C-D2EA96DCEDA0}" srcOrd="0" destOrd="0" presId="urn:microsoft.com/office/officeart/2005/8/layout/list1"/>
    <dgm:cxn modelId="{CDCDF2D1-2664-4D05-884D-C46673DCA31B}" type="presParOf" srcId="{8D02B6DF-50E7-4330-BBC9-F532B397293E}" destId="{107D9B31-51FE-4831-B769-7C18845D474C}" srcOrd="1" destOrd="0" presId="urn:microsoft.com/office/officeart/2005/8/layout/list1"/>
    <dgm:cxn modelId="{4D334BB8-9CA9-4540-A510-BC0310F3EFDC}" type="presParOf" srcId="{001CDE17-7747-472D-B662-9687604AFEEE}" destId="{3D2D0BD8-3788-4201-90E2-224D89647971}" srcOrd="5" destOrd="0" presId="urn:microsoft.com/office/officeart/2005/8/layout/list1"/>
    <dgm:cxn modelId="{F5E85325-7EB7-4611-81DD-771C71EBCFD7}" type="presParOf" srcId="{001CDE17-7747-472D-B662-9687604AFEEE}" destId="{C7AAC26D-8C15-44C5-990A-1D1AF16F2B7A}" srcOrd="6" destOrd="0" presId="urn:microsoft.com/office/officeart/2005/8/layout/list1"/>
    <dgm:cxn modelId="{1977C4AD-21A6-4461-8385-A25E03141207}" type="presParOf" srcId="{001CDE17-7747-472D-B662-9687604AFEEE}" destId="{E98253B0-1B34-4411-9545-241E98D01492}" srcOrd="7" destOrd="0" presId="urn:microsoft.com/office/officeart/2005/8/layout/list1"/>
    <dgm:cxn modelId="{AA7035AA-2652-42F5-AC7F-9AF55B881636}" type="presParOf" srcId="{001CDE17-7747-472D-B662-9687604AFEEE}" destId="{A42BA771-4913-4AA9-AF11-BCEBEBC597F0}" srcOrd="8" destOrd="0" presId="urn:microsoft.com/office/officeart/2005/8/layout/list1"/>
    <dgm:cxn modelId="{873931A9-9752-4AE8-BA69-39F007A262B3}" type="presParOf" srcId="{A42BA771-4913-4AA9-AF11-BCEBEBC597F0}" destId="{E6879E09-C918-4AC7-B1EE-39AE6B24F171}" srcOrd="0" destOrd="0" presId="urn:microsoft.com/office/officeart/2005/8/layout/list1"/>
    <dgm:cxn modelId="{7E01DC9F-D93C-433D-8A11-CE82940578A4}" type="presParOf" srcId="{A42BA771-4913-4AA9-AF11-BCEBEBC597F0}" destId="{439830E1-509E-4A13-BC7D-F68812E7403B}" srcOrd="1" destOrd="0" presId="urn:microsoft.com/office/officeart/2005/8/layout/list1"/>
    <dgm:cxn modelId="{521FE91F-55D5-4007-9D46-69F145F7EC9E}" type="presParOf" srcId="{001CDE17-7747-472D-B662-9687604AFEEE}" destId="{6346A160-9C4A-4335-9443-C647C7644D5B}" srcOrd="9" destOrd="0" presId="urn:microsoft.com/office/officeart/2005/8/layout/list1"/>
    <dgm:cxn modelId="{A2491DFA-A7CE-4F74-ABAF-64ED52A767D6}" type="presParOf" srcId="{001CDE17-7747-472D-B662-9687604AFEEE}" destId="{9EBCB517-690F-4EF9-9303-F11349037C9D}" srcOrd="10" destOrd="0" presId="urn:microsoft.com/office/officeart/2005/8/layout/list1"/>
    <dgm:cxn modelId="{86C9A59D-5A5C-406F-951B-940D39996071}" type="presParOf" srcId="{001CDE17-7747-472D-B662-9687604AFEEE}" destId="{B1BBBB33-32C3-496F-83DB-9DD775488FD7}" srcOrd="11" destOrd="0" presId="urn:microsoft.com/office/officeart/2005/8/layout/list1"/>
    <dgm:cxn modelId="{D70FACE7-D011-4D67-89D3-D81D9196E274}" type="presParOf" srcId="{001CDE17-7747-472D-B662-9687604AFEEE}" destId="{F981E09E-4809-4FB7-9CF1-9FB1B0AE56E3}" srcOrd="12" destOrd="0" presId="urn:microsoft.com/office/officeart/2005/8/layout/list1"/>
    <dgm:cxn modelId="{187EEE75-478E-44E2-87C4-63C839CFA198}" type="presParOf" srcId="{F981E09E-4809-4FB7-9CF1-9FB1B0AE56E3}" destId="{F9D689F1-3403-4988-A3AB-1D3C4CF36E2F}" srcOrd="0" destOrd="0" presId="urn:microsoft.com/office/officeart/2005/8/layout/list1"/>
    <dgm:cxn modelId="{BD4FCF7C-747E-421F-8571-5EB17ABB74A6}" type="presParOf" srcId="{F981E09E-4809-4FB7-9CF1-9FB1B0AE56E3}" destId="{A9CDC535-ED11-4256-901D-8FE1956ED66A}" srcOrd="1" destOrd="0" presId="urn:microsoft.com/office/officeart/2005/8/layout/list1"/>
    <dgm:cxn modelId="{435BF46F-D7CA-4868-ABA7-830321876CFB}" type="presParOf" srcId="{001CDE17-7747-472D-B662-9687604AFEEE}" destId="{88C4D14A-8ECF-4133-842A-AC97728C0A1D}" srcOrd="13" destOrd="0" presId="urn:microsoft.com/office/officeart/2005/8/layout/list1"/>
    <dgm:cxn modelId="{A64BD70A-74D2-409B-B5CB-AF5B89723D49}" type="presParOf" srcId="{001CDE17-7747-472D-B662-9687604AFEEE}" destId="{EDB2A691-F239-48F6-8002-B8AC77D9FF12}" srcOrd="14" destOrd="0" presId="urn:microsoft.com/office/officeart/2005/8/layout/list1"/>
    <dgm:cxn modelId="{41760E3A-10BB-4E1E-BD26-3995CE4B56EE}" type="presParOf" srcId="{001CDE17-7747-472D-B662-9687604AFEEE}" destId="{5E77E894-23D4-44C7-9969-6FD0687C91C4}" srcOrd="15" destOrd="0" presId="urn:microsoft.com/office/officeart/2005/8/layout/list1"/>
    <dgm:cxn modelId="{30445B4B-662C-4DB2-B78E-96B09F9FF951}" type="presParOf" srcId="{001CDE17-7747-472D-B662-9687604AFEEE}" destId="{7663B9F3-5CC2-4AED-A57C-17190EA2E3FD}" srcOrd="16" destOrd="0" presId="urn:microsoft.com/office/officeart/2005/8/layout/list1"/>
    <dgm:cxn modelId="{6019D112-EFB5-4930-AEC9-82EC7DDC48B4}" type="presParOf" srcId="{7663B9F3-5CC2-4AED-A57C-17190EA2E3FD}" destId="{C0C8122D-125C-474F-AB3B-4FF8E99FE323}" srcOrd="0" destOrd="0" presId="urn:microsoft.com/office/officeart/2005/8/layout/list1"/>
    <dgm:cxn modelId="{385A99F4-8361-477E-A61A-78FB648C9320}" type="presParOf" srcId="{7663B9F3-5CC2-4AED-A57C-17190EA2E3FD}" destId="{972A0FBC-D405-4AE9-B638-954696327923}" srcOrd="1" destOrd="0" presId="urn:microsoft.com/office/officeart/2005/8/layout/list1"/>
    <dgm:cxn modelId="{1116000E-4BA7-433C-8AD5-99C92CBADD5B}" type="presParOf" srcId="{001CDE17-7747-472D-B662-9687604AFEEE}" destId="{9DB028EB-5B4E-4FCA-B5E4-0E2C19892821}" srcOrd="17" destOrd="0" presId="urn:microsoft.com/office/officeart/2005/8/layout/list1"/>
    <dgm:cxn modelId="{AEF2C5CB-6D86-4B5F-82CB-9987191D67D6}" type="presParOf" srcId="{001CDE17-7747-472D-B662-9687604AFEEE}" destId="{87591ACE-4BC9-4CA7-B59E-23DEC9C14EB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6CE889-D89B-45CC-BD5D-E79CE50BD3A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F5A0702-190B-44B5-9CCB-B216148DCAAC}">
      <dgm:prSet/>
      <dgm:spPr/>
      <dgm:t>
        <a:bodyPr/>
        <a:lstStyle/>
        <a:p>
          <a:r>
            <a:rPr lang="en-US"/>
            <a:t>Includes the center point of the distribution for the structured cabling system </a:t>
          </a:r>
        </a:p>
      </dgm:t>
    </dgm:pt>
    <dgm:pt modelId="{28B8C374-5901-4AAD-A0E6-ED0E91F87383}" type="parTrans" cxnId="{2152B04C-8755-4790-B58D-EE6F6A7DF8F0}">
      <dgm:prSet/>
      <dgm:spPr/>
      <dgm:t>
        <a:bodyPr/>
        <a:lstStyle/>
        <a:p>
          <a:endParaRPr lang="en-US"/>
        </a:p>
      </dgm:t>
    </dgm:pt>
    <dgm:pt modelId="{8FDB6271-9513-4918-83C7-406FD96DA62F}" type="sibTrans" cxnId="{2152B04C-8755-4790-B58D-EE6F6A7DF8F0}">
      <dgm:prSet/>
      <dgm:spPr/>
      <dgm:t>
        <a:bodyPr/>
        <a:lstStyle/>
        <a:p>
          <a:endParaRPr lang="en-US"/>
        </a:p>
      </dgm:t>
    </dgm:pt>
    <dgm:pt modelId="{FDB4E395-42CE-44ED-83D0-EAE89D6B1790}">
      <dgm:prSet/>
      <dgm:spPr/>
      <dgm:t>
        <a:bodyPr/>
        <a:lstStyle/>
        <a:p>
          <a:r>
            <a:rPr lang="en-US"/>
            <a:t>It includes the  main cross connect(MC) and may include horizontal cross connect(HC)</a:t>
          </a:r>
        </a:p>
      </dgm:t>
    </dgm:pt>
    <dgm:pt modelId="{6AA4B68C-423D-46E1-B367-467E60991A3C}" type="parTrans" cxnId="{D88FB09E-A224-4F8C-90C6-A83A98BBF68F}">
      <dgm:prSet/>
      <dgm:spPr/>
      <dgm:t>
        <a:bodyPr/>
        <a:lstStyle/>
        <a:p>
          <a:endParaRPr lang="en-US"/>
        </a:p>
      </dgm:t>
    </dgm:pt>
    <dgm:pt modelId="{6BD39305-F00D-44C3-AAA8-1B64E0E045AC}" type="sibTrans" cxnId="{D88FB09E-A224-4F8C-90C6-A83A98BBF68F}">
      <dgm:prSet/>
      <dgm:spPr/>
      <dgm:t>
        <a:bodyPr/>
        <a:lstStyle/>
        <a:p>
          <a:endParaRPr lang="en-US"/>
        </a:p>
      </dgm:t>
    </dgm:pt>
    <dgm:pt modelId="{97967BFA-70C5-4DB1-A8EE-27F173C493CB}">
      <dgm:prSet/>
      <dgm:spPr/>
      <dgm:t>
        <a:bodyPr/>
        <a:lstStyle/>
        <a:p>
          <a:r>
            <a:rPr lang="en-US"/>
            <a:t>Every data center has at least one main distribution area. </a:t>
          </a:r>
        </a:p>
      </dgm:t>
    </dgm:pt>
    <dgm:pt modelId="{4B56F6C3-4F82-4739-A7D9-C17E4237B234}" type="parTrans" cxnId="{1B49FD71-7435-4E24-BC0F-DB3ADC2A439C}">
      <dgm:prSet/>
      <dgm:spPr/>
      <dgm:t>
        <a:bodyPr/>
        <a:lstStyle/>
        <a:p>
          <a:endParaRPr lang="en-US"/>
        </a:p>
      </dgm:t>
    </dgm:pt>
    <dgm:pt modelId="{151FE4CE-03E2-4B26-B353-2E7897491D62}" type="sibTrans" cxnId="{1B49FD71-7435-4E24-BC0F-DB3ADC2A439C}">
      <dgm:prSet/>
      <dgm:spPr/>
      <dgm:t>
        <a:bodyPr/>
        <a:lstStyle/>
        <a:p>
          <a:endParaRPr lang="en-US"/>
        </a:p>
      </dgm:t>
    </dgm:pt>
    <dgm:pt modelId="{FD1189BC-09DA-4412-9723-E327C9296DCC}">
      <dgm:prSet/>
      <dgm:spPr>
        <a:solidFill>
          <a:schemeClr val="accent1">
            <a:lumMod val="75000"/>
          </a:schemeClr>
        </a:solidFill>
      </dgm:spPr>
      <dgm:t>
        <a:bodyPr/>
        <a:lstStyle/>
        <a:p>
          <a:r>
            <a:rPr lang="en-US"/>
            <a:t>Computer room holds the core routers, core LAN switch </a:t>
          </a:r>
        </a:p>
      </dgm:t>
    </dgm:pt>
    <dgm:pt modelId="{93C38578-5BEC-416D-B50C-DCB5454421EF}" type="parTrans" cxnId="{879F3CC6-3E33-4F02-AEA4-E70F567D4765}">
      <dgm:prSet/>
      <dgm:spPr/>
      <dgm:t>
        <a:bodyPr/>
        <a:lstStyle/>
        <a:p>
          <a:endParaRPr lang="en-US"/>
        </a:p>
      </dgm:t>
    </dgm:pt>
    <dgm:pt modelId="{55ADDE51-D7C0-4062-962B-CD8988C08BF9}" type="sibTrans" cxnId="{879F3CC6-3E33-4F02-AEA4-E70F567D4765}">
      <dgm:prSet/>
      <dgm:spPr/>
      <dgm:t>
        <a:bodyPr/>
        <a:lstStyle/>
        <a:p>
          <a:endParaRPr lang="en-US"/>
        </a:p>
      </dgm:t>
    </dgm:pt>
    <dgm:pt modelId="{0CD8C622-DE6B-42D0-B419-B45D2DDD2BEC}">
      <dgm:prSet/>
      <dgm:spPr/>
      <dgm:t>
        <a:bodyPr/>
        <a:lstStyle/>
        <a:p>
          <a:r>
            <a:rPr lang="en-US" dirty="0"/>
            <a:t>So, MDA will contain the computer room as main cross connect structure cabling. </a:t>
          </a:r>
        </a:p>
      </dgm:t>
    </dgm:pt>
    <dgm:pt modelId="{642CAA43-6D91-4456-A1E6-BF7D67000D39}" type="parTrans" cxnId="{CE700A57-499B-4914-BFF4-5866E00701D3}">
      <dgm:prSet/>
      <dgm:spPr/>
      <dgm:t>
        <a:bodyPr/>
        <a:lstStyle/>
        <a:p>
          <a:endParaRPr lang="en-US"/>
        </a:p>
      </dgm:t>
    </dgm:pt>
    <dgm:pt modelId="{9CEE6B3B-95D0-4687-ABB8-F6AAD2B4DAC6}" type="sibTrans" cxnId="{CE700A57-499B-4914-BFF4-5866E00701D3}">
      <dgm:prSet/>
      <dgm:spPr/>
      <dgm:t>
        <a:bodyPr/>
        <a:lstStyle/>
        <a:p>
          <a:endParaRPr lang="en-US"/>
        </a:p>
      </dgm:t>
    </dgm:pt>
    <dgm:pt modelId="{E1E46508-4D2D-48D0-A9CF-C8A7AC8D30AC}" type="pres">
      <dgm:prSet presAssocID="{B06CE889-D89B-45CC-BD5D-E79CE50BD3A7}" presName="diagram" presStyleCnt="0">
        <dgm:presLayoutVars>
          <dgm:dir/>
          <dgm:resizeHandles val="exact"/>
        </dgm:presLayoutVars>
      </dgm:prSet>
      <dgm:spPr/>
    </dgm:pt>
    <dgm:pt modelId="{A5307E39-F90F-4A6E-B7DA-9298DA7FD92C}" type="pres">
      <dgm:prSet presAssocID="{AF5A0702-190B-44B5-9CCB-B216148DCAAC}" presName="node" presStyleLbl="node1" presStyleIdx="0" presStyleCnt="5">
        <dgm:presLayoutVars>
          <dgm:bulletEnabled val="1"/>
        </dgm:presLayoutVars>
      </dgm:prSet>
      <dgm:spPr/>
    </dgm:pt>
    <dgm:pt modelId="{098B2CFC-F13E-4125-891F-2E4EE412109D}" type="pres">
      <dgm:prSet presAssocID="{8FDB6271-9513-4918-83C7-406FD96DA62F}" presName="sibTrans" presStyleCnt="0"/>
      <dgm:spPr/>
    </dgm:pt>
    <dgm:pt modelId="{05B1CA3D-A7A5-49E4-8811-22B9E7946D07}" type="pres">
      <dgm:prSet presAssocID="{FDB4E395-42CE-44ED-83D0-EAE89D6B1790}" presName="node" presStyleLbl="node1" presStyleIdx="1" presStyleCnt="5">
        <dgm:presLayoutVars>
          <dgm:bulletEnabled val="1"/>
        </dgm:presLayoutVars>
      </dgm:prSet>
      <dgm:spPr/>
    </dgm:pt>
    <dgm:pt modelId="{840D0276-76D7-4303-A83E-E22A8CFB2FCD}" type="pres">
      <dgm:prSet presAssocID="{6BD39305-F00D-44C3-AAA8-1B64E0E045AC}" presName="sibTrans" presStyleCnt="0"/>
      <dgm:spPr/>
    </dgm:pt>
    <dgm:pt modelId="{5FCAE886-9770-427F-ACA7-ADC771C3DB26}" type="pres">
      <dgm:prSet presAssocID="{97967BFA-70C5-4DB1-A8EE-27F173C493CB}" presName="node" presStyleLbl="node1" presStyleIdx="2" presStyleCnt="5">
        <dgm:presLayoutVars>
          <dgm:bulletEnabled val="1"/>
        </dgm:presLayoutVars>
      </dgm:prSet>
      <dgm:spPr/>
    </dgm:pt>
    <dgm:pt modelId="{D897EA59-7EAD-4BE1-9501-1BDCE36739FB}" type="pres">
      <dgm:prSet presAssocID="{151FE4CE-03E2-4B26-B353-2E7897491D62}" presName="sibTrans" presStyleCnt="0"/>
      <dgm:spPr/>
    </dgm:pt>
    <dgm:pt modelId="{77C0C995-FE5B-4B54-AE82-D5BBE9C0FCA2}" type="pres">
      <dgm:prSet presAssocID="{FD1189BC-09DA-4412-9723-E327C9296DCC}" presName="node" presStyleLbl="node1" presStyleIdx="3" presStyleCnt="5">
        <dgm:presLayoutVars>
          <dgm:bulletEnabled val="1"/>
        </dgm:presLayoutVars>
      </dgm:prSet>
      <dgm:spPr/>
    </dgm:pt>
    <dgm:pt modelId="{416C3E72-273A-4DD0-8D1A-1BBDDA34BF59}" type="pres">
      <dgm:prSet presAssocID="{55ADDE51-D7C0-4062-962B-CD8988C08BF9}" presName="sibTrans" presStyleCnt="0"/>
      <dgm:spPr/>
    </dgm:pt>
    <dgm:pt modelId="{30714FA5-C0DD-4BE1-A3B4-1B82ABE4AFD0}" type="pres">
      <dgm:prSet presAssocID="{0CD8C622-DE6B-42D0-B419-B45D2DDD2BEC}" presName="node" presStyleLbl="node1" presStyleIdx="4" presStyleCnt="5">
        <dgm:presLayoutVars>
          <dgm:bulletEnabled val="1"/>
        </dgm:presLayoutVars>
      </dgm:prSet>
      <dgm:spPr/>
    </dgm:pt>
  </dgm:ptLst>
  <dgm:cxnLst>
    <dgm:cxn modelId="{810EDB12-7C7F-4BE8-A93F-9D86184BE024}" type="presOf" srcId="{0CD8C622-DE6B-42D0-B419-B45D2DDD2BEC}" destId="{30714FA5-C0DD-4BE1-A3B4-1B82ABE4AFD0}" srcOrd="0" destOrd="0" presId="urn:microsoft.com/office/officeart/2005/8/layout/default"/>
    <dgm:cxn modelId="{4566D82E-C09A-46E1-B8D6-129535EC0E47}" type="presOf" srcId="{B06CE889-D89B-45CC-BD5D-E79CE50BD3A7}" destId="{E1E46508-4D2D-48D0-A9CF-C8A7AC8D30AC}" srcOrd="0" destOrd="0" presId="urn:microsoft.com/office/officeart/2005/8/layout/default"/>
    <dgm:cxn modelId="{D1DF493E-DEB3-4015-9EB1-78F2386C7DC0}" type="presOf" srcId="{AF5A0702-190B-44B5-9CCB-B216148DCAAC}" destId="{A5307E39-F90F-4A6E-B7DA-9298DA7FD92C}" srcOrd="0" destOrd="0" presId="urn:microsoft.com/office/officeart/2005/8/layout/default"/>
    <dgm:cxn modelId="{2152B04C-8755-4790-B58D-EE6F6A7DF8F0}" srcId="{B06CE889-D89B-45CC-BD5D-E79CE50BD3A7}" destId="{AF5A0702-190B-44B5-9CCB-B216148DCAAC}" srcOrd="0" destOrd="0" parTransId="{28B8C374-5901-4AAD-A0E6-ED0E91F87383}" sibTransId="{8FDB6271-9513-4918-83C7-406FD96DA62F}"/>
    <dgm:cxn modelId="{1B49FD71-7435-4E24-BC0F-DB3ADC2A439C}" srcId="{B06CE889-D89B-45CC-BD5D-E79CE50BD3A7}" destId="{97967BFA-70C5-4DB1-A8EE-27F173C493CB}" srcOrd="2" destOrd="0" parTransId="{4B56F6C3-4F82-4739-A7D9-C17E4237B234}" sibTransId="{151FE4CE-03E2-4B26-B353-2E7897491D62}"/>
    <dgm:cxn modelId="{CE700A57-499B-4914-BFF4-5866E00701D3}" srcId="{B06CE889-D89B-45CC-BD5D-E79CE50BD3A7}" destId="{0CD8C622-DE6B-42D0-B419-B45D2DDD2BEC}" srcOrd="4" destOrd="0" parTransId="{642CAA43-6D91-4456-A1E6-BF7D67000D39}" sibTransId="{9CEE6B3B-95D0-4687-ABB8-F6AAD2B4DAC6}"/>
    <dgm:cxn modelId="{344FE682-797F-4F16-A72C-B72F5F0E3439}" type="presOf" srcId="{FD1189BC-09DA-4412-9723-E327C9296DCC}" destId="{77C0C995-FE5B-4B54-AE82-D5BBE9C0FCA2}" srcOrd="0" destOrd="0" presId="urn:microsoft.com/office/officeart/2005/8/layout/default"/>
    <dgm:cxn modelId="{B28EDE97-DAA3-4504-9274-75FA66A9F9D4}" type="presOf" srcId="{97967BFA-70C5-4DB1-A8EE-27F173C493CB}" destId="{5FCAE886-9770-427F-ACA7-ADC771C3DB26}" srcOrd="0" destOrd="0" presId="urn:microsoft.com/office/officeart/2005/8/layout/default"/>
    <dgm:cxn modelId="{D88FB09E-A224-4F8C-90C6-A83A98BBF68F}" srcId="{B06CE889-D89B-45CC-BD5D-E79CE50BD3A7}" destId="{FDB4E395-42CE-44ED-83D0-EAE89D6B1790}" srcOrd="1" destOrd="0" parTransId="{6AA4B68C-423D-46E1-B367-467E60991A3C}" sibTransId="{6BD39305-F00D-44C3-AAA8-1B64E0E045AC}"/>
    <dgm:cxn modelId="{0B58879F-A7B0-4763-8F87-8DB06520F175}" type="presOf" srcId="{FDB4E395-42CE-44ED-83D0-EAE89D6B1790}" destId="{05B1CA3D-A7A5-49E4-8811-22B9E7946D07}" srcOrd="0" destOrd="0" presId="urn:microsoft.com/office/officeart/2005/8/layout/default"/>
    <dgm:cxn modelId="{879F3CC6-3E33-4F02-AEA4-E70F567D4765}" srcId="{B06CE889-D89B-45CC-BD5D-E79CE50BD3A7}" destId="{FD1189BC-09DA-4412-9723-E327C9296DCC}" srcOrd="3" destOrd="0" parTransId="{93C38578-5BEC-416D-B50C-DCB5454421EF}" sibTransId="{55ADDE51-D7C0-4062-962B-CD8988C08BF9}"/>
    <dgm:cxn modelId="{E152B76B-35ED-4705-944D-F11E4370975D}" type="presParOf" srcId="{E1E46508-4D2D-48D0-A9CF-C8A7AC8D30AC}" destId="{A5307E39-F90F-4A6E-B7DA-9298DA7FD92C}" srcOrd="0" destOrd="0" presId="urn:microsoft.com/office/officeart/2005/8/layout/default"/>
    <dgm:cxn modelId="{0CC62A7B-D8F9-4BD3-BDA3-513389221D18}" type="presParOf" srcId="{E1E46508-4D2D-48D0-A9CF-C8A7AC8D30AC}" destId="{098B2CFC-F13E-4125-891F-2E4EE412109D}" srcOrd="1" destOrd="0" presId="urn:microsoft.com/office/officeart/2005/8/layout/default"/>
    <dgm:cxn modelId="{1D69047F-887F-4FC2-BA23-34B2628F4404}" type="presParOf" srcId="{E1E46508-4D2D-48D0-A9CF-C8A7AC8D30AC}" destId="{05B1CA3D-A7A5-49E4-8811-22B9E7946D07}" srcOrd="2" destOrd="0" presId="urn:microsoft.com/office/officeart/2005/8/layout/default"/>
    <dgm:cxn modelId="{2360F68B-9F0C-4D70-B914-DB80FD84E8E7}" type="presParOf" srcId="{E1E46508-4D2D-48D0-A9CF-C8A7AC8D30AC}" destId="{840D0276-76D7-4303-A83E-E22A8CFB2FCD}" srcOrd="3" destOrd="0" presId="urn:microsoft.com/office/officeart/2005/8/layout/default"/>
    <dgm:cxn modelId="{174C01DA-950F-4183-9B8D-FA56E0B3226E}" type="presParOf" srcId="{E1E46508-4D2D-48D0-A9CF-C8A7AC8D30AC}" destId="{5FCAE886-9770-427F-ACA7-ADC771C3DB26}" srcOrd="4" destOrd="0" presId="urn:microsoft.com/office/officeart/2005/8/layout/default"/>
    <dgm:cxn modelId="{ED34C263-85FC-4721-B403-E60505A824CC}" type="presParOf" srcId="{E1E46508-4D2D-48D0-A9CF-C8A7AC8D30AC}" destId="{D897EA59-7EAD-4BE1-9501-1BDCE36739FB}" srcOrd="5" destOrd="0" presId="urn:microsoft.com/office/officeart/2005/8/layout/default"/>
    <dgm:cxn modelId="{428775BB-771E-4F04-BFC8-36BE068DC4AC}" type="presParOf" srcId="{E1E46508-4D2D-48D0-A9CF-C8A7AC8D30AC}" destId="{77C0C995-FE5B-4B54-AE82-D5BBE9C0FCA2}" srcOrd="6" destOrd="0" presId="urn:microsoft.com/office/officeart/2005/8/layout/default"/>
    <dgm:cxn modelId="{D9949F01-C01E-45DA-BA59-5077B9FEF9D1}" type="presParOf" srcId="{E1E46508-4D2D-48D0-A9CF-C8A7AC8D30AC}" destId="{416C3E72-273A-4DD0-8D1A-1BBDDA34BF59}" srcOrd="7" destOrd="0" presId="urn:microsoft.com/office/officeart/2005/8/layout/default"/>
    <dgm:cxn modelId="{AB10F28E-3033-4FB4-BBDC-A1D6FBB04DEE}" type="presParOf" srcId="{E1E46508-4D2D-48D0-A9CF-C8A7AC8D30AC}" destId="{30714FA5-C0DD-4BE1-A3B4-1B82ABE4AFD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3113E3-923C-4DA7-A395-A9C8807C74C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910B45F-C241-4904-9B4B-D684F62D1A1B}">
      <dgm:prSet/>
      <dgm:spPr/>
      <dgm:t>
        <a:bodyPr/>
        <a:lstStyle/>
        <a:p>
          <a:r>
            <a:rPr lang="en-US"/>
            <a:t>Space inside the data center where the horizontal cross connect(HC) resides.</a:t>
          </a:r>
        </a:p>
      </dgm:t>
    </dgm:pt>
    <dgm:pt modelId="{5876AE11-C842-46C9-9285-995BB6B3DC3E}" type="parTrans" cxnId="{B51D4C64-BDF5-4E7D-8F93-56B14AE67AB8}">
      <dgm:prSet/>
      <dgm:spPr/>
      <dgm:t>
        <a:bodyPr/>
        <a:lstStyle/>
        <a:p>
          <a:endParaRPr lang="en-US"/>
        </a:p>
      </dgm:t>
    </dgm:pt>
    <dgm:pt modelId="{FC0000AC-C662-4655-9C5C-06A34FA4DB81}" type="sibTrans" cxnId="{B51D4C64-BDF5-4E7D-8F93-56B14AE67AB8}">
      <dgm:prSet/>
      <dgm:spPr/>
      <dgm:t>
        <a:bodyPr/>
        <a:lstStyle/>
        <a:p>
          <a:endParaRPr lang="en-US"/>
        </a:p>
      </dgm:t>
    </dgm:pt>
    <dgm:pt modelId="{6E9B78F3-1CB0-42D8-B159-82695B5B8A82}">
      <dgm:prSet/>
      <dgm:spPr/>
      <dgm:t>
        <a:bodyPr/>
        <a:lstStyle/>
        <a:p>
          <a:r>
            <a:rPr lang="en-US"/>
            <a:t>Transition point between horizontal and backbone cabling </a:t>
          </a:r>
        </a:p>
      </dgm:t>
    </dgm:pt>
    <dgm:pt modelId="{6AAD6088-811E-4ACB-A35A-F99B3F858FD4}" type="parTrans" cxnId="{8CBF2700-5459-4F10-AF0D-5E6EFB7DA232}">
      <dgm:prSet/>
      <dgm:spPr/>
      <dgm:t>
        <a:bodyPr/>
        <a:lstStyle/>
        <a:p>
          <a:endParaRPr lang="en-US"/>
        </a:p>
      </dgm:t>
    </dgm:pt>
    <dgm:pt modelId="{635760E0-2422-4D1A-A5D6-E794CD0439E6}" type="sibTrans" cxnId="{8CBF2700-5459-4F10-AF0D-5E6EFB7DA232}">
      <dgm:prSet/>
      <dgm:spPr/>
      <dgm:t>
        <a:bodyPr/>
        <a:lstStyle/>
        <a:p>
          <a:endParaRPr lang="en-US"/>
        </a:p>
      </dgm:t>
    </dgm:pt>
    <dgm:pt modelId="{23375729-058C-46CC-9F7D-B48B9364E5FA}">
      <dgm:prSet/>
      <dgm:spPr/>
      <dgm:t>
        <a:bodyPr/>
        <a:lstStyle/>
        <a:p>
          <a:r>
            <a:rPr lang="en-US" dirty="0"/>
            <a:t>Includes LAN switches, SAN switches, and Keyboard/Video/Mouse (KVM) switches</a:t>
          </a:r>
        </a:p>
      </dgm:t>
    </dgm:pt>
    <dgm:pt modelId="{9632A933-9915-49A3-AB29-D3EFF2F55256}" type="parTrans" cxnId="{ADBEFCFE-17DF-424A-818D-C88B29493BE0}">
      <dgm:prSet/>
      <dgm:spPr/>
      <dgm:t>
        <a:bodyPr/>
        <a:lstStyle/>
        <a:p>
          <a:endParaRPr lang="en-US"/>
        </a:p>
      </dgm:t>
    </dgm:pt>
    <dgm:pt modelId="{72D068FA-FE1A-4F76-B372-F9D14C251EDF}" type="sibTrans" cxnId="{ADBEFCFE-17DF-424A-818D-C88B29493BE0}">
      <dgm:prSet/>
      <dgm:spPr/>
      <dgm:t>
        <a:bodyPr/>
        <a:lstStyle/>
        <a:p>
          <a:endParaRPr lang="en-US"/>
        </a:p>
      </dgm:t>
    </dgm:pt>
    <dgm:pt modelId="{1E7AFFF8-B15C-444A-B51C-5BEC1E7304CC}">
      <dgm:prSet/>
      <dgm:spPr/>
      <dgm:t>
        <a:bodyPr/>
        <a:lstStyle/>
        <a:p>
          <a:r>
            <a:rPr lang="en-US"/>
            <a:t>The HDA is typically located inside the computer room</a:t>
          </a:r>
        </a:p>
      </dgm:t>
    </dgm:pt>
    <dgm:pt modelId="{6642DE8B-F0C1-4836-99D1-1C58D0B9B9B3}" type="parTrans" cxnId="{FF4F63D7-25E1-4295-A6BE-B8234E5429C1}">
      <dgm:prSet/>
      <dgm:spPr/>
      <dgm:t>
        <a:bodyPr/>
        <a:lstStyle/>
        <a:p>
          <a:endParaRPr lang="en-US"/>
        </a:p>
      </dgm:t>
    </dgm:pt>
    <dgm:pt modelId="{2C33866B-D338-44FB-8FB6-FA82E2914652}" type="sibTrans" cxnId="{FF4F63D7-25E1-4295-A6BE-B8234E5429C1}">
      <dgm:prSet/>
      <dgm:spPr/>
      <dgm:t>
        <a:bodyPr/>
        <a:lstStyle/>
        <a:p>
          <a:endParaRPr lang="en-US"/>
        </a:p>
      </dgm:t>
    </dgm:pt>
    <dgm:pt modelId="{F90B7F6B-1028-47F0-A7DE-9D29601D52B3}">
      <dgm:prSet/>
      <dgm:spPr/>
      <dgm:t>
        <a:bodyPr/>
        <a:lstStyle/>
        <a:p>
          <a:r>
            <a:rPr lang="en-US" dirty="0"/>
            <a:t>Our proposed data center will have a HDA too keeping the scalability into consideration</a:t>
          </a:r>
        </a:p>
      </dgm:t>
    </dgm:pt>
    <dgm:pt modelId="{28FFDF26-5703-4533-AD2C-EC06F7B36250}" type="parTrans" cxnId="{F600EE84-2683-442C-AB9C-4C946C4349B7}">
      <dgm:prSet/>
      <dgm:spPr/>
      <dgm:t>
        <a:bodyPr/>
        <a:lstStyle/>
        <a:p>
          <a:endParaRPr lang="en-US"/>
        </a:p>
      </dgm:t>
    </dgm:pt>
    <dgm:pt modelId="{FE20A727-4AEA-4264-B261-3C08E6736C28}" type="sibTrans" cxnId="{F600EE84-2683-442C-AB9C-4C946C4349B7}">
      <dgm:prSet/>
      <dgm:spPr/>
      <dgm:t>
        <a:bodyPr/>
        <a:lstStyle/>
        <a:p>
          <a:endParaRPr lang="en-US"/>
        </a:p>
      </dgm:t>
    </dgm:pt>
    <dgm:pt modelId="{C4475BAA-F2E9-4ED0-9784-C5981A628FAE}" type="pres">
      <dgm:prSet presAssocID="{673113E3-923C-4DA7-A395-A9C8807C74C6}" presName="root" presStyleCnt="0">
        <dgm:presLayoutVars>
          <dgm:dir/>
          <dgm:resizeHandles val="exact"/>
        </dgm:presLayoutVars>
      </dgm:prSet>
      <dgm:spPr/>
    </dgm:pt>
    <dgm:pt modelId="{0CD63D99-BF89-49DF-96FA-D3E0CF49FD3F}" type="pres">
      <dgm:prSet presAssocID="{4910B45F-C241-4904-9B4B-D684F62D1A1B}" presName="compNode" presStyleCnt="0"/>
      <dgm:spPr/>
    </dgm:pt>
    <dgm:pt modelId="{22039542-3800-4F5C-9CAD-120FDCD54F6E}" type="pres">
      <dgm:prSet presAssocID="{4910B45F-C241-4904-9B4B-D684F62D1A1B}" presName="bgRect" presStyleLbl="bgShp" presStyleIdx="0" presStyleCnt="5"/>
      <dgm:spPr/>
    </dgm:pt>
    <dgm:pt modelId="{C5B0EB7A-7F62-4B0E-B03F-1D5DFCD92665}" type="pres">
      <dgm:prSet presAssocID="{4910B45F-C241-4904-9B4B-D684F62D1A1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8D20A9C7-2CC6-4C1E-A92A-24CA51E1DD62}" type="pres">
      <dgm:prSet presAssocID="{4910B45F-C241-4904-9B4B-D684F62D1A1B}" presName="spaceRect" presStyleCnt="0"/>
      <dgm:spPr/>
    </dgm:pt>
    <dgm:pt modelId="{6577B956-B9DF-43FC-9C32-130D94756459}" type="pres">
      <dgm:prSet presAssocID="{4910B45F-C241-4904-9B4B-D684F62D1A1B}" presName="parTx" presStyleLbl="revTx" presStyleIdx="0" presStyleCnt="5">
        <dgm:presLayoutVars>
          <dgm:chMax val="0"/>
          <dgm:chPref val="0"/>
        </dgm:presLayoutVars>
      </dgm:prSet>
      <dgm:spPr/>
    </dgm:pt>
    <dgm:pt modelId="{49F25FFB-7F00-4990-9AD6-94F639A9D3B9}" type="pres">
      <dgm:prSet presAssocID="{FC0000AC-C662-4655-9C5C-06A34FA4DB81}" presName="sibTrans" presStyleCnt="0"/>
      <dgm:spPr/>
    </dgm:pt>
    <dgm:pt modelId="{B548A245-13CF-432F-98DD-549DAABFA42C}" type="pres">
      <dgm:prSet presAssocID="{6E9B78F3-1CB0-42D8-B159-82695B5B8A82}" presName="compNode" presStyleCnt="0"/>
      <dgm:spPr/>
    </dgm:pt>
    <dgm:pt modelId="{8DA762CC-29CB-45CE-AE07-20E306F1888E}" type="pres">
      <dgm:prSet presAssocID="{6E9B78F3-1CB0-42D8-B159-82695B5B8A82}" presName="bgRect" presStyleLbl="bgShp" presStyleIdx="1" presStyleCnt="5"/>
      <dgm:spPr/>
    </dgm:pt>
    <dgm:pt modelId="{DDC89AEB-DB88-4481-8F7D-FCAB103AE017}" type="pres">
      <dgm:prSet presAssocID="{6E9B78F3-1CB0-42D8-B159-82695B5B8A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ACFACC51-D677-4DA2-931C-0F925565C2BF}" type="pres">
      <dgm:prSet presAssocID="{6E9B78F3-1CB0-42D8-B159-82695B5B8A82}" presName="spaceRect" presStyleCnt="0"/>
      <dgm:spPr/>
    </dgm:pt>
    <dgm:pt modelId="{648C5B7D-E464-4BCC-820B-582578EA60A5}" type="pres">
      <dgm:prSet presAssocID="{6E9B78F3-1CB0-42D8-B159-82695B5B8A82}" presName="parTx" presStyleLbl="revTx" presStyleIdx="1" presStyleCnt="5">
        <dgm:presLayoutVars>
          <dgm:chMax val="0"/>
          <dgm:chPref val="0"/>
        </dgm:presLayoutVars>
      </dgm:prSet>
      <dgm:spPr/>
    </dgm:pt>
    <dgm:pt modelId="{1A30B5FA-8F20-44A2-AA14-9235BE9FF87C}" type="pres">
      <dgm:prSet presAssocID="{635760E0-2422-4D1A-A5D6-E794CD0439E6}" presName="sibTrans" presStyleCnt="0"/>
      <dgm:spPr/>
    </dgm:pt>
    <dgm:pt modelId="{2C63BB88-261B-4525-83BA-841DE88B0CEC}" type="pres">
      <dgm:prSet presAssocID="{23375729-058C-46CC-9F7D-B48B9364E5FA}" presName="compNode" presStyleCnt="0"/>
      <dgm:spPr/>
    </dgm:pt>
    <dgm:pt modelId="{2A388A73-CFB7-4936-8FCD-A821C18B6387}" type="pres">
      <dgm:prSet presAssocID="{23375729-058C-46CC-9F7D-B48B9364E5FA}" presName="bgRect" presStyleLbl="bgShp" presStyleIdx="2" presStyleCnt="5"/>
      <dgm:spPr/>
    </dgm:pt>
    <dgm:pt modelId="{6D6B07FA-D0EA-4BD4-A87E-9355AA166BF4}" type="pres">
      <dgm:prSet presAssocID="{23375729-058C-46CC-9F7D-B48B9364E5F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848E8F3-1CB2-4429-8D5A-DC3803671B40}" type="pres">
      <dgm:prSet presAssocID="{23375729-058C-46CC-9F7D-B48B9364E5FA}" presName="spaceRect" presStyleCnt="0"/>
      <dgm:spPr/>
    </dgm:pt>
    <dgm:pt modelId="{7D2BBE40-49BD-4D05-BEC6-E8DF048C6BA1}" type="pres">
      <dgm:prSet presAssocID="{23375729-058C-46CC-9F7D-B48B9364E5FA}" presName="parTx" presStyleLbl="revTx" presStyleIdx="2" presStyleCnt="5">
        <dgm:presLayoutVars>
          <dgm:chMax val="0"/>
          <dgm:chPref val="0"/>
        </dgm:presLayoutVars>
      </dgm:prSet>
      <dgm:spPr/>
    </dgm:pt>
    <dgm:pt modelId="{0BDB45CE-8D5C-4583-94A1-D51523B0A9C0}" type="pres">
      <dgm:prSet presAssocID="{72D068FA-FE1A-4F76-B372-F9D14C251EDF}" presName="sibTrans" presStyleCnt="0"/>
      <dgm:spPr/>
    </dgm:pt>
    <dgm:pt modelId="{ABFEC664-9F28-4994-991E-678AF612D4AD}" type="pres">
      <dgm:prSet presAssocID="{1E7AFFF8-B15C-444A-B51C-5BEC1E7304CC}" presName="compNode" presStyleCnt="0"/>
      <dgm:spPr/>
    </dgm:pt>
    <dgm:pt modelId="{3AF0E112-0E42-4824-8BD2-295378431BA9}" type="pres">
      <dgm:prSet presAssocID="{1E7AFFF8-B15C-444A-B51C-5BEC1E7304CC}" presName="bgRect" presStyleLbl="bgShp" presStyleIdx="3" presStyleCnt="5"/>
      <dgm:spPr>
        <a:solidFill>
          <a:schemeClr val="accent4">
            <a:lumMod val="75000"/>
          </a:schemeClr>
        </a:solidFill>
      </dgm:spPr>
    </dgm:pt>
    <dgm:pt modelId="{F9586092-3B19-41BA-9860-EC776FD316C0}" type="pres">
      <dgm:prSet presAssocID="{1E7AFFF8-B15C-444A-B51C-5BEC1E7304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94DFC472-3DF2-47D8-982C-8D60DCA05D76}" type="pres">
      <dgm:prSet presAssocID="{1E7AFFF8-B15C-444A-B51C-5BEC1E7304CC}" presName="spaceRect" presStyleCnt="0"/>
      <dgm:spPr/>
    </dgm:pt>
    <dgm:pt modelId="{F3BCA953-B282-45F1-9A22-2A25503039C6}" type="pres">
      <dgm:prSet presAssocID="{1E7AFFF8-B15C-444A-B51C-5BEC1E7304CC}" presName="parTx" presStyleLbl="revTx" presStyleIdx="3" presStyleCnt="5">
        <dgm:presLayoutVars>
          <dgm:chMax val="0"/>
          <dgm:chPref val="0"/>
        </dgm:presLayoutVars>
      </dgm:prSet>
      <dgm:spPr/>
    </dgm:pt>
    <dgm:pt modelId="{36DF5FEC-899F-4069-AA24-A2C2C17D5175}" type="pres">
      <dgm:prSet presAssocID="{2C33866B-D338-44FB-8FB6-FA82E2914652}" presName="sibTrans" presStyleCnt="0"/>
      <dgm:spPr/>
    </dgm:pt>
    <dgm:pt modelId="{1D87E8E5-26CB-4839-9B5B-00F88ED34CB5}" type="pres">
      <dgm:prSet presAssocID="{F90B7F6B-1028-47F0-A7DE-9D29601D52B3}" presName="compNode" presStyleCnt="0"/>
      <dgm:spPr/>
    </dgm:pt>
    <dgm:pt modelId="{AE214C74-2979-451C-A864-4EA424D05894}" type="pres">
      <dgm:prSet presAssocID="{F90B7F6B-1028-47F0-A7DE-9D29601D52B3}" presName="bgRect" presStyleLbl="bgShp" presStyleIdx="4" presStyleCnt="5"/>
      <dgm:spPr/>
    </dgm:pt>
    <dgm:pt modelId="{4C7B55D5-9F43-4C7A-B494-6BA656D3A2A4}" type="pres">
      <dgm:prSet presAssocID="{F90B7F6B-1028-47F0-A7DE-9D29601D52B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30E9E87A-2942-4281-B75B-F841984F61F7}" type="pres">
      <dgm:prSet presAssocID="{F90B7F6B-1028-47F0-A7DE-9D29601D52B3}" presName="spaceRect" presStyleCnt="0"/>
      <dgm:spPr/>
    </dgm:pt>
    <dgm:pt modelId="{C1382D33-B7B3-4CFA-B3D2-5D585844990A}" type="pres">
      <dgm:prSet presAssocID="{F90B7F6B-1028-47F0-A7DE-9D29601D52B3}" presName="parTx" presStyleLbl="revTx" presStyleIdx="4" presStyleCnt="5">
        <dgm:presLayoutVars>
          <dgm:chMax val="0"/>
          <dgm:chPref val="0"/>
        </dgm:presLayoutVars>
      </dgm:prSet>
      <dgm:spPr/>
    </dgm:pt>
  </dgm:ptLst>
  <dgm:cxnLst>
    <dgm:cxn modelId="{8CBF2700-5459-4F10-AF0D-5E6EFB7DA232}" srcId="{673113E3-923C-4DA7-A395-A9C8807C74C6}" destId="{6E9B78F3-1CB0-42D8-B159-82695B5B8A82}" srcOrd="1" destOrd="0" parTransId="{6AAD6088-811E-4ACB-A35A-F99B3F858FD4}" sibTransId="{635760E0-2422-4D1A-A5D6-E794CD0439E6}"/>
    <dgm:cxn modelId="{8D8B242A-CDC2-4A56-A32D-9BAD6205BAB8}" type="presOf" srcId="{1E7AFFF8-B15C-444A-B51C-5BEC1E7304CC}" destId="{F3BCA953-B282-45F1-9A22-2A25503039C6}" srcOrd="0" destOrd="0" presId="urn:microsoft.com/office/officeart/2018/2/layout/IconVerticalSolidList"/>
    <dgm:cxn modelId="{B51D4C64-BDF5-4E7D-8F93-56B14AE67AB8}" srcId="{673113E3-923C-4DA7-A395-A9C8807C74C6}" destId="{4910B45F-C241-4904-9B4B-D684F62D1A1B}" srcOrd="0" destOrd="0" parTransId="{5876AE11-C842-46C9-9285-995BB6B3DC3E}" sibTransId="{FC0000AC-C662-4655-9C5C-06A34FA4DB81}"/>
    <dgm:cxn modelId="{F600EE84-2683-442C-AB9C-4C946C4349B7}" srcId="{673113E3-923C-4DA7-A395-A9C8807C74C6}" destId="{F90B7F6B-1028-47F0-A7DE-9D29601D52B3}" srcOrd="4" destOrd="0" parTransId="{28FFDF26-5703-4533-AD2C-EC06F7B36250}" sibTransId="{FE20A727-4AEA-4264-B261-3C08E6736C28}"/>
    <dgm:cxn modelId="{555412BD-C81B-41B0-9F34-368D56104586}" type="presOf" srcId="{673113E3-923C-4DA7-A395-A9C8807C74C6}" destId="{C4475BAA-F2E9-4ED0-9784-C5981A628FAE}" srcOrd="0" destOrd="0" presId="urn:microsoft.com/office/officeart/2018/2/layout/IconVerticalSolidList"/>
    <dgm:cxn modelId="{5137BFD6-166F-4C10-993E-1CC49B6BD48D}" type="presOf" srcId="{23375729-058C-46CC-9F7D-B48B9364E5FA}" destId="{7D2BBE40-49BD-4D05-BEC6-E8DF048C6BA1}" srcOrd="0" destOrd="0" presId="urn:microsoft.com/office/officeart/2018/2/layout/IconVerticalSolidList"/>
    <dgm:cxn modelId="{FF4F63D7-25E1-4295-A6BE-B8234E5429C1}" srcId="{673113E3-923C-4DA7-A395-A9C8807C74C6}" destId="{1E7AFFF8-B15C-444A-B51C-5BEC1E7304CC}" srcOrd="3" destOrd="0" parTransId="{6642DE8B-F0C1-4836-99D1-1C58D0B9B9B3}" sibTransId="{2C33866B-D338-44FB-8FB6-FA82E2914652}"/>
    <dgm:cxn modelId="{DCD369D7-1495-4DD6-BF73-16EB749E953F}" type="presOf" srcId="{4910B45F-C241-4904-9B4B-D684F62D1A1B}" destId="{6577B956-B9DF-43FC-9C32-130D94756459}" srcOrd="0" destOrd="0" presId="urn:microsoft.com/office/officeart/2018/2/layout/IconVerticalSolidList"/>
    <dgm:cxn modelId="{56B0BDE8-3068-4105-964A-93BFAE1332D9}" type="presOf" srcId="{6E9B78F3-1CB0-42D8-B159-82695B5B8A82}" destId="{648C5B7D-E464-4BCC-820B-582578EA60A5}" srcOrd="0" destOrd="0" presId="urn:microsoft.com/office/officeart/2018/2/layout/IconVerticalSolidList"/>
    <dgm:cxn modelId="{76F9EFEA-99EA-48F4-8FF0-586CBFB43F0F}" type="presOf" srcId="{F90B7F6B-1028-47F0-A7DE-9D29601D52B3}" destId="{C1382D33-B7B3-4CFA-B3D2-5D585844990A}" srcOrd="0" destOrd="0" presId="urn:microsoft.com/office/officeart/2018/2/layout/IconVerticalSolidList"/>
    <dgm:cxn modelId="{ADBEFCFE-17DF-424A-818D-C88B29493BE0}" srcId="{673113E3-923C-4DA7-A395-A9C8807C74C6}" destId="{23375729-058C-46CC-9F7D-B48B9364E5FA}" srcOrd="2" destOrd="0" parTransId="{9632A933-9915-49A3-AB29-D3EFF2F55256}" sibTransId="{72D068FA-FE1A-4F76-B372-F9D14C251EDF}"/>
    <dgm:cxn modelId="{1084DAE6-CD38-4FE0-824C-0D4A4F0503E1}" type="presParOf" srcId="{C4475BAA-F2E9-4ED0-9784-C5981A628FAE}" destId="{0CD63D99-BF89-49DF-96FA-D3E0CF49FD3F}" srcOrd="0" destOrd="0" presId="urn:microsoft.com/office/officeart/2018/2/layout/IconVerticalSolidList"/>
    <dgm:cxn modelId="{0F7BF3F8-3A1C-47E4-95D0-E3C6B84D3B56}" type="presParOf" srcId="{0CD63D99-BF89-49DF-96FA-D3E0CF49FD3F}" destId="{22039542-3800-4F5C-9CAD-120FDCD54F6E}" srcOrd="0" destOrd="0" presId="urn:microsoft.com/office/officeart/2018/2/layout/IconVerticalSolidList"/>
    <dgm:cxn modelId="{0329F4BF-E69C-4118-81F2-861C5B2EDFA2}" type="presParOf" srcId="{0CD63D99-BF89-49DF-96FA-D3E0CF49FD3F}" destId="{C5B0EB7A-7F62-4B0E-B03F-1D5DFCD92665}" srcOrd="1" destOrd="0" presId="urn:microsoft.com/office/officeart/2018/2/layout/IconVerticalSolidList"/>
    <dgm:cxn modelId="{8CE548D9-760D-4B6D-847F-F417A87C476C}" type="presParOf" srcId="{0CD63D99-BF89-49DF-96FA-D3E0CF49FD3F}" destId="{8D20A9C7-2CC6-4C1E-A92A-24CA51E1DD62}" srcOrd="2" destOrd="0" presId="urn:microsoft.com/office/officeart/2018/2/layout/IconVerticalSolidList"/>
    <dgm:cxn modelId="{4770A5F8-D411-44B5-BA54-3A32553FBF54}" type="presParOf" srcId="{0CD63D99-BF89-49DF-96FA-D3E0CF49FD3F}" destId="{6577B956-B9DF-43FC-9C32-130D94756459}" srcOrd="3" destOrd="0" presId="urn:microsoft.com/office/officeart/2018/2/layout/IconVerticalSolidList"/>
    <dgm:cxn modelId="{BDE1B254-8D1F-42B3-8746-189A29295AAE}" type="presParOf" srcId="{C4475BAA-F2E9-4ED0-9784-C5981A628FAE}" destId="{49F25FFB-7F00-4990-9AD6-94F639A9D3B9}" srcOrd="1" destOrd="0" presId="urn:microsoft.com/office/officeart/2018/2/layout/IconVerticalSolidList"/>
    <dgm:cxn modelId="{584A3EA4-F2E0-4F67-B3CC-40C992C96283}" type="presParOf" srcId="{C4475BAA-F2E9-4ED0-9784-C5981A628FAE}" destId="{B548A245-13CF-432F-98DD-549DAABFA42C}" srcOrd="2" destOrd="0" presId="urn:microsoft.com/office/officeart/2018/2/layout/IconVerticalSolidList"/>
    <dgm:cxn modelId="{6DA71DED-E2EC-4CDE-A0C5-EC72B39F7ADC}" type="presParOf" srcId="{B548A245-13CF-432F-98DD-549DAABFA42C}" destId="{8DA762CC-29CB-45CE-AE07-20E306F1888E}" srcOrd="0" destOrd="0" presId="urn:microsoft.com/office/officeart/2018/2/layout/IconVerticalSolidList"/>
    <dgm:cxn modelId="{5456C1EA-4EE8-4C91-9696-6D32BA837BF3}" type="presParOf" srcId="{B548A245-13CF-432F-98DD-549DAABFA42C}" destId="{DDC89AEB-DB88-4481-8F7D-FCAB103AE017}" srcOrd="1" destOrd="0" presId="urn:microsoft.com/office/officeart/2018/2/layout/IconVerticalSolidList"/>
    <dgm:cxn modelId="{F0A88057-D530-44D5-991C-1DA476956A7C}" type="presParOf" srcId="{B548A245-13CF-432F-98DD-549DAABFA42C}" destId="{ACFACC51-D677-4DA2-931C-0F925565C2BF}" srcOrd="2" destOrd="0" presId="urn:microsoft.com/office/officeart/2018/2/layout/IconVerticalSolidList"/>
    <dgm:cxn modelId="{1FFBE1F7-E6B2-471D-BC76-8B02419C917D}" type="presParOf" srcId="{B548A245-13CF-432F-98DD-549DAABFA42C}" destId="{648C5B7D-E464-4BCC-820B-582578EA60A5}" srcOrd="3" destOrd="0" presId="urn:microsoft.com/office/officeart/2018/2/layout/IconVerticalSolidList"/>
    <dgm:cxn modelId="{FCA94608-6085-4A4C-8591-9BBB991D5840}" type="presParOf" srcId="{C4475BAA-F2E9-4ED0-9784-C5981A628FAE}" destId="{1A30B5FA-8F20-44A2-AA14-9235BE9FF87C}" srcOrd="3" destOrd="0" presId="urn:microsoft.com/office/officeart/2018/2/layout/IconVerticalSolidList"/>
    <dgm:cxn modelId="{26C33EDF-42E7-4CAA-A662-F50A3C800294}" type="presParOf" srcId="{C4475BAA-F2E9-4ED0-9784-C5981A628FAE}" destId="{2C63BB88-261B-4525-83BA-841DE88B0CEC}" srcOrd="4" destOrd="0" presId="urn:microsoft.com/office/officeart/2018/2/layout/IconVerticalSolidList"/>
    <dgm:cxn modelId="{423DFA85-FB24-4AD8-9A88-FA40521003E8}" type="presParOf" srcId="{2C63BB88-261B-4525-83BA-841DE88B0CEC}" destId="{2A388A73-CFB7-4936-8FCD-A821C18B6387}" srcOrd="0" destOrd="0" presId="urn:microsoft.com/office/officeart/2018/2/layout/IconVerticalSolidList"/>
    <dgm:cxn modelId="{63220335-BC85-44FA-ACFA-13E108AF78EB}" type="presParOf" srcId="{2C63BB88-261B-4525-83BA-841DE88B0CEC}" destId="{6D6B07FA-D0EA-4BD4-A87E-9355AA166BF4}" srcOrd="1" destOrd="0" presId="urn:microsoft.com/office/officeart/2018/2/layout/IconVerticalSolidList"/>
    <dgm:cxn modelId="{189C20E4-EC20-4B4E-AD4D-A5833AA944A9}" type="presParOf" srcId="{2C63BB88-261B-4525-83BA-841DE88B0CEC}" destId="{A848E8F3-1CB2-4429-8D5A-DC3803671B40}" srcOrd="2" destOrd="0" presId="urn:microsoft.com/office/officeart/2018/2/layout/IconVerticalSolidList"/>
    <dgm:cxn modelId="{D423229A-E2D5-41B4-87E5-7FA0FD5F5482}" type="presParOf" srcId="{2C63BB88-261B-4525-83BA-841DE88B0CEC}" destId="{7D2BBE40-49BD-4D05-BEC6-E8DF048C6BA1}" srcOrd="3" destOrd="0" presId="urn:microsoft.com/office/officeart/2018/2/layout/IconVerticalSolidList"/>
    <dgm:cxn modelId="{9FDC9EF9-C4E2-491B-910B-390397F26C1F}" type="presParOf" srcId="{C4475BAA-F2E9-4ED0-9784-C5981A628FAE}" destId="{0BDB45CE-8D5C-4583-94A1-D51523B0A9C0}" srcOrd="5" destOrd="0" presId="urn:microsoft.com/office/officeart/2018/2/layout/IconVerticalSolidList"/>
    <dgm:cxn modelId="{8EE04B11-3238-42C9-A44B-AC3BCA95248A}" type="presParOf" srcId="{C4475BAA-F2E9-4ED0-9784-C5981A628FAE}" destId="{ABFEC664-9F28-4994-991E-678AF612D4AD}" srcOrd="6" destOrd="0" presId="urn:microsoft.com/office/officeart/2018/2/layout/IconVerticalSolidList"/>
    <dgm:cxn modelId="{CB800511-D6EA-4F0B-AC94-FF7D5298E5AC}" type="presParOf" srcId="{ABFEC664-9F28-4994-991E-678AF612D4AD}" destId="{3AF0E112-0E42-4824-8BD2-295378431BA9}" srcOrd="0" destOrd="0" presId="urn:microsoft.com/office/officeart/2018/2/layout/IconVerticalSolidList"/>
    <dgm:cxn modelId="{F1C17774-2294-4FC4-94C4-74AB20B3FAF8}" type="presParOf" srcId="{ABFEC664-9F28-4994-991E-678AF612D4AD}" destId="{F9586092-3B19-41BA-9860-EC776FD316C0}" srcOrd="1" destOrd="0" presId="urn:microsoft.com/office/officeart/2018/2/layout/IconVerticalSolidList"/>
    <dgm:cxn modelId="{BF30398F-3801-428D-B822-EBBDDF8B5E1F}" type="presParOf" srcId="{ABFEC664-9F28-4994-991E-678AF612D4AD}" destId="{94DFC472-3DF2-47D8-982C-8D60DCA05D76}" srcOrd="2" destOrd="0" presId="urn:microsoft.com/office/officeart/2018/2/layout/IconVerticalSolidList"/>
    <dgm:cxn modelId="{65444864-1D6B-47C6-9EC2-487562C0F811}" type="presParOf" srcId="{ABFEC664-9F28-4994-991E-678AF612D4AD}" destId="{F3BCA953-B282-45F1-9A22-2A25503039C6}" srcOrd="3" destOrd="0" presId="urn:microsoft.com/office/officeart/2018/2/layout/IconVerticalSolidList"/>
    <dgm:cxn modelId="{C633F249-17A1-4F13-A2C3-B0F19ADD1110}" type="presParOf" srcId="{C4475BAA-F2E9-4ED0-9784-C5981A628FAE}" destId="{36DF5FEC-899F-4069-AA24-A2C2C17D5175}" srcOrd="7" destOrd="0" presId="urn:microsoft.com/office/officeart/2018/2/layout/IconVerticalSolidList"/>
    <dgm:cxn modelId="{3FB05AD2-7592-4C1D-9DBE-AFDD84F12113}" type="presParOf" srcId="{C4475BAA-F2E9-4ED0-9784-C5981A628FAE}" destId="{1D87E8E5-26CB-4839-9B5B-00F88ED34CB5}" srcOrd="8" destOrd="0" presId="urn:microsoft.com/office/officeart/2018/2/layout/IconVerticalSolidList"/>
    <dgm:cxn modelId="{2EB70867-58E6-4705-B907-1D4F86A08385}" type="presParOf" srcId="{1D87E8E5-26CB-4839-9B5B-00F88ED34CB5}" destId="{AE214C74-2979-451C-A864-4EA424D05894}" srcOrd="0" destOrd="0" presId="urn:microsoft.com/office/officeart/2018/2/layout/IconVerticalSolidList"/>
    <dgm:cxn modelId="{0A8DA251-0D75-4CBC-9B5C-E29D12FE16B7}" type="presParOf" srcId="{1D87E8E5-26CB-4839-9B5B-00F88ED34CB5}" destId="{4C7B55D5-9F43-4C7A-B494-6BA656D3A2A4}" srcOrd="1" destOrd="0" presId="urn:microsoft.com/office/officeart/2018/2/layout/IconVerticalSolidList"/>
    <dgm:cxn modelId="{4F1880FE-95F9-454F-9189-B0C7E38DF6B5}" type="presParOf" srcId="{1D87E8E5-26CB-4839-9B5B-00F88ED34CB5}" destId="{30E9E87A-2942-4281-B75B-F841984F61F7}" srcOrd="2" destOrd="0" presId="urn:microsoft.com/office/officeart/2018/2/layout/IconVerticalSolidList"/>
    <dgm:cxn modelId="{4A061B17-0EF3-44C6-B71B-7F320162C029}" type="presParOf" srcId="{1D87E8E5-26CB-4839-9B5B-00F88ED34CB5}" destId="{C1382D33-B7B3-4CFA-B3D2-5D58584499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DC5B62-82CF-4B4B-959D-187B44A0098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0A45B2-B641-4A2D-B594-9AD0CB1D8455}">
      <dgm:prSet/>
      <dgm:spPr/>
      <dgm:t>
        <a:bodyPr/>
        <a:lstStyle/>
        <a:p>
          <a:r>
            <a:rPr lang="en-US"/>
            <a:t>A data center tier standard has four ranks where one is the worst and 4 being the best performing level. </a:t>
          </a:r>
        </a:p>
      </dgm:t>
    </dgm:pt>
    <dgm:pt modelId="{60B3E9A5-15F8-4D0A-BA19-EA236A08A035}" type="parTrans" cxnId="{AA67632A-2ED3-43D0-889C-0A4325B4EC9D}">
      <dgm:prSet/>
      <dgm:spPr/>
      <dgm:t>
        <a:bodyPr/>
        <a:lstStyle/>
        <a:p>
          <a:endParaRPr lang="en-US"/>
        </a:p>
      </dgm:t>
    </dgm:pt>
    <dgm:pt modelId="{F87EFCDE-218D-4421-AD25-DF6D16A44745}" type="sibTrans" cxnId="{AA67632A-2ED3-43D0-889C-0A4325B4EC9D}">
      <dgm:prSet/>
      <dgm:spPr/>
      <dgm:t>
        <a:bodyPr/>
        <a:lstStyle/>
        <a:p>
          <a:endParaRPr lang="en-US"/>
        </a:p>
      </dgm:t>
    </dgm:pt>
    <dgm:pt modelId="{2AA7F0D3-A007-4B13-AEF0-7E2ACF1119A5}">
      <dgm:prSet/>
      <dgm:spPr/>
      <dgm:t>
        <a:bodyPr/>
        <a:lstStyle/>
        <a:p>
          <a:r>
            <a:rPr lang="en-US"/>
            <a:t>A data center receives its international ranking from Uptime institute,</a:t>
          </a:r>
        </a:p>
      </dgm:t>
    </dgm:pt>
    <dgm:pt modelId="{F22F09CC-CF59-44D2-8C21-78C7C39675E0}" type="parTrans" cxnId="{2244B2A3-211E-4722-8E96-3231F0D2A7D6}">
      <dgm:prSet/>
      <dgm:spPr/>
      <dgm:t>
        <a:bodyPr/>
        <a:lstStyle/>
        <a:p>
          <a:endParaRPr lang="en-US"/>
        </a:p>
      </dgm:t>
    </dgm:pt>
    <dgm:pt modelId="{82670C06-C6A1-4622-AD93-905ACC2D85BF}" type="sibTrans" cxnId="{2244B2A3-211E-4722-8E96-3231F0D2A7D6}">
      <dgm:prSet/>
      <dgm:spPr/>
      <dgm:t>
        <a:bodyPr/>
        <a:lstStyle/>
        <a:p>
          <a:endParaRPr lang="en-US"/>
        </a:p>
      </dgm:t>
    </dgm:pt>
    <dgm:pt modelId="{BD29F822-5C2F-4E6A-8CA1-CA73B7AFC1B4}">
      <dgm:prSet/>
      <dgm:spPr/>
      <dgm:t>
        <a:bodyPr/>
        <a:lstStyle/>
        <a:p>
          <a:r>
            <a:rPr lang="en-US"/>
            <a:t>Uptime institute determines the tier of the data center based on the uptime, fault tolerance and service cost of the data center. </a:t>
          </a:r>
        </a:p>
      </dgm:t>
    </dgm:pt>
    <dgm:pt modelId="{204A2D51-D953-4D7C-8AC0-57AF36DB3379}" type="parTrans" cxnId="{B274A500-2E7D-415E-8639-42E17C0BC9EF}">
      <dgm:prSet/>
      <dgm:spPr/>
      <dgm:t>
        <a:bodyPr/>
        <a:lstStyle/>
        <a:p>
          <a:endParaRPr lang="en-US"/>
        </a:p>
      </dgm:t>
    </dgm:pt>
    <dgm:pt modelId="{9FAC7E8B-3584-41AC-9024-01DB2A1F65E3}" type="sibTrans" cxnId="{B274A500-2E7D-415E-8639-42E17C0BC9EF}">
      <dgm:prSet/>
      <dgm:spPr/>
      <dgm:t>
        <a:bodyPr/>
        <a:lstStyle/>
        <a:p>
          <a:endParaRPr lang="en-US"/>
        </a:p>
      </dgm:t>
    </dgm:pt>
    <dgm:pt modelId="{8A13846E-2BB9-4FBA-A4BF-A43B60967420}">
      <dgm:prSet/>
      <dgm:spPr/>
      <dgm:t>
        <a:bodyPr/>
        <a:lstStyle/>
        <a:p>
          <a:r>
            <a:rPr lang="en-US"/>
            <a:t>The higher the tier is, the higher the availability.</a:t>
          </a:r>
        </a:p>
      </dgm:t>
    </dgm:pt>
    <dgm:pt modelId="{277A5A49-43B1-41AE-9095-DDB070B690CF}" type="parTrans" cxnId="{E9E25B00-2F6A-4BF0-90AB-3FECE860868D}">
      <dgm:prSet/>
      <dgm:spPr/>
      <dgm:t>
        <a:bodyPr/>
        <a:lstStyle/>
        <a:p>
          <a:endParaRPr lang="en-US"/>
        </a:p>
      </dgm:t>
    </dgm:pt>
    <dgm:pt modelId="{DA7B3A09-F0D9-47BB-BF46-B2CFA0777B19}" type="sibTrans" cxnId="{E9E25B00-2F6A-4BF0-90AB-3FECE860868D}">
      <dgm:prSet/>
      <dgm:spPr/>
      <dgm:t>
        <a:bodyPr/>
        <a:lstStyle/>
        <a:p>
          <a:endParaRPr lang="en-US"/>
        </a:p>
      </dgm:t>
    </dgm:pt>
    <dgm:pt modelId="{E16325D7-65DD-4F85-954D-8A76DC9EE165}" type="pres">
      <dgm:prSet presAssocID="{4FDC5B62-82CF-4B4B-959D-187B44A0098F}" presName="linear" presStyleCnt="0">
        <dgm:presLayoutVars>
          <dgm:animLvl val="lvl"/>
          <dgm:resizeHandles val="exact"/>
        </dgm:presLayoutVars>
      </dgm:prSet>
      <dgm:spPr/>
    </dgm:pt>
    <dgm:pt modelId="{B11F2BD0-17AC-431A-81AC-D82CA051B554}" type="pres">
      <dgm:prSet presAssocID="{240A45B2-B641-4A2D-B594-9AD0CB1D8455}" presName="parentText" presStyleLbl="node1" presStyleIdx="0" presStyleCnt="4">
        <dgm:presLayoutVars>
          <dgm:chMax val="0"/>
          <dgm:bulletEnabled val="1"/>
        </dgm:presLayoutVars>
      </dgm:prSet>
      <dgm:spPr/>
    </dgm:pt>
    <dgm:pt modelId="{549AFF9F-6B69-46BC-A9D5-4607CDB89FEA}" type="pres">
      <dgm:prSet presAssocID="{F87EFCDE-218D-4421-AD25-DF6D16A44745}" presName="spacer" presStyleCnt="0"/>
      <dgm:spPr/>
    </dgm:pt>
    <dgm:pt modelId="{DEA7B733-0630-490B-9A28-375716A8FABB}" type="pres">
      <dgm:prSet presAssocID="{2AA7F0D3-A007-4B13-AEF0-7E2ACF1119A5}" presName="parentText" presStyleLbl="node1" presStyleIdx="1" presStyleCnt="4">
        <dgm:presLayoutVars>
          <dgm:chMax val="0"/>
          <dgm:bulletEnabled val="1"/>
        </dgm:presLayoutVars>
      </dgm:prSet>
      <dgm:spPr/>
    </dgm:pt>
    <dgm:pt modelId="{713779EB-21E4-4FCB-8FD0-764C93CA19CD}" type="pres">
      <dgm:prSet presAssocID="{82670C06-C6A1-4622-AD93-905ACC2D85BF}" presName="spacer" presStyleCnt="0"/>
      <dgm:spPr/>
    </dgm:pt>
    <dgm:pt modelId="{28EB06BA-BE52-479E-993F-6AC2B347B4C4}" type="pres">
      <dgm:prSet presAssocID="{BD29F822-5C2F-4E6A-8CA1-CA73B7AFC1B4}" presName="parentText" presStyleLbl="node1" presStyleIdx="2" presStyleCnt="4">
        <dgm:presLayoutVars>
          <dgm:chMax val="0"/>
          <dgm:bulletEnabled val="1"/>
        </dgm:presLayoutVars>
      </dgm:prSet>
      <dgm:spPr/>
    </dgm:pt>
    <dgm:pt modelId="{D0279ADC-BF92-42F2-AB48-A14918CF6EA9}" type="pres">
      <dgm:prSet presAssocID="{9FAC7E8B-3584-41AC-9024-01DB2A1F65E3}" presName="spacer" presStyleCnt="0"/>
      <dgm:spPr/>
    </dgm:pt>
    <dgm:pt modelId="{75174B82-3B49-4485-AE49-B04F80823368}" type="pres">
      <dgm:prSet presAssocID="{8A13846E-2BB9-4FBA-A4BF-A43B60967420}" presName="parentText" presStyleLbl="node1" presStyleIdx="3" presStyleCnt="4">
        <dgm:presLayoutVars>
          <dgm:chMax val="0"/>
          <dgm:bulletEnabled val="1"/>
        </dgm:presLayoutVars>
      </dgm:prSet>
      <dgm:spPr/>
    </dgm:pt>
  </dgm:ptLst>
  <dgm:cxnLst>
    <dgm:cxn modelId="{E9E25B00-2F6A-4BF0-90AB-3FECE860868D}" srcId="{4FDC5B62-82CF-4B4B-959D-187B44A0098F}" destId="{8A13846E-2BB9-4FBA-A4BF-A43B60967420}" srcOrd="3" destOrd="0" parTransId="{277A5A49-43B1-41AE-9095-DDB070B690CF}" sibTransId="{DA7B3A09-F0D9-47BB-BF46-B2CFA0777B19}"/>
    <dgm:cxn modelId="{B274A500-2E7D-415E-8639-42E17C0BC9EF}" srcId="{4FDC5B62-82CF-4B4B-959D-187B44A0098F}" destId="{BD29F822-5C2F-4E6A-8CA1-CA73B7AFC1B4}" srcOrd="2" destOrd="0" parTransId="{204A2D51-D953-4D7C-8AC0-57AF36DB3379}" sibTransId="{9FAC7E8B-3584-41AC-9024-01DB2A1F65E3}"/>
    <dgm:cxn modelId="{AA67632A-2ED3-43D0-889C-0A4325B4EC9D}" srcId="{4FDC5B62-82CF-4B4B-959D-187B44A0098F}" destId="{240A45B2-B641-4A2D-B594-9AD0CB1D8455}" srcOrd="0" destOrd="0" parTransId="{60B3E9A5-15F8-4D0A-BA19-EA236A08A035}" sibTransId="{F87EFCDE-218D-4421-AD25-DF6D16A44745}"/>
    <dgm:cxn modelId="{22D61C79-4FAD-4BB8-9513-79D70D89D39D}" type="presOf" srcId="{8A13846E-2BB9-4FBA-A4BF-A43B60967420}" destId="{75174B82-3B49-4485-AE49-B04F80823368}" srcOrd="0" destOrd="0" presId="urn:microsoft.com/office/officeart/2005/8/layout/vList2"/>
    <dgm:cxn modelId="{BDEE3B83-5D3F-44C2-B6D7-2570A7D1EF0E}" type="presOf" srcId="{BD29F822-5C2F-4E6A-8CA1-CA73B7AFC1B4}" destId="{28EB06BA-BE52-479E-993F-6AC2B347B4C4}" srcOrd="0" destOrd="0" presId="urn:microsoft.com/office/officeart/2005/8/layout/vList2"/>
    <dgm:cxn modelId="{189AA183-0C0C-49E1-9DAE-D85E4E24B7BE}" type="presOf" srcId="{240A45B2-B641-4A2D-B594-9AD0CB1D8455}" destId="{B11F2BD0-17AC-431A-81AC-D82CA051B554}" srcOrd="0" destOrd="0" presId="urn:microsoft.com/office/officeart/2005/8/layout/vList2"/>
    <dgm:cxn modelId="{2244B2A3-211E-4722-8E96-3231F0D2A7D6}" srcId="{4FDC5B62-82CF-4B4B-959D-187B44A0098F}" destId="{2AA7F0D3-A007-4B13-AEF0-7E2ACF1119A5}" srcOrd="1" destOrd="0" parTransId="{F22F09CC-CF59-44D2-8C21-78C7C39675E0}" sibTransId="{82670C06-C6A1-4622-AD93-905ACC2D85BF}"/>
    <dgm:cxn modelId="{807BA5C6-F5DD-4B80-947A-48C22A98E9E2}" type="presOf" srcId="{2AA7F0D3-A007-4B13-AEF0-7E2ACF1119A5}" destId="{DEA7B733-0630-490B-9A28-375716A8FABB}" srcOrd="0" destOrd="0" presId="urn:microsoft.com/office/officeart/2005/8/layout/vList2"/>
    <dgm:cxn modelId="{9A799EFC-695E-4DB6-99EB-FED5BEFDC963}" type="presOf" srcId="{4FDC5B62-82CF-4B4B-959D-187B44A0098F}" destId="{E16325D7-65DD-4F85-954D-8A76DC9EE165}" srcOrd="0" destOrd="0" presId="urn:microsoft.com/office/officeart/2005/8/layout/vList2"/>
    <dgm:cxn modelId="{F19A3DE2-2803-430A-B90D-B9628B278BB1}" type="presParOf" srcId="{E16325D7-65DD-4F85-954D-8A76DC9EE165}" destId="{B11F2BD0-17AC-431A-81AC-D82CA051B554}" srcOrd="0" destOrd="0" presId="urn:microsoft.com/office/officeart/2005/8/layout/vList2"/>
    <dgm:cxn modelId="{5C969CCA-E42F-48B2-80E6-E2B1EC4E24F0}" type="presParOf" srcId="{E16325D7-65DD-4F85-954D-8A76DC9EE165}" destId="{549AFF9F-6B69-46BC-A9D5-4607CDB89FEA}" srcOrd="1" destOrd="0" presId="urn:microsoft.com/office/officeart/2005/8/layout/vList2"/>
    <dgm:cxn modelId="{D7578AAA-5AF2-4CAA-8E4F-28C594656775}" type="presParOf" srcId="{E16325D7-65DD-4F85-954D-8A76DC9EE165}" destId="{DEA7B733-0630-490B-9A28-375716A8FABB}" srcOrd="2" destOrd="0" presId="urn:microsoft.com/office/officeart/2005/8/layout/vList2"/>
    <dgm:cxn modelId="{6305F855-1ECA-45CC-A34B-2014C501CEA6}" type="presParOf" srcId="{E16325D7-65DD-4F85-954D-8A76DC9EE165}" destId="{713779EB-21E4-4FCB-8FD0-764C93CA19CD}" srcOrd="3" destOrd="0" presId="urn:microsoft.com/office/officeart/2005/8/layout/vList2"/>
    <dgm:cxn modelId="{011F317F-6678-4900-B27D-B914DEAC1702}" type="presParOf" srcId="{E16325D7-65DD-4F85-954D-8A76DC9EE165}" destId="{28EB06BA-BE52-479E-993F-6AC2B347B4C4}" srcOrd="4" destOrd="0" presId="urn:microsoft.com/office/officeart/2005/8/layout/vList2"/>
    <dgm:cxn modelId="{0CC0992E-AF17-4E69-9653-BD58E567BE5A}" type="presParOf" srcId="{E16325D7-65DD-4F85-954D-8A76DC9EE165}" destId="{D0279ADC-BF92-42F2-AB48-A14918CF6EA9}" srcOrd="5" destOrd="0" presId="urn:microsoft.com/office/officeart/2005/8/layout/vList2"/>
    <dgm:cxn modelId="{B0739ABB-68DD-43AC-8556-3F14AC59A95F}" type="presParOf" srcId="{E16325D7-65DD-4F85-954D-8A76DC9EE165}" destId="{75174B82-3B49-4485-AE49-B04F8082336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431887-E718-4B9A-BF24-5BC0AAE60FE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53A606A-6D24-4D74-9D40-0E8F4EAB9222}">
      <dgm:prSet custT="1"/>
      <dgm:spPr>
        <a:solidFill>
          <a:schemeClr val="accent1">
            <a:lumMod val="75000"/>
          </a:schemeClr>
        </a:solidFill>
      </dgm:spPr>
      <dgm:t>
        <a:bodyPr/>
        <a:lstStyle/>
        <a:p>
          <a:r>
            <a:rPr lang="en-US" sz="2000" dirty="0"/>
            <a:t>Tier 3 certification for our proposed data center for Columbia hospitals.</a:t>
          </a:r>
        </a:p>
      </dgm:t>
    </dgm:pt>
    <dgm:pt modelId="{A24F3953-0C24-4405-ACB8-A32E4569083B}" type="parTrans" cxnId="{B52B3AF8-809D-4FA2-B8C9-6159D85A8C09}">
      <dgm:prSet/>
      <dgm:spPr/>
      <dgm:t>
        <a:bodyPr/>
        <a:lstStyle/>
        <a:p>
          <a:endParaRPr lang="en-US"/>
        </a:p>
      </dgm:t>
    </dgm:pt>
    <dgm:pt modelId="{2CC9E679-E8AB-4022-BD1C-A184EA3AE992}" type="sibTrans" cxnId="{B52B3AF8-809D-4FA2-B8C9-6159D85A8C09}">
      <dgm:prSet/>
      <dgm:spPr/>
      <dgm:t>
        <a:bodyPr/>
        <a:lstStyle/>
        <a:p>
          <a:endParaRPr lang="en-US"/>
        </a:p>
      </dgm:t>
    </dgm:pt>
    <dgm:pt modelId="{4336AA25-72DA-4CB3-B08E-6CBBA4866D1E}">
      <dgm:prSet custT="1"/>
      <dgm:spPr>
        <a:solidFill>
          <a:schemeClr val="tx2">
            <a:lumMod val="75000"/>
          </a:schemeClr>
        </a:solidFill>
      </dgm:spPr>
      <dgm:t>
        <a:bodyPr/>
        <a:lstStyle/>
        <a:p>
          <a:r>
            <a:rPr lang="en-US" sz="2000"/>
            <a:t>Concurrently maintainable </a:t>
          </a:r>
        </a:p>
      </dgm:t>
    </dgm:pt>
    <dgm:pt modelId="{849CFFE0-8E2A-40A2-B683-B8DDA78C7A4D}" type="parTrans" cxnId="{ED27809D-7726-4B01-A420-17A399E03CD7}">
      <dgm:prSet/>
      <dgm:spPr/>
      <dgm:t>
        <a:bodyPr/>
        <a:lstStyle/>
        <a:p>
          <a:endParaRPr lang="en-US"/>
        </a:p>
      </dgm:t>
    </dgm:pt>
    <dgm:pt modelId="{5215B7E8-A861-4B88-8F3B-C940EB2538F5}" type="sibTrans" cxnId="{ED27809D-7726-4B01-A420-17A399E03CD7}">
      <dgm:prSet/>
      <dgm:spPr/>
      <dgm:t>
        <a:bodyPr/>
        <a:lstStyle/>
        <a:p>
          <a:endParaRPr lang="en-US"/>
        </a:p>
      </dgm:t>
    </dgm:pt>
    <dgm:pt modelId="{851A3D65-4F28-4A63-87BC-EEF78C2F318C}">
      <dgm:prSet custT="1"/>
      <dgm:spPr>
        <a:solidFill>
          <a:schemeClr val="bg2">
            <a:lumMod val="50000"/>
          </a:schemeClr>
        </a:solidFill>
      </dgm:spPr>
      <dgm:t>
        <a:bodyPr/>
        <a:lstStyle/>
        <a:p>
          <a:r>
            <a:rPr lang="en-US" sz="2000" dirty="0"/>
            <a:t>Qualified to achieve the needed uptime with lower cost and faster implementation time.</a:t>
          </a:r>
        </a:p>
      </dgm:t>
    </dgm:pt>
    <dgm:pt modelId="{214A565B-EAE6-48E8-9121-EBD38405867D}" type="parTrans" cxnId="{061F921F-2531-4375-B0BA-C9A079BFAC73}">
      <dgm:prSet/>
      <dgm:spPr/>
      <dgm:t>
        <a:bodyPr/>
        <a:lstStyle/>
        <a:p>
          <a:endParaRPr lang="en-US"/>
        </a:p>
      </dgm:t>
    </dgm:pt>
    <dgm:pt modelId="{82758EA5-FF54-4254-B40F-893473604A4B}" type="sibTrans" cxnId="{061F921F-2531-4375-B0BA-C9A079BFAC73}">
      <dgm:prSet/>
      <dgm:spPr/>
      <dgm:t>
        <a:bodyPr/>
        <a:lstStyle/>
        <a:p>
          <a:endParaRPr lang="en-US"/>
        </a:p>
      </dgm:t>
    </dgm:pt>
    <dgm:pt modelId="{06C1058F-F89E-47D3-8533-50BB2EDF48CB}">
      <dgm:prSet custT="1"/>
      <dgm:spPr>
        <a:solidFill>
          <a:schemeClr val="accent2">
            <a:lumMod val="75000"/>
          </a:schemeClr>
        </a:solidFill>
      </dgm:spPr>
      <dgm:t>
        <a:bodyPr/>
        <a:lstStyle/>
        <a:p>
          <a:r>
            <a:rPr lang="en-US" sz="2000" dirty="0"/>
            <a:t>As our proposed data center is in Malaysia the country has only one known power source utility called Tenaga Nasional Berthed(TNB).</a:t>
          </a:r>
        </a:p>
      </dgm:t>
    </dgm:pt>
    <dgm:pt modelId="{C4A04384-770D-449F-8E33-0809EBC2EBA5}" type="parTrans" cxnId="{C8A27FFF-60C8-404A-AFE9-DE05DD0275FC}">
      <dgm:prSet/>
      <dgm:spPr/>
      <dgm:t>
        <a:bodyPr/>
        <a:lstStyle/>
        <a:p>
          <a:endParaRPr lang="en-US"/>
        </a:p>
      </dgm:t>
    </dgm:pt>
    <dgm:pt modelId="{B20A79EE-B786-45D8-B3A6-40E3B50BB2B3}" type="sibTrans" cxnId="{C8A27FFF-60C8-404A-AFE9-DE05DD0275FC}">
      <dgm:prSet/>
      <dgm:spPr/>
      <dgm:t>
        <a:bodyPr/>
        <a:lstStyle/>
        <a:p>
          <a:endParaRPr lang="en-US"/>
        </a:p>
      </dgm:t>
    </dgm:pt>
    <dgm:pt modelId="{D2E6A2D3-F8A3-46E2-B01D-80CD2B6745EE}">
      <dgm:prSet custT="1"/>
      <dgm:spPr>
        <a:solidFill>
          <a:schemeClr val="accent5">
            <a:lumMod val="50000"/>
          </a:schemeClr>
        </a:solidFill>
      </dgm:spPr>
      <dgm:t>
        <a:bodyPr/>
        <a:lstStyle/>
        <a:p>
          <a:r>
            <a:rPr lang="en-US" sz="2000" dirty="0"/>
            <a:t>Tier 3 is qualified and recommended for Columbia hospitals data center only one source and the TNB fulfills the gap </a:t>
          </a:r>
        </a:p>
      </dgm:t>
    </dgm:pt>
    <dgm:pt modelId="{9D67E4A8-D71E-4078-A19D-4796088D607A}" type="parTrans" cxnId="{13093A66-1887-4DEC-82E6-0E25BBE8D358}">
      <dgm:prSet/>
      <dgm:spPr/>
      <dgm:t>
        <a:bodyPr/>
        <a:lstStyle/>
        <a:p>
          <a:endParaRPr lang="en-US"/>
        </a:p>
      </dgm:t>
    </dgm:pt>
    <dgm:pt modelId="{9E7FEE56-D7DD-45B8-B073-1701C8BAB9B4}" type="sibTrans" cxnId="{13093A66-1887-4DEC-82E6-0E25BBE8D358}">
      <dgm:prSet/>
      <dgm:spPr/>
      <dgm:t>
        <a:bodyPr/>
        <a:lstStyle/>
        <a:p>
          <a:endParaRPr lang="en-US"/>
        </a:p>
      </dgm:t>
    </dgm:pt>
    <dgm:pt modelId="{A4FF09A5-90DF-46A1-A861-4EAE2643BDE7}" type="pres">
      <dgm:prSet presAssocID="{55431887-E718-4B9A-BF24-5BC0AAE60FEB}" presName="linear" presStyleCnt="0">
        <dgm:presLayoutVars>
          <dgm:animLvl val="lvl"/>
          <dgm:resizeHandles val="exact"/>
        </dgm:presLayoutVars>
      </dgm:prSet>
      <dgm:spPr/>
    </dgm:pt>
    <dgm:pt modelId="{F8BAD5DA-C7FF-4D25-9DAC-1F3DAAE6DD7F}" type="pres">
      <dgm:prSet presAssocID="{A53A606A-6D24-4D74-9D40-0E8F4EAB9222}" presName="parentText" presStyleLbl="node1" presStyleIdx="0" presStyleCnt="5" custLinFactNeighborX="-300" custLinFactNeighborY="54275">
        <dgm:presLayoutVars>
          <dgm:chMax val="0"/>
          <dgm:bulletEnabled val="1"/>
        </dgm:presLayoutVars>
      </dgm:prSet>
      <dgm:spPr/>
    </dgm:pt>
    <dgm:pt modelId="{21704638-3686-44BB-94C6-F0BEAECDE6B3}" type="pres">
      <dgm:prSet presAssocID="{2CC9E679-E8AB-4022-BD1C-A184EA3AE992}" presName="spacer" presStyleCnt="0"/>
      <dgm:spPr/>
    </dgm:pt>
    <dgm:pt modelId="{77995B24-3F60-4469-8455-25CA3A450D5D}" type="pres">
      <dgm:prSet presAssocID="{4336AA25-72DA-4CB3-B08E-6CBBA4866D1E}" presName="parentText" presStyleLbl="node1" presStyleIdx="1" presStyleCnt="5" custLinFactNeighborX="3" custLinFactNeighborY="-81410">
        <dgm:presLayoutVars>
          <dgm:chMax val="0"/>
          <dgm:bulletEnabled val="1"/>
        </dgm:presLayoutVars>
      </dgm:prSet>
      <dgm:spPr/>
    </dgm:pt>
    <dgm:pt modelId="{7CF1FC5E-541E-45B4-A2A9-2BFD838A7621}" type="pres">
      <dgm:prSet presAssocID="{5215B7E8-A861-4B88-8F3B-C940EB2538F5}" presName="spacer" presStyleCnt="0"/>
      <dgm:spPr/>
    </dgm:pt>
    <dgm:pt modelId="{6FE1ACF1-07B4-4707-945B-6B198D8C4C2D}" type="pres">
      <dgm:prSet presAssocID="{851A3D65-4F28-4A63-87BC-EEF78C2F318C}" presName="parentText" presStyleLbl="node1" presStyleIdx="2" presStyleCnt="5">
        <dgm:presLayoutVars>
          <dgm:chMax val="0"/>
          <dgm:bulletEnabled val="1"/>
        </dgm:presLayoutVars>
      </dgm:prSet>
      <dgm:spPr/>
    </dgm:pt>
    <dgm:pt modelId="{C8F60D33-F455-484E-983D-BF63D189B36B}" type="pres">
      <dgm:prSet presAssocID="{82758EA5-FF54-4254-B40F-893473604A4B}" presName="spacer" presStyleCnt="0"/>
      <dgm:spPr/>
    </dgm:pt>
    <dgm:pt modelId="{FC342E7D-3216-408A-B154-C5706874F6E4}" type="pres">
      <dgm:prSet presAssocID="{06C1058F-F89E-47D3-8533-50BB2EDF48CB}" presName="parentText" presStyleLbl="node1" presStyleIdx="3" presStyleCnt="5">
        <dgm:presLayoutVars>
          <dgm:chMax val="0"/>
          <dgm:bulletEnabled val="1"/>
        </dgm:presLayoutVars>
      </dgm:prSet>
      <dgm:spPr/>
    </dgm:pt>
    <dgm:pt modelId="{78AA43A5-8F31-477D-ADA2-351FBADB9BDF}" type="pres">
      <dgm:prSet presAssocID="{B20A79EE-B786-45D8-B3A6-40E3B50BB2B3}" presName="spacer" presStyleCnt="0"/>
      <dgm:spPr/>
    </dgm:pt>
    <dgm:pt modelId="{7A636923-A9DC-485A-86ED-C1227AE5A9F1}" type="pres">
      <dgm:prSet presAssocID="{D2E6A2D3-F8A3-46E2-B01D-80CD2B6745EE}" presName="parentText" presStyleLbl="node1" presStyleIdx="4" presStyleCnt="5">
        <dgm:presLayoutVars>
          <dgm:chMax val="0"/>
          <dgm:bulletEnabled val="1"/>
        </dgm:presLayoutVars>
      </dgm:prSet>
      <dgm:spPr/>
    </dgm:pt>
  </dgm:ptLst>
  <dgm:cxnLst>
    <dgm:cxn modelId="{67CA941D-58EA-478C-8491-35ACB929EB35}" type="presOf" srcId="{D2E6A2D3-F8A3-46E2-B01D-80CD2B6745EE}" destId="{7A636923-A9DC-485A-86ED-C1227AE5A9F1}" srcOrd="0" destOrd="0" presId="urn:microsoft.com/office/officeart/2005/8/layout/vList2"/>
    <dgm:cxn modelId="{061F921F-2531-4375-B0BA-C9A079BFAC73}" srcId="{55431887-E718-4B9A-BF24-5BC0AAE60FEB}" destId="{851A3D65-4F28-4A63-87BC-EEF78C2F318C}" srcOrd="2" destOrd="0" parTransId="{214A565B-EAE6-48E8-9121-EBD38405867D}" sibTransId="{82758EA5-FF54-4254-B40F-893473604A4B}"/>
    <dgm:cxn modelId="{13093A66-1887-4DEC-82E6-0E25BBE8D358}" srcId="{55431887-E718-4B9A-BF24-5BC0AAE60FEB}" destId="{D2E6A2D3-F8A3-46E2-B01D-80CD2B6745EE}" srcOrd="4" destOrd="0" parTransId="{9D67E4A8-D71E-4078-A19D-4796088D607A}" sibTransId="{9E7FEE56-D7DD-45B8-B073-1701C8BAB9B4}"/>
    <dgm:cxn modelId="{C19BD96B-A61A-4446-AD1F-23D67F91833D}" type="presOf" srcId="{06C1058F-F89E-47D3-8533-50BB2EDF48CB}" destId="{FC342E7D-3216-408A-B154-C5706874F6E4}" srcOrd="0" destOrd="0" presId="urn:microsoft.com/office/officeart/2005/8/layout/vList2"/>
    <dgm:cxn modelId="{0A778A79-E9B2-4C52-9346-FA19DD5A9487}" type="presOf" srcId="{851A3D65-4F28-4A63-87BC-EEF78C2F318C}" destId="{6FE1ACF1-07B4-4707-945B-6B198D8C4C2D}" srcOrd="0" destOrd="0" presId="urn:microsoft.com/office/officeart/2005/8/layout/vList2"/>
    <dgm:cxn modelId="{8C1FF97A-6A12-461F-9B3B-86F6E43C8597}" type="presOf" srcId="{A53A606A-6D24-4D74-9D40-0E8F4EAB9222}" destId="{F8BAD5DA-C7FF-4D25-9DAC-1F3DAAE6DD7F}" srcOrd="0" destOrd="0" presId="urn:microsoft.com/office/officeart/2005/8/layout/vList2"/>
    <dgm:cxn modelId="{ED27809D-7726-4B01-A420-17A399E03CD7}" srcId="{55431887-E718-4B9A-BF24-5BC0AAE60FEB}" destId="{4336AA25-72DA-4CB3-B08E-6CBBA4866D1E}" srcOrd="1" destOrd="0" parTransId="{849CFFE0-8E2A-40A2-B683-B8DDA78C7A4D}" sibTransId="{5215B7E8-A861-4B88-8F3B-C940EB2538F5}"/>
    <dgm:cxn modelId="{A3AB43AC-4DE2-4658-9377-4E8DB070B8B7}" type="presOf" srcId="{55431887-E718-4B9A-BF24-5BC0AAE60FEB}" destId="{A4FF09A5-90DF-46A1-A861-4EAE2643BDE7}" srcOrd="0" destOrd="0" presId="urn:microsoft.com/office/officeart/2005/8/layout/vList2"/>
    <dgm:cxn modelId="{A80E50F3-6AB7-4AB4-8F8C-A75B177A6A12}" type="presOf" srcId="{4336AA25-72DA-4CB3-B08E-6CBBA4866D1E}" destId="{77995B24-3F60-4469-8455-25CA3A450D5D}" srcOrd="0" destOrd="0" presId="urn:microsoft.com/office/officeart/2005/8/layout/vList2"/>
    <dgm:cxn modelId="{B52B3AF8-809D-4FA2-B8C9-6159D85A8C09}" srcId="{55431887-E718-4B9A-BF24-5BC0AAE60FEB}" destId="{A53A606A-6D24-4D74-9D40-0E8F4EAB9222}" srcOrd="0" destOrd="0" parTransId="{A24F3953-0C24-4405-ACB8-A32E4569083B}" sibTransId="{2CC9E679-E8AB-4022-BD1C-A184EA3AE992}"/>
    <dgm:cxn modelId="{C8A27FFF-60C8-404A-AFE9-DE05DD0275FC}" srcId="{55431887-E718-4B9A-BF24-5BC0AAE60FEB}" destId="{06C1058F-F89E-47D3-8533-50BB2EDF48CB}" srcOrd="3" destOrd="0" parTransId="{C4A04384-770D-449F-8E33-0809EBC2EBA5}" sibTransId="{B20A79EE-B786-45D8-B3A6-40E3B50BB2B3}"/>
    <dgm:cxn modelId="{2924F0F7-4DDD-444A-825C-2A894342572D}" type="presParOf" srcId="{A4FF09A5-90DF-46A1-A861-4EAE2643BDE7}" destId="{F8BAD5DA-C7FF-4D25-9DAC-1F3DAAE6DD7F}" srcOrd="0" destOrd="0" presId="urn:microsoft.com/office/officeart/2005/8/layout/vList2"/>
    <dgm:cxn modelId="{B94FBDB7-F75A-4669-A1EB-B065871C6EED}" type="presParOf" srcId="{A4FF09A5-90DF-46A1-A861-4EAE2643BDE7}" destId="{21704638-3686-44BB-94C6-F0BEAECDE6B3}" srcOrd="1" destOrd="0" presId="urn:microsoft.com/office/officeart/2005/8/layout/vList2"/>
    <dgm:cxn modelId="{0D2FE625-9EE9-46BB-B1E3-9001713FD23D}" type="presParOf" srcId="{A4FF09A5-90DF-46A1-A861-4EAE2643BDE7}" destId="{77995B24-3F60-4469-8455-25CA3A450D5D}" srcOrd="2" destOrd="0" presId="urn:microsoft.com/office/officeart/2005/8/layout/vList2"/>
    <dgm:cxn modelId="{855A6635-CE9B-4E7A-843D-BD9359976C5A}" type="presParOf" srcId="{A4FF09A5-90DF-46A1-A861-4EAE2643BDE7}" destId="{7CF1FC5E-541E-45B4-A2A9-2BFD838A7621}" srcOrd="3" destOrd="0" presId="urn:microsoft.com/office/officeart/2005/8/layout/vList2"/>
    <dgm:cxn modelId="{49F0964A-AD08-4DFD-8BF9-FC1A0A070E93}" type="presParOf" srcId="{A4FF09A5-90DF-46A1-A861-4EAE2643BDE7}" destId="{6FE1ACF1-07B4-4707-945B-6B198D8C4C2D}" srcOrd="4" destOrd="0" presId="urn:microsoft.com/office/officeart/2005/8/layout/vList2"/>
    <dgm:cxn modelId="{66EEA3FB-2B50-4FDB-AE73-2C57022121A0}" type="presParOf" srcId="{A4FF09A5-90DF-46A1-A861-4EAE2643BDE7}" destId="{C8F60D33-F455-484E-983D-BF63D189B36B}" srcOrd="5" destOrd="0" presId="urn:microsoft.com/office/officeart/2005/8/layout/vList2"/>
    <dgm:cxn modelId="{8D255F65-BE0C-40AB-9C1A-CF1AAA1E119A}" type="presParOf" srcId="{A4FF09A5-90DF-46A1-A861-4EAE2643BDE7}" destId="{FC342E7D-3216-408A-B154-C5706874F6E4}" srcOrd="6" destOrd="0" presId="urn:microsoft.com/office/officeart/2005/8/layout/vList2"/>
    <dgm:cxn modelId="{D07EA307-54AE-4B75-9206-F94940ECAB31}" type="presParOf" srcId="{A4FF09A5-90DF-46A1-A861-4EAE2643BDE7}" destId="{78AA43A5-8F31-477D-ADA2-351FBADB9BDF}" srcOrd="7" destOrd="0" presId="urn:microsoft.com/office/officeart/2005/8/layout/vList2"/>
    <dgm:cxn modelId="{F7FD0297-EF73-4603-A868-B06504BA27DC}" type="presParOf" srcId="{A4FF09A5-90DF-46A1-A861-4EAE2643BDE7}" destId="{7A636923-A9DC-485A-86ED-C1227AE5A9F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AAB425-A3B7-46B0-8CE3-A0D799EE37E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D16F37-6B88-406E-BD58-579E9DF5CD58}">
      <dgm:prSet/>
      <dgm:spPr/>
      <dgm:t>
        <a:bodyPr/>
        <a:lstStyle/>
        <a:p>
          <a:r>
            <a:rPr lang="en-US"/>
            <a:t>Cabling</a:t>
          </a:r>
        </a:p>
      </dgm:t>
    </dgm:pt>
    <dgm:pt modelId="{2B129A34-E9BA-4925-B06F-88884FB71419}" type="parTrans" cxnId="{76D1A55E-BB5F-4644-A4E0-409A33031725}">
      <dgm:prSet/>
      <dgm:spPr/>
      <dgm:t>
        <a:bodyPr/>
        <a:lstStyle/>
        <a:p>
          <a:endParaRPr lang="en-US"/>
        </a:p>
      </dgm:t>
    </dgm:pt>
    <dgm:pt modelId="{E8F21F05-DD04-4288-A113-8E183D003CB0}" type="sibTrans" cxnId="{76D1A55E-BB5F-4644-A4E0-409A33031725}">
      <dgm:prSet/>
      <dgm:spPr/>
      <dgm:t>
        <a:bodyPr/>
        <a:lstStyle/>
        <a:p>
          <a:endParaRPr lang="en-US"/>
        </a:p>
      </dgm:t>
    </dgm:pt>
    <dgm:pt modelId="{E7CDB351-26E7-4A22-B1B1-137C9A61E044}">
      <dgm:prSet/>
      <dgm:spPr/>
      <dgm:t>
        <a:bodyPr/>
        <a:lstStyle/>
        <a:p>
          <a:r>
            <a:rPr lang="en-US"/>
            <a:t>Structured cabling is chosen over unstructured cabling.</a:t>
          </a:r>
        </a:p>
      </dgm:t>
    </dgm:pt>
    <dgm:pt modelId="{746EC8B6-F92B-45AE-B032-3F573FC66093}" type="parTrans" cxnId="{CF0D75CD-3F9D-4843-A0D8-8515076E8214}">
      <dgm:prSet/>
      <dgm:spPr/>
      <dgm:t>
        <a:bodyPr/>
        <a:lstStyle/>
        <a:p>
          <a:endParaRPr lang="en-US"/>
        </a:p>
      </dgm:t>
    </dgm:pt>
    <dgm:pt modelId="{2787EAD9-3115-4E12-BBB9-B61DA628BD7A}" type="sibTrans" cxnId="{CF0D75CD-3F9D-4843-A0D8-8515076E8214}">
      <dgm:prSet/>
      <dgm:spPr/>
      <dgm:t>
        <a:bodyPr/>
        <a:lstStyle/>
        <a:p>
          <a:endParaRPr lang="en-US"/>
        </a:p>
      </dgm:t>
    </dgm:pt>
    <dgm:pt modelId="{384E6635-739F-4764-AFBA-E915D6DE8710}">
      <dgm:prSet/>
      <dgm:spPr/>
      <dgm:t>
        <a:bodyPr/>
        <a:lstStyle/>
        <a:p>
          <a:r>
            <a:rPr lang="en-US"/>
            <a:t>Structured cabling includes horizontal and backbone cabling</a:t>
          </a:r>
        </a:p>
      </dgm:t>
    </dgm:pt>
    <dgm:pt modelId="{B2E221CB-6D3F-45D5-999E-BBE4F689112A}" type="parTrans" cxnId="{DCFC691D-30D7-4C06-A471-8728483C7150}">
      <dgm:prSet/>
      <dgm:spPr/>
      <dgm:t>
        <a:bodyPr/>
        <a:lstStyle/>
        <a:p>
          <a:endParaRPr lang="en-US"/>
        </a:p>
      </dgm:t>
    </dgm:pt>
    <dgm:pt modelId="{5BCD65B4-6864-4093-8215-778F63905D63}" type="sibTrans" cxnId="{DCFC691D-30D7-4C06-A471-8728483C7150}">
      <dgm:prSet/>
      <dgm:spPr/>
      <dgm:t>
        <a:bodyPr/>
        <a:lstStyle/>
        <a:p>
          <a:endParaRPr lang="en-US"/>
        </a:p>
      </dgm:t>
    </dgm:pt>
    <dgm:pt modelId="{7A2B93CF-43D5-4A84-952D-313BED703EBF}">
      <dgm:prSet/>
      <dgm:spPr/>
      <dgm:t>
        <a:bodyPr/>
        <a:lstStyle/>
        <a:p>
          <a:r>
            <a:rPr lang="en-US"/>
            <a:t>Core layer provides the interconnection with in the data center </a:t>
          </a:r>
        </a:p>
      </dgm:t>
    </dgm:pt>
    <dgm:pt modelId="{F45DDC70-03B6-4366-BD62-12C206005112}" type="parTrans" cxnId="{149A74DD-E6BE-468F-BC5C-8E4B4D783DE7}">
      <dgm:prSet/>
      <dgm:spPr/>
      <dgm:t>
        <a:bodyPr/>
        <a:lstStyle/>
        <a:p>
          <a:endParaRPr lang="en-US"/>
        </a:p>
      </dgm:t>
    </dgm:pt>
    <dgm:pt modelId="{F5BB3524-BBE7-4FE4-A519-49F7AD8E2D7C}" type="sibTrans" cxnId="{149A74DD-E6BE-468F-BC5C-8E4B4D783DE7}">
      <dgm:prSet/>
      <dgm:spPr/>
      <dgm:t>
        <a:bodyPr/>
        <a:lstStyle/>
        <a:p>
          <a:endParaRPr lang="en-US"/>
        </a:p>
      </dgm:t>
    </dgm:pt>
    <dgm:pt modelId="{06D6B699-0048-46C4-A452-310859C61B3A}">
      <dgm:prSet/>
      <dgm:spPr/>
      <dgm:t>
        <a:bodyPr/>
        <a:lstStyle/>
        <a:p>
          <a:r>
            <a:rPr lang="en-US"/>
            <a:t>Aggregation layer provides high-bandwidth export </a:t>
          </a:r>
        </a:p>
      </dgm:t>
    </dgm:pt>
    <dgm:pt modelId="{A088980E-3364-4DC0-9EA9-D2286DE21573}" type="parTrans" cxnId="{283FA820-B8F7-4C32-9432-0B919F07E536}">
      <dgm:prSet/>
      <dgm:spPr/>
      <dgm:t>
        <a:bodyPr/>
        <a:lstStyle/>
        <a:p>
          <a:endParaRPr lang="en-US"/>
        </a:p>
      </dgm:t>
    </dgm:pt>
    <dgm:pt modelId="{BA0C06C0-2CE8-42D1-9430-018E6A52C38E}" type="sibTrans" cxnId="{283FA820-B8F7-4C32-9432-0B919F07E536}">
      <dgm:prSet/>
      <dgm:spPr/>
      <dgm:t>
        <a:bodyPr/>
        <a:lstStyle/>
        <a:p>
          <a:endParaRPr lang="en-US"/>
        </a:p>
      </dgm:t>
    </dgm:pt>
    <dgm:pt modelId="{67CD0B47-C2C7-43F8-881C-ABAC89CD2D70}">
      <dgm:prSet/>
      <dgm:spPr/>
      <dgm:t>
        <a:bodyPr/>
        <a:lstStyle/>
        <a:p>
          <a:r>
            <a:rPr lang="en-US"/>
            <a:t>Access layer supports high-density access</a:t>
          </a:r>
        </a:p>
      </dgm:t>
    </dgm:pt>
    <dgm:pt modelId="{DEF035AB-92B8-4DF1-9C0A-338CB0E380F4}" type="parTrans" cxnId="{968856A8-507B-4230-BCDF-A5ADE845A45C}">
      <dgm:prSet/>
      <dgm:spPr/>
      <dgm:t>
        <a:bodyPr/>
        <a:lstStyle/>
        <a:p>
          <a:endParaRPr lang="en-US"/>
        </a:p>
      </dgm:t>
    </dgm:pt>
    <dgm:pt modelId="{14AD272E-2733-4F4E-BB7E-ACE4C16A533A}" type="sibTrans" cxnId="{968856A8-507B-4230-BCDF-A5ADE845A45C}">
      <dgm:prSet/>
      <dgm:spPr/>
      <dgm:t>
        <a:bodyPr/>
        <a:lstStyle/>
        <a:p>
          <a:endParaRPr lang="en-US"/>
        </a:p>
      </dgm:t>
    </dgm:pt>
    <dgm:pt modelId="{4E9187AE-21D9-4B2D-82ED-C7D8D4497CF9}" type="pres">
      <dgm:prSet presAssocID="{07AAB425-A3B7-46B0-8CE3-A0D799EE37E3}" presName="root" presStyleCnt="0">
        <dgm:presLayoutVars>
          <dgm:dir/>
          <dgm:resizeHandles val="exact"/>
        </dgm:presLayoutVars>
      </dgm:prSet>
      <dgm:spPr/>
    </dgm:pt>
    <dgm:pt modelId="{8606A004-D1EF-485F-9097-D414E442AC45}" type="pres">
      <dgm:prSet presAssocID="{E2D16F37-6B88-406E-BD58-579E9DF5CD58}" presName="compNode" presStyleCnt="0"/>
      <dgm:spPr/>
    </dgm:pt>
    <dgm:pt modelId="{4F7E9E39-1480-4A3C-B4E7-C38260A5C1CC}" type="pres">
      <dgm:prSet presAssocID="{E2D16F37-6B88-406E-BD58-579E9DF5CD58}" presName="bgRect" presStyleLbl="bgShp" presStyleIdx="0" presStyleCnt="6"/>
      <dgm:spPr/>
    </dgm:pt>
    <dgm:pt modelId="{3F3BD090-7A3A-4B9E-929F-E2EE40D6D360}" type="pres">
      <dgm:prSet presAssocID="{E2D16F37-6B88-406E-BD58-579E9DF5CD5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A5EB19AD-9B10-49CB-8380-0DB9573B2487}" type="pres">
      <dgm:prSet presAssocID="{E2D16F37-6B88-406E-BD58-579E9DF5CD58}" presName="spaceRect" presStyleCnt="0"/>
      <dgm:spPr/>
    </dgm:pt>
    <dgm:pt modelId="{B2B637D7-E5BE-4BB7-B9CD-89BD3A230DD3}" type="pres">
      <dgm:prSet presAssocID="{E2D16F37-6B88-406E-BD58-579E9DF5CD58}" presName="parTx" presStyleLbl="revTx" presStyleIdx="0" presStyleCnt="6">
        <dgm:presLayoutVars>
          <dgm:chMax val="0"/>
          <dgm:chPref val="0"/>
        </dgm:presLayoutVars>
      </dgm:prSet>
      <dgm:spPr/>
    </dgm:pt>
    <dgm:pt modelId="{33BE6328-1622-4957-845E-B3E49EEA6EE3}" type="pres">
      <dgm:prSet presAssocID="{E8F21F05-DD04-4288-A113-8E183D003CB0}" presName="sibTrans" presStyleCnt="0"/>
      <dgm:spPr/>
    </dgm:pt>
    <dgm:pt modelId="{180B5B14-DBB8-48BB-83CF-C4790E9534A2}" type="pres">
      <dgm:prSet presAssocID="{E7CDB351-26E7-4A22-B1B1-137C9A61E044}" presName="compNode" presStyleCnt="0"/>
      <dgm:spPr/>
    </dgm:pt>
    <dgm:pt modelId="{FEF2B9F4-3AA5-481F-967B-C126FB68F10F}" type="pres">
      <dgm:prSet presAssocID="{E7CDB351-26E7-4A22-B1B1-137C9A61E044}" presName="bgRect" presStyleLbl="bgShp" presStyleIdx="1" presStyleCnt="6"/>
      <dgm:spPr/>
    </dgm:pt>
    <dgm:pt modelId="{77542D6B-21C0-4720-8C32-2B66FE77B4A1}" type="pres">
      <dgm:prSet presAssocID="{E7CDB351-26E7-4A22-B1B1-137C9A61E04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AC3D86FC-4422-4B6D-BBA9-C7729CD1E2B9}" type="pres">
      <dgm:prSet presAssocID="{E7CDB351-26E7-4A22-B1B1-137C9A61E044}" presName="spaceRect" presStyleCnt="0"/>
      <dgm:spPr/>
    </dgm:pt>
    <dgm:pt modelId="{98FC54A6-382C-4440-B002-A8B05A8CE62E}" type="pres">
      <dgm:prSet presAssocID="{E7CDB351-26E7-4A22-B1B1-137C9A61E044}" presName="parTx" presStyleLbl="revTx" presStyleIdx="1" presStyleCnt="6">
        <dgm:presLayoutVars>
          <dgm:chMax val="0"/>
          <dgm:chPref val="0"/>
        </dgm:presLayoutVars>
      </dgm:prSet>
      <dgm:spPr/>
    </dgm:pt>
    <dgm:pt modelId="{39DEE779-6EBF-4A2B-8071-6B6B64306D10}" type="pres">
      <dgm:prSet presAssocID="{2787EAD9-3115-4E12-BBB9-B61DA628BD7A}" presName="sibTrans" presStyleCnt="0"/>
      <dgm:spPr/>
    </dgm:pt>
    <dgm:pt modelId="{F13ED98C-026F-438A-90DC-E08D34F5947D}" type="pres">
      <dgm:prSet presAssocID="{384E6635-739F-4764-AFBA-E915D6DE8710}" presName="compNode" presStyleCnt="0"/>
      <dgm:spPr/>
    </dgm:pt>
    <dgm:pt modelId="{F4BBB317-3CB9-4060-AE65-11DFF6066C3C}" type="pres">
      <dgm:prSet presAssocID="{384E6635-739F-4764-AFBA-E915D6DE8710}" presName="bgRect" presStyleLbl="bgShp" presStyleIdx="2" presStyleCnt="6"/>
      <dgm:spPr/>
    </dgm:pt>
    <dgm:pt modelId="{B79BBFDC-2F81-44B7-9593-FF4A27CB3979}" type="pres">
      <dgm:prSet presAssocID="{384E6635-739F-4764-AFBA-E915D6DE87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6C9CD270-3C16-440E-A2E8-E891987006C7}" type="pres">
      <dgm:prSet presAssocID="{384E6635-739F-4764-AFBA-E915D6DE8710}" presName="spaceRect" presStyleCnt="0"/>
      <dgm:spPr/>
    </dgm:pt>
    <dgm:pt modelId="{A8B05441-79C8-4892-AB7E-3E7D8B1100C9}" type="pres">
      <dgm:prSet presAssocID="{384E6635-739F-4764-AFBA-E915D6DE8710}" presName="parTx" presStyleLbl="revTx" presStyleIdx="2" presStyleCnt="6">
        <dgm:presLayoutVars>
          <dgm:chMax val="0"/>
          <dgm:chPref val="0"/>
        </dgm:presLayoutVars>
      </dgm:prSet>
      <dgm:spPr/>
    </dgm:pt>
    <dgm:pt modelId="{07F23ACD-979E-452D-ABCE-8219DAC3D911}" type="pres">
      <dgm:prSet presAssocID="{5BCD65B4-6864-4093-8215-778F63905D63}" presName="sibTrans" presStyleCnt="0"/>
      <dgm:spPr/>
    </dgm:pt>
    <dgm:pt modelId="{C78F1A89-BD0B-48FA-9BD0-0A8FE626CF6A}" type="pres">
      <dgm:prSet presAssocID="{7A2B93CF-43D5-4A84-952D-313BED703EBF}" presName="compNode" presStyleCnt="0"/>
      <dgm:spPr/>
    </dgm:pt>
    <dgm:pt modelId="{27235CFF-F399-43EF-9BD5-CF74FDD48982}" type="pres">
      <dgm:prSet presAssocID="{7A2B93CF-43D5-4A84-952D-313BED703EBF}" presName="bgRect" presStyleLbl="bgShp" presStyleIdx="3" presStyleCnt="6"/>
      <dgm:spPr/>
    </dgm:pt>
    <dgm:pt modelId="{49357606-ADCF-4A51-A812-37CEE283846B}" type="pres">
      <dgm:prSet presAssocID="{7A2B93CF-43D5-4A84-952D-313BED703E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860B1D5-31B7-4570-BAC7-5666198917EF}" type="pres">
      <dgm:prSet presAssocID="{7A2B93CF-43D5-4A84-952D-313BED703EBF}" presName="spaceRect" presStyleCnt="0"/>
      <dgm:spPr/>
    </dgm:pt>
    <dgm:pt modelId="{0BC81CE3-BCE1-41F8-8660-83CCDDEEBBB1}" type="pres">
      <dgm:prSet presAssocID="{7A2B93CF-43D5-4A84-952D-313BED703EBF}" presName="parTx" presStyleLbl="revTx" presStyleIdx="3" presStyleCnt="6">
        <dgm:presLayoutVars>
          <dgm:chMax val="0"/>
          <dgm:chPref val="0"/>
        </dgm:presLayoutVars>
      </dgm:prSet>
      <dgm:spPr/>
    </dgm:pt>
    <dgm:pt modelId="{C68B1BD1-4DAA-4D5B-98DB-D7679821113E}" type="pres">
      <dgm:prSet presAssocID="{F5BB3524-BBE7-4FE4-A519-49F7AD8E2D7C}" presName="sibTrans" presStyleCnt="0"/>
      <dgm:spPr/>
    </dgm:pt>
    <dgm:pt modelId="{55607703-8C45-4BE9-B641-5D28A2B32858}" type="pres">
      <dgm:prSet presAssocID="{06D6B699-0048-46C4-A452-310859C61B3A}" presName="compNode" presStyleCnt="0"/>
      <dgm:spPr/>
    </dgm:pt>
    <dgm:pt modelId="{94230D06-4581-4A5C-B9D8-4DA3524B6206}" type="pres">
      <dgm:prSet presAssocID="{06D6B699-0048-46C4-A452-310859C61B3A}" presName="bgRect" presStyleLbl="bgShp" presStyleIdx="4" presStyleCnt="6"/>
      <dgm:spPr/>
    </dgm:pt>
    <dgm:pt modelId="{0AC2EF9A-8FFC-4007-B0C6-355EE8E11892}" type="pres">
      <dgm:prSet presAssocID="{06D6B699-0048-46C4-A452-310859C61B3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608E3550-FD03-4599-B465-AA2430A79BDC}" type="pres">
      <dgm:prSet presAssocID="{06D6B699-0048-46C4-A452-310859C61B3A}" presName="spaceRect" presStyleCnt="0"/>
      <dgm:spPr/>
    </dgm:pt>
    <dgm:pt modelId="{8B91F4DB-399E-480D-817D-32075E48DB3B}" type="pres">
      <dgm:prSet presAssocID="{06D6B699-0048-46C4-A452-310859C61B3A}" presName="parTx" presStyleLbl="revTx" presStyleIdx="4" presStyleCnt="6">
        <dgm:presLayoutVars>
          <dgm:chMax val="0"/>
          <dgm:chPref val="0"/>
        </dgm:presLayoutVars>
      </dgm:prSet>
      <dgm:spPr/>
    </dgm:pt>
    <dgm:pt modelId="{490EAD87-FCC6-4F4C-AC84-0F97733049CD}" type="pres">
      <dgm:prSet presAssocID="{BA0C06C0-2CE8-42D1-9430-018E6A52C38E}" presName="sibTrans" presStyleCnt="0"/>
      <dgm:spPr/>
    </dgm:pt>
    <dgm:pt modelId="{050D2A3C-0F8B-478F-96D4-552906F25490}" type="pres">
      <dgm:prSet presAssocID="{67CD0B47-C2C7-43F8-881C-ABAC89CD2D70}" presName="compNode" presStyleCnt="0"/>
      <dgm:spPr/>
    </dgm:pt>
    <dgm:pt modelId="{3A137475-6BDC-4FE2-8737-91BE9C16DD80}" type="pres">
      <dgm:prSet presAssocID="{67CD0B47-C2C7-43F8-881C-ABAC89CD2D70}" presName="bgRect" presStyleLbl="bgShp" presStyleIdx="5" presStyleCnt="6"/>
      <dgm:spPr/>
    </dgm:pt>
    <dgm:pt modelId="{92F80F25-FB8C-4492-A581-43586754A777}" type="pres">
      <dgm:prSet presAssocID="{67CD0B47-C2C7-43F8-881C-ABAC89CD2D7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6A984141-F849-4807-838E-E471B6E08312}" type="pres">
      <dgm:prSet presAssocID="{67CD0B47-C2C7-43F8-881C-ABAC89CD2D70}" presName="spaceRect" presStyleCnt="0"/>
      <dgm:spPr/>
    </dgm:pt>
    <dgm:pt modelId="{FD3C28F8-D88E-4902-9037-DAAA8D54ADF8}" type="pres">
      <dgm:prSet presAssocID="{67CD0B47-C2C7-43F8-881C-ABAC89CD2D70}" presName="parTx" presStyleLbl="revTx" presStyleIdx="5" presStyleCnt="6">
        <dgm:presLayoutVars>
          <dgm:chMax val="0"/>
          <dgm:chPref val="0"/>
        </dgm:presLayoutVars>
      </dgm:prSet>
      <dgm:spPr/>
    </dgm:pt>
  </dgm:ptLst>
  <dgm:cxnLst>
    <dgm:cxn modelId="{FF22EB0D-C1B0-4FEA-85DD-486A9161ADB6}" type="presOf" srcId="{06D6B699-0048-46C4-A452-310859C61B3A}" destId="{8B91F4DB-399E-480D-817D-32075E48DB3B}" srcOrd="0" destOrd="0" presId="urn:microsoft.com/office/officeart/2018/2/layout/IconVerticalSolidList"/>
    <dgm:cxn modelId="{DCFC691D-30D7-4C06-A471-8728483C7150}" srcId="{07AAB425-A3B7-46B0-8CE3-A0D799EE37E3}" destId="{384E6635-739F-4764-AFBA-E915D6DE8710}" srcOrd="2" destOrd="0" parTransId="{B2E221CB-6D3F-45D5-999E-BBE4F689112A}" sibTransId="{5BCD65B4-6864-4093-8215-778F63905D63}"/>
    <dgm:cxn modelId="{283FA820-B8F7-4C32-9432-0B919F07E536}" srcId="{07AAB425-A3B7-46B0-8CE3-A0D799EE37E3}" destId="{06D6B699-0048-46C4-A452-310859C61B3A}" srcOrd="4" destOrd="0" parTransId="{A088980E-3364-4DC0-9EA9-D2286DE21573}" sibTransId="{BA0C06C0-2CE8-42D1-9430-018E6A52C38E}"/>
    <dgm:cxn modelId="{77439035-E372-453A-B080-B979D32B0EB2}" type="presOf" srcId="{67CD0B47-C2C7-43F8-881C-ABAC89CD2D70}" destId="{FD3C28F8-D88E-4902-9037-DAAA8D54ADF8}" srcOrd="0" destOrd="0" presId="urn:microsoft.com/office/officeart/2018/2/layout/IconVerticalSolidList"/>
    <dgm:cxn modelId="{76D1A55E-BB5F-4644-A4E0-409A33031725}" srcId="{07AAB425-A3B7-46B0-8CE3-A0D799EE37E3}" destId="{E2D16F37-6B88-406E-BD58-579E9DF5CD58}" srcOrd="0" destOrd="0" parTransId="{2B129A34-E9BA-4925-B06F-88884FB71419}" sibTransId="{E8F21F05-DD04-4288-A113-8E183D003CB0}"/>
    <dgm:cxn modelId="{B88BBF4C-FFB8-4204-8DA8-1341375D5614}" type="presOf" srcId="{E7CDB351-26E7-4A22-B1B1-137C9A61E044}" destId="{98FC54A6-382C-4440-B002-A8B05A8CE62E}" srcOrd="0" destOrd="0" presId="urn:microsoft.com/office/officeart/2018/2/layout/IconVerticalSolidList"/>
    <dgm:cxn modelId="{67C0856E-8A2F-4581-992E-E9E0E7692BD3}" type="presOf" srcId="{E2D16F37-6B88-406E-BD58-579E9DF5CD58}" destId="{B2B637D7-E5BE-4BB7-B9CD-89BD3A230DD3}" srcOrd="0" destOrd="0" presId="urn:microsoft.com/office/officeart/2018/2/layout/IconVerticalSolidList"/>
    <dgm:cxn modelId="{91721F5A-214B-4D66-85B6-A3A5EF40D215}" type="presOf" srcId="{384E6635-739F-4764-AFBA-E915D6DE8710}" destId="{A8B05441-79C8-4892-AB7E-3E7D8B1100C9}" srcOrd="0" destOrd="0" presId="urn:microsoft.com/office/officeart/2018/2/layout/IconVerticalSolidList"/>
    <dgm:cxn modelId="{397EEF89-BB44-4B58-A4F7-41FA9C182F6C}" type="presOf" srcId="{07AAB425-A3B7-46B0-8CE3-A0D799EE37E3}" destId="{4E9187AE-21D9-4B2D-82ED-C7D8D4497CF9}" srcOrd="0" destOrd="0" presId="urn:microsoft.com/office/officeart/2018/2/layout/IconVerticalSolidList"/>
    <dgm:cxn modelId="{968856A8-507B-4230-BCDF-A5ADE845A45C}" srcId="{07AAB425-A3B7-46B0-8CE3-A0D799EE37E3}" destId="{67CD0B47-C2C7-43F8-881C-ABAC89CD2D70}" srcOrd="5" destOrd="0" parTransId="{DEF035AB-92B8-4DF1-9C0A-338CB0E380F4}" sibTransId="{14AD272E-2733-4F4E-BB7E-ACE4C16A533A}"/>
    <dgm:cxn modelId="{025F42BF-E560-41F7-9E96-88FB779859F9}" type="presOf" srcId="{7A2B93CF-43D5-4A84-952D-313BED703EBF}" destId="{0BC81CE3-BCE1-41F8-8660-83CCDDEEBBB1}" srcOrd="0" destOrd="0" presId="urn:microsoft.com/office/officeart/2018/2/layout/IconVerticalSolidList"/>
    <dgm:cxn modelId="{CF0D75CD-3F9D-4843-A0D8-8515076E8214}" srcId="{07AAB425-A3B7-46B0-8CE3-A0D799EE37E3}" destId="{E7CDB351-26E7-4A22-B1B1-137C9A61E044}" srcOrd="1" destOrd="0" parTransId="{746EC8B6-F92B-45AE-B032-3F573FC66093}" sibTransId="{2787EAD9-3115-4E12-BBB9-B61DA628BD7A}"/>
    <dgm:cxn modelId="{149A74DD-E6BE-468F-BC5C-8E4B4D783DE7}" srcId="{07AAB425-A3B7-46B0-8CE3-A0D799EE37E3}" destId="{7A2B93CF-43D5-4A84-952D-313BED703EBF}" srcOrd="3" destOrd="0" parTransId="{F45DDC70-03B6-4366-BD62-12C206005112}" sibTransId="{F5BB3524-BBE7-4FE4-A519-49F7AD8E2D7C}"/>
    <dgm:cxn modelId="{9AEF7399-6396-43D7-A642-15E8C6AE069C}" type="presParOf" srcId="{4E9187AE-21D9-4B2D-82ED-C7D8D4497CF9}" destId="{8606A004-D1EF-485F-9097-D414E442AC45}" srcOrd="0" destOrd="0" presId="urn:microsoft.com/office/officeart/2018/2/layout/IconVerticalSolidList"/>
    <dgm:cxn modelId="{C7543811-444D-4796-8B07-9AD7169E6060}" type="presParOf" srcId="{8606A004-D1EF-485F-9097-D414E442AC45}" destId="{4F7E9E39-1480-4A3C-B4E7-C38260A5C1CC}" srcOrd="0" destOrd="0" presId="urn:microsoft.com/office/officeart/2018/2/layout/IconVerticalSolidList"/>
    <dgm:cxn modelId="{0F12CA50-7802-47D8-9B26-C83B51F87CD1}" type="presParOf" srcId="{8606A004-D1EF-485F-9097-D414E442AC45}" destId="{3F3BD090-7A3A-4B9E-929F-E2EE40D6D360}" srcOrd="1" destOrd="0" presId="urn:microsoft.com/office/officeart/2018/2/layout/IconVerticalSolidList"/>
    <dgm:cxn modelId="{28DD5FF3-75F3-4689-ADB1-4612EE93A0BC}" type="presParOf" srcId="{8606A004-D1EF-485F-9097-D414E442AC45}" destId="{A5EB19AD-9B10-49CB-8380-0DB9573B2487}" srcOrd="2" destOrd="0" presId="urn:microsoft.com/office/officeart/2018/2/layout/IconVerticalSolidList"/>
    <dgm:cxn modelId="{CAD0DB11-0A53-4098-8F9A-0AB4266938E9}" type="presParOf" srcId="{8606A004-D1EF-485F-9097-D414E442AC45}" destId="{B2B637D7-E5BE-4BB7-B9CD-89BD3A230DD3}" srcOrd="3" destOrd="0" presId="urn:microsoft.com/office/officeart/2018/2/layout/IconVerticalSolidList"/>
    <dgm:cxn modelId="{A2A184F9-8FF4-46C7-92C3-8ED2AC74C9B5}" type="presParOf" srcId="{4E9187AE-21D9-4B2D-82ED-C7D8D4497CF9}" destId="{33BE6328-1622-4957-845E-B3E49EEA6EE3}" srcOrd="1" destOrd="0" presId="urn:microsoft.com/office/officeart/2018/2/layout/IconVerticalSolidList"/>
    <dgm:cxn modelId="{95EFC346-25E9-4725-86C8-40C2E8A42D86}" type="presParOf" srcId="{4E9187AE-21D9-4B2D-82ED-C7D8D4497CF9}" destId="{180B5B14-DBB8-48BB-83CF-C4790E9534A2}" srcOrd="2" destOrd="0" presId="urn:microsoft.com/office/officeart/2018/2/layout/IconVerticalSolidList"/>
    <dgm:cxn modelId="{CBAD8F3D-E551-443B-B32B-A9A39185C5F4}" type="presParOf" srcId="{180B5B14-DBB8-48BB-83CF-C4790E9534A2}" destId="{FEF2B9F4-3AA5-481F-967B-C126FB68F10F}" srcOrd="0" destOrd="0" presId="urn:microsoft.com/office/officeart/2018/2/layout/IconVerticalSolidList"/>
    <dgm:cxn modelId="{FAA445B1-CFEE-45C4-9050-8F6B7B567C19}" type="presParOf" srcId="{180B5B14-DBB8-48BB-83CF-C4790E9534A2}" destId="{77542D6B-21C0-4720-8C32-2B66FE77B4A1}" srcOrd="1" destOrd="0" presId="urn:microsoft.com/office/officeart/2018/2/layout/IconVerticalSolidList"/>
    <dgm:cxn modelId="{7B33A1EE-5BCC-4CD6-B49B-791F15B0F662}" type="presParOf" srcId="{180B5B14-DBB8-48BB-83CF-C4790E9534A2}" destId="{AC3D86FC-4422-4B6D-BBA9-C7729CD1E2B9}" srcOrd="2" destOrd="0" presId="urn:microsoft.com/office/officeart/2018/2/layout/IconVerticalSolidList"/>
    <dgm:cxn modelId="{7558D38B-07C3-49B6-9D0A-2A37FA34E380}" type="presParOf" srcId="{180B5B14-DBB8-48BB-83CF-C4790E9534A2}" destId="{98FC54A6-382C-4440-B002-A8B05A8CE62E}" srcOrd="3" destOrd="0" presId="urn:microsoft.com/office/officeart/2018/2/layout/IconVerticalSolidList"/>
    <dgm:cxn modelId="{AB6A151C-8EB6-4A87-81BC-761D9552B289}" type="presParOf" srcId="{4E9187AE-21D9-4B2D-82ED-C7D8D4497CF9}" destId="{39DEE779-6EBF-4A2B-8071-6B6B64306D10}" srcOrd="3" destOrd="0" presId="urn:microsoft.com/office/officeart/2018/2/layout/IconVerticalSolidList"/>
    <dgm:cxn modelId="{5354D1E1-7E08-4951-86E9-E805688EBC50}" type="presParOf" srcId="{4E9187AE-21D9-4B2D-82ED-C7D8D4497CF9}" destId="{F13ED98C-026F-438A-90DC-E08D34F5947D}" srcOrd="4" destOrd="0" presId="urn:microsoft.com/office/officeart/2018/2/layout/IconVerticalSolidList"/>
    <dgm:cxn modelId="{A5B35A37-1AE3-422A-95B5-9A99DD44A94C}" type="presParOf" srcId="{F13ED98C-026F-438A-90DC-E08D34F5947D}" destId="{F4BBB317-3CB9-4060-AE65-11DFF6066C3C}" srcOrd="0" destOrd="0" presId="urn:microsoft.com/office/officeart/2018/2/layout/IconVerticalSolidList"/>
    <dgm:cxn modelId="{F14133F1-787E-4FFD-A2B0-B8376355F70D}" type="presParOf" srcId="{F13ED98C-026F-438A-90DC-E08D34F5947D}" destId="{B79BBFDC-2F81-44B7-9593-FF4A27CB3979}" srcOrd="1" destOrd="0" presId="urn:microsoft.com/office/officeart/2018/2/layout/IconVerticalSolidList"/>
    <dgm:cxn modelId="{8245235E-AD84-4048-8A56-66C2C2777D37}" type="presParOf" srcId="{F13ED98C-026F-438A-90DC-E08D34F5947D}" destId="{6C9CD270-3C16-440E-A2E8-E891987006C7}" srcOrd="2" destOrd="0" presId="urn:microsoft.com/office/officeart/2018/2/layout/IconVerticalSolidList"/>
    <dgm:cxn modelId="{4AC8A595-0208-4655-8876-5D36DA4F5C89}" type="presParOf" srcId="{F13ED98C-026F-438A-90DC-E08D34F5947D}" destId="{A8B05441-79C8-4892-AB7E-3E7D8B1100C9}" srcOrd="3" destOrd="0" presId="urn:microsoft.com/office/officeart/2018/2/layout/IconVerticalSolidList"/>
    <dgm:cxn modelId="{BD3CA0F9-B0E4-46BC-BD61-CF54A4562AD7}" type="presParOf" srcId="{4E9187AE-21D9-4B2D-82ED-C7D8D4497CF9}" destId="{07F23ACD-979E-452D-ABCE-8219DAC3D911}" srcOrd="5" destOrd="0" presId="urn:microsoft.com/office/officeart/2018/2/layout/IconVerticalSolidList"/>
    <dgm:cxn modelId="{186D9E35-2795-4F1C-B620-C9D84BA27053}" type="presParOf" srcId="{4E9187AE-21D9-4B2D-82ED-C7D8D4497CF9}" destId="{C78F1A89-BD0B-48FA-9BD0-0A8FE626CF6A}" srcOrd="6" destOrd="0" presId="urn:microsoft.com/office/officeart/2018/2/layout/IconVerticalSolidList"/>
    <dgm:cxn modelId="{A284CAC3-235A-4DE7-BD91-A4CB4FE92EA2}" type="presParOf" srcId="{C78F1A89-BD0B-48FA-9BD0-0A8FE626CF6A}" destId="{27235CFF-F399-43EF-9BD5-CF74FDD48982}" srcOrd="0" destOrd="0" presId="urn:microsoft.com/office/officeart/2018/2/layout/IconVerticalSolidList"/>
    <dgm:cxn modelId="{EE4CC0E3-4D0F-4493-912B-11924FA5EDBD}" type="presParOf" srcId="{C78F1A89-BD0B-48FA-9BD0-0A8FE626CF6A}" destId="{49357606-ADCF-4A51-A812-37CEE283846B}" srcOrd="1" destOrd="0" presId="urn:microsoft.com/office/officeart/2018/2/layout/IconVerticalSolidList"/>
    <dgm:cxn modelId="{36E171BC-B0D1-463E-89C7-470AE2952E53}" type="presParOf" srcId="{C78F1A89-BD0B-48FA-9BD0-0A8FE626CF6A}" destId="{2860B1D5-31B7-4570-BAC7-5666198917EF}" srcOrd="2" destOrd="0" presId="urn:microsoft.com/office/officeart/2018/2/layout/IconVerticalSolidList"/>
    <dgm:cxn modelId="{C8B1B644-C265-4066-B411-E847AF22A0EC}" type="presParOf" srcId="{C78F1A89-BD0B-48FA-9BD0-0A8FE626CF6A}" destId="{0BC81CE3-BCE1-41F8-8660-83CCDDEEBBB1}" srcOrd="3" destOrd="0" presId="urn:microsoft.com/office/officeart/2018/2/layout/IconVerticalSolidList"/>
    <dgm:cxn modelId="{D84F74D0-A194-4BB6-9137-CB6C4EB2FF85}" type="presParOf" srcId="{4E9187AE-21D9-4B2D-82ED-C7D8D4497CF9}" destId="{C68B1BD1-4DAA-4D5B-98DB-D7679821113E}" srcOrd="7" destOrd="0" presId="urn:microsoft.com/office/officeart/2018/2/layout/IconVerticalSolidList"/>
    <dgm:cxn modelId="{03CE989E-F4AD-4396-AB46-F4896E0438BD}" type="presParOf" srcId="{4E9187AE-21D9-4B2D-82ED-C7D8D4497CF9}" destId="{55607703-8C45-4BE9-B641-5D28A2B32858}" srcOrd="8" destOrd="0" presId="urn:microsoft.com/office/officeart/2018/2/layout/IconVerticalSolidList"/>
    <dgm:cxn modelId="{8C29804E-1450-4E0D-8A2F-6B44C62BB9A6}" type="presParOf" srcId="{55607703-8C45-4BE9-B641-5D28A2B32858}" destId="{94230D06-4581-4A5C-B9D8-4DA3524B6206}" srcOrd="0" destOrd="0" presId="urn:microsoft.com/office/officeart/2018/2/layout/IconVerticalSolidList"/>
    <dgm:cxn modelId="{F02668BD-80D5-46BA-B801-709412175E73}" type="presParOf" srcId="{55607703-8C45-4BE9-B641-5D28A2B32858}" destId="{0AC2EF9A-8FFC-4007-B0C6-355EE8E11892}" srcOrd="1" destOrd="0" presId="urn:microsoft.com/office/officeart/2018/2/layout/IconVerticalSolidList"/>
    <dgm:cxn modelId="{79FF6D5E-E9A2-4FE0-9496-F28A5A19EB66}" type="presParOf" srcId="{55607703-8C45-4BE9-B641-5D28A2B32858}" destId="{608E3550-FD03-4599-B465-AA2430A79BDC}" srcOrd="2" destOrd="0" presId="urn:microsoft.com/office/officeart/2018/2/layout/IconVerticalSolidList"/>
    <dgm:cxn modelId="{3875456F-B21C-475B-A713-4CC4F4B315A7}" type="presParOf" srcId="{55607703-8C45-4BE9-B641-5D28A2B32858}" destId="{8B91F4DB-399E-480D-817D-32075E48DB3B}" srcOrd="3" destOrd="0" presId="urn:microsoft.com/office/officeart/2018/2/layout/IconVerticalSolidList"/>
    <dgm:cxn modelId="{ED2C9C8F-8014-4CC5-9C3A-A1BDB1E1322B}" type="presParOf" srcId="{4E9187AE-21D9-4B2D-82ED-C7D8D4497CF9}" destId="{490EAD87-FCC6-4F4C-AC84-0F97733049CD}" srcOrd="9" destOrd="0" presId="urn:microsoft.com/office/officeart/2018/2/layout/IconVerticalSolidList"/>
    <dgm:cxn modelId="{9854CD31-625B-4B5C-AAD0-8864BB783857}" type="presParOf" srcId="{4E9187AE-21D9-4B2D-82ED-C7D8D4497CF9}" destId="{050D2A3C-0F8B-478F-96D4-552906F25490}" srcOrd="10" destOrd="0" presId="urn:microsoft.com/office/officeart/2018/2/layout/IconVerticalSolidList"/>
    <dgm:cxn modelId="{07A3D897-8302-4CA6-8B65-8DCA1AC418DC}" type="presParOf" srcId="{050D2A3C-0F8B-478F-96D4-552906F25490}" destId="{3A137475-6BDC-4FE2-8737-91BE9C16DD80}" srcOrd="0" destOrd="0" presId="urn:microsoft.com/office/officeart/2018/2/layout/IconVerticalSolidList"/>
    <dgm:cxn modelId="{88395F6B-3407-4CAE-8ADC-26E96787754E}" type="presParOf" srcId="{050D2A3C-0F8B-478F-96D4-552906F25490}" destId="{92F80F25-FB8C-4492-A581-43586754A777}" srcOrd="1" destOrd="0" presId="urn:microsoft.com/office/officeart/2018/2/layout/IconVerticalSolidList"/>
    <dgm:cxn modelId="{97762C77-BB7B-4A8B-BCE3-F7650196AA5F}" type="presParOf" srcId="{050D2A3C-0F8B-478F-96D4-552906F25490}" destId="{6A984141-F849-4807-838E-E471B6E08312}" srcOrd="2" destOrd="0" presId="urn:microsoft.com/office/officeart/2018/2/layout/IconVerticalSolidList"/>
    <dgm:cxn modelId="{E2FAF92A-6BB5-4CF0-A400-76443A171D8C}" type="presParOf" srcId="{050D2A3C-0F8B-478F-96D4-552906F25490}" destId="{FD3C28F8-D88E-4902-9037-DAAA8D54AD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13F8656-AF86-4752-87AF-4B8B598D98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716DD0F-6C1E-4F3C-BC67-0089F57DD498}">
      <dgm:prSet/>
      <dgm:spPr/>
      <dgm:t>
        <a:bodyPr/>
        <a:lstStyle/>
        <a:p>
          <a:r>
            <a:rPr lang="en-US" b="1"/>
            <a:t>Direct Attached Storage (DAS)</a:t>
          </a:r>
          <a:endParaRPr lang="en-US"/>
        </a:p>
      </dgm:t>
    </dgm:pt>
    <dgm:pt modelId="{DC0947F7-6696-46FB-89D5-9EC9E8DE8CA3}" type="parTrans" cxnId="{A3F76CC7-F606-41CA-9599-2ED38E0DF54E}">
      <dgm:prSet/>
      <dgm:spPr/>
      <dgm:t>
        <a:bodyPr/>
        <a:lstStyle/>
        <a:p>
          <a:endParaRPr lang="en-US"/>
        </a:p>
      </dgm:t>
    </dgm:pt>
    <dgm:pt modelId="{AF6BEFB1-4B12-4722-9C11-BD9D0E85EC39}" type="sibTrans" cxnId="{A3F76CC7-F606-41CA-9599-2ED38E0DF54E}">
      <dgm:prSet/>
      <dgm:spPr/>
      <dgm:t>
        <a:bodyPr/>
        <a:lstStyle/>
        <a:p>
          <a:endParaRPr lang="en-US"/>
        </a:p>
      </dgm:t>
    </dgm:pt>
    <dgm:pt modelId="{4DE4841E-7292-4516-B922-8822CCCA4140}">
      <dgm:prSet/>
      <dgm:spPr/>
      <dgm:t>
        <a:bodyPr/>
        <a:lstStyle/>
        <a:p>
          <a:r>
            <a:rPr lang="en-US" b="1"/>
            <a:t>Network-Attached Storage NAS</a:t>
          </a:r>
          <a:endParaRPr lang="en-US"/>
        </a:p>
      </dgm:t>
    </dgm:pt>
    <dgm:pt modelId="{68BD1EDC-925E-47EA-A027-84EBCDF9327A}" type="parTrans" cxnId="{3BA8D5E9-FD4C-4F92-86F1-D50488FA1968}">
      <dgm:prSet/>
      <dgm:spPr/>
      <dgm:t>
        <a:bodyPr/>
        <a:lstStyle/>
        <a:p>
          <a:endParaRPr lang="en-US"/>
        </a:p>
      </dgm:t>
    </dgm:pt>
    <dgm:pt modelId="{EE49F3BE-CED5-4E88-B227-8224CA436CDA}" type="sibTrans" cxnId="{3BA8D5E9-FD4C-4F92-86F1-D50488FA1968}">
      <dgm:prSet/>
      <dgm:spPr/>
      <dgm:t>
        <a:bodyPr/>
        <a:lstStyle/>
        <a:p>
          <a:endParaRPr lang="en-US"/>
        </a:p>
      </dgm:t>
    </dgm:pt>
    <dgm:pt modelId="{72967062-BA0A-47B4-91DA-CB186E1A6EE1}">
      <dgm:prSet/>
      <dgm:spPr/>
      <dgm:t>
        <a:bodyPr/>
        <a:lstStyle/>
        <a:p>
          <a:r>
            <a:rPr lang="en-US" b="1"/>
            <a:t>Storage Area Network (SAN)</a:t>
          </a:r>
          <a:endParaRPr lang="en-US"/>
        </a:p>
      </dgm:t>
    </dgm:pt>
    <dgm:pt modelId="{BC1E5006-C9A4-4513-ACB8-581DD682C4DA}" type="parTrans" cxnId="{0EAFD63F-6894-40CD-95D1-E1B72EFDC175}">
      <dgm:prSet/>
      <dgm:spPr/>
      <dgm:t>
        <a:bodyPr/>
        <a:lstStyle/>
        <a:p>
          <a:endParaRPr lang="en-US"/>
        </a:p>
      </dgm:t>
    </dgm:pt>
    <dgm:pt modelId="{53FF8435-9442-477C-87C6-DECE9F5E84BD}" type="sibTrans" cxnId="{0EAFD63F-6894-40CD-95D1-E1B72EFDC175}">
      <dgm:prSet/>
      <dgm:spPr/>
      <dgm:t>
        <a:bodyPr/>
        <a:lstStyle/>
        <a:p>
          <a:endParaRPr lang="en-US"/>
        </a:p>
      </dgm:t>
    </dgm:pt>
    <dgm:pt modelId="{D15B1B84-4BF3-4A92-A3DF-93A47AE3BAD8}" type="pres">
      <dgm:prSet presAssocID="{213F8656-AF86-4752-87AF-4B8B598D98BC}" presName="hierChild1" presStyleCnt="0">
        <dgm:presLayoutVars>
          <dgm:chPref val="1"/>
          <dgm:dir/>
          <dgm:animOne val="branch"/>
          <dgm:animLvl val="lvl"/>
          <dgm:resizeHandles/>
        </dgm:presLayoutVars>
      </dgm:prSet>
      <dgm:spPr/>
    </dgm:pt>
    <dgm:pt modelId="{4E03E1B5-DA9B-4A1C-AF86-792461AE03A8}" type="pres">
      <dgm:prSet presAssocID="{3716DD0F-6C1E-4F3C-BC67-0089F57DD498}" presName="hierRoot1" presStyleCnt="0"/>
      <dgm:spPr/>
    </dgm:pt>
    <dgm:pt modelId="{0CD67B0A-E1D5-4751-8754-AEDF8EFFE78B}" type="pres">
      <dgm:prSet presAssocID="{3716DD0F-6C1E-4F3C-BC67-0089F57DD498}" presName="composite" presStyleCnt="0"/>
      <dgm:spPr/>
    </dgm:pt>
    <dgm:pt modelId="{E0479581-5763-4B3B-89CE-CFDC7B9CE102}" type="pres">
      <dgm:prSet presAssocID="{3716DD0F-6C1E-4F3C-BC67-0089F57DD498}" presName="background" presStyleLbl="node0" presStyleIdx="0" presStyleCnt="3"/>
      <dgm:spPr/>
    </dgm:pt>
    <dgm:pt modelId="{CE931BAE-65B0-46AD-9047-2FF1F2A0C3D6}" type="pres">
      <dgm:prSet presAssocID="{3716DD0F-6C1E-4F3C-BC67-0089F57DD498}" presName="text" presStyleLbl="fgAcc0" presStyleIdx="0" presStyleCnt="3">
        <dgm:presLayoutVars>
          <dgm:chPref val="3"/>
        </dgm:presLayoutVars>
      </dgm:prSet>
      <dgm:spPr/>
    </dgm:pt>
    <dgm:pt modelId="{5B2480C5-BEDD-4462-90F2-ACBCF7D10614}" type="pres">
      <dgm:prSet presAssocID="{3716DD0F-6C1E-4F3C-BC67-0089F57DD498}" presName="hierChild2" presStyleCnt="0"/>
      <dgm:spPr/>
    </dgm:pt>
    <dgm:pt modelId="{853B1587-8964-4F93-9FE4-1B3D578BD47C}" type="pres">
      <dgm:prSet presAssocID="{4DE4841E-7292-4516-B922-8822CCCA4140}" presName="hierRoot1" presStyleCnt="0"/>
      <dgm:spPr/>
    </dgm:pt>
    <dgm:pt modelId="{C54BBF29-EAFB-4DA2-BCF4-EEA351195BBB}" type="pres">
      <dgm:prSet presAssocID="{4DE4841E-7292-4516-B922-8822CCCA4140}" presName="composite" presStyleCnt="0"/>
      <dgm:spPr/>
    </dgm:pt>
    <dgm:pt modelId="{0EADDA56-9709-44F3-8396-DAD7D0D000DF}" type="pres">
      <dgm:prSet presAssocID="{4DE4841E-7292-4516-B922-8822CCCA4140}" presName="background" presStyleLbl="node0" presStyleIdx="1" presStyleCnt="3"/>
      <dgm:spPr/>
    </dgm:pt>
    <dgm:pt modelId="{C873B2AE-D9E9-4A87-90BF-D09BC0612C83}" type="pres">
      <dgm:prSet presAssocID="{4DE4841E-7292-4516-B922-8822CCCA4140}" presName="text" presStyleLbl="fgAcc0" presStyleIdx="1" presStyleCnt="3">
        <dgm:presLayoutVars>
          <dgm:chPref val="3"/>
        </dgm:presLayoutVars>
      </dgm:prSet>
      <dgm:spPr/>
    </dgm:pt>
    <dgm:pt modelId="{251F886E-E67D-47DD-93B2-8B4A27075E28}" type="pres">
      <dgm:prSet presAssocID="{4DE4841E-7292-4516-B922-8822CCCA4140}" presName="hierChild2" presStyleCnt="0"/>
      <dgm:spPr/>
    </dgm:pt>
    <dgm:pt modelId="{5AB8D02A-6715-459D-8672-DF72F72FCB4B}" type="pres">
      <dgm:prSet presAssocID="{72967062-BA0A-47B4-91DA-CB186E1A6EE1}" presName="hierRoot1" presStyleCnt="0"/>
      <dgm:spPr/>
    </dgm:pt>
    <dgm:pt modelId="{44EB3D05-10F1-4330-B51B-92905BE8A321}" type="pres">
      <dgm:prSet presAssocID="{72967062-BA0A-47B4-91DA-CB186E1A6EE1}" presName="composite" presStyleCnt="0"/>
      <dgm:spPr/>
    </dgm:pt>
    <dgm:pt modelId="{DAEB3BF5-962F-4130-9CC1-85DCCE23C030}" type="pres">
      <dgm:prSet presAssocID="{72967062-BA0A-47B4-91DA-CB186E1A6EE1}" presName="background" presStyleLbl="node0" presStyleIdx="2" presStyleCnt="3"/>
      <dgm:spPr/>
    </dgm:pt>
    <dgm:pt modelId="{CB560122-D93E-46A1-8B01-F3263C52559D}" type="pres">
      <dgm:prSet presAssocID="{72967062-BA0A-47B4-91DA-CB186E1A6EE1}" presName="text" presStyleLbl="fgAcc0" presStyleIdx="2" presStyleCnt="3">
        <dgm:presLayoutVars>
          <dgm:chPref val="3"/>
        </dgm:presLayoutVars>
      </dgm:prSet>
      <dgm:spPr/>
    </dgm:pt>
    <dgm:pt modelId="{6C9D115E-6F27-449B-B8C8-D0EF20270C67}" type="pres">
      <dgm:prSet presAssocID="{72967062-BA0A-47B4-91DA-CB186E1A6EE1}" presName="hierChild2" presStyleCnt="0"/>
      <dgm:spPr/>
    </dgm:pt>
  </dgm:ptLst>
  <dgm:cxnLst>
    <dgm:cxn modelId="{94927E12-6D49-4497-90C7-2E681E0335D4}" type="presOf" srcId="{213F8656-AF86-4752-87AF-4B8B598D98BC}" destId="{D15B1B84-4BF3-4A92-A3DF-93A47AE3BAD8}" srcOrd="0" destOrd="0" presId="urn:microsoft.com/office/officeart/2005/8/layout/hierarchy1"/>
    <dgm:cxn modelId="{0EAFD63F-6894-40CD-95D1-E1B72EFDC175}" srcId="{213F8656-AF86-4752-87AF-4B8B598D98BC}" destId="{72967062-BA0A-47B4-91DA-CB186E1A6EE1}" srcOrd="2" destOrd="0" parTransId="{BC1E5006-C9A4-4513-ACB8-581DD682C4DA}" sibTransId="{53FF8435-9442-477C-87C6-DECE9F5E84BD}"/>
    <dgm:cxn modelId="{FB0BB7A0-9825-49AD-BB5E-13A3652DE23B}" type="presOf" srcId="{4DE4841E-7292-4516-B922-8822CCCA4140}" destId="{C873B2AE-D9E9-4A87-90BF-D09BC0612C83}" srcOrd="0" destOrd="0" presId="urn:microsoft.com/office/officeart/2005/8/layout/hierarchy1"/>
    <dgm:cxn modelId="{B7D9C1B5-E959-4221-815E-A0D04B746B8F}" type="presOf" srcId="{72967062-BA0A-47B4-91DA-CB186E1A6EE1}" destId="{CB560122-D93E-46A1-8B01-F3263C52559D}" srcOrd="0" destOrd="0" presId="urn:microsoft.com/office/officeart/2005/8/layout/hierarchy1"/>
    <dgm:cxn modelId="{C7404FC4-8E27-46EA-864D-73881E09B489}" type="presOf" srcId="{3716DD0F-6C1E-4F3C-BC67-0089F57DD498}" destId="{CE931BAE-65B0-46AD-9047-2FF1F2A0C3D6}" srcOrd="0" destOrd="0" presId="urn:microsoft.com/office/officeart/2005/8/layout/hierarchy1"/>
    <dgm:cxn modelId="{A3F76CC7-F606-41CA-9599-2ED38E0DF54E}" srcId="{213F8656-AF86-4752-87AF-4B8B598D98BC}" destId="{3716DD0F-6C1E-4F3C-BC67-0089F57DD498}" srcOrd="0" destOrd="0" parTransId="{DC0947F7-6696-46FB-89D5-9EC9E8DE8CA3}" sibTransId="{AF6BEFB1-4B12-4722-9C11-BD9D0E85EC39}"/>
    <dgm:cxn modelId="{3BA8D5E9-FD4C-4F92-86F1-D50488FA1968}" srcId="{213F8656-AF86-4752-87AF-4B8B598D98BC}" destId="{4DE4841E-7292-4516-B922-8822CCCA4140}" srcOrd="1" destOrd="0" parTransId="{68BD1EDC-925E-47EA-A027-84EBCDF9327A}" sibTransId="{EE49F3BE-CED5-4E88-B227-8224CA436CDA}"/>
    <dgm:cxn modelId="{EFC2C51F-5E5F-4745-A9FA-294F916FFB19}" type="presParOf" srcId="{D15B1B84-4BF3-4A92-A3DF-93A47AE3BAD8}" destId="{4E03E1B5-DA9B-4A1C-AF86-792461AE03A8}" srcOrd="0" destOrd="0" presId="urn:microsoft.com/office/officeart/2005/8/layout/hierarchy1"/>
    <dgm:cxn modelId="{EBACA586-8202-4A24-8AFF-887FC67EC741}" type="presParOf" srcId="{4E03E1B5-DA9B-4A1C-AF86-792461AE03A8}" destId="{0CD67B0A-E1D5-4751-8754-AEDF8EFFE78B}" srcOrd="0" destOrd="0" presId="urn:microsoft.com/office/officeart/2005/8/layout/hierarchy1"/>
    <dgm:cxn modelId="{5142843E-29BE-40C3-9299-E78D8D35110D}" type="presParOf" srcId="{0CD67B0A-E1D5-4751-8754-AEDF8EFFE78B}" destId="{E0479581-5763-4B3B-89CE-CFDC7B9CE102}" srcOrd="0" destOrd="0" presId="urn:microsoft.com/office/officeart/2005/8/layout/hierarchy1"/>
    <dgm:cxn modelId="{E8DB4AF6-991A-4BD5-ACB5-2B7C11D836A0}" type="presParOf" srcId="{0CD67B0A-E1D5-4751-8754-AEDF8EFFE78B}" destId="{CE931BAE-65B0-46AD-9047-2FF1F2A0C3D6}" srcOrd="1" destOrd="0" presId="urn:microsoft.com/office/officeart/2005/8/layout/hierarchy1"/>
    <dgm:cxn modelId="{3C9B7E27-E2CE-4B34-9D78-C434CB1C5344}" type="presParOf" srcId="{4E03E1B5-DA9B-4A1C-AF86-792461AE03A8}" destId="{5B2480C5-BEDD-4462-90F2-ACBCF7D10614}" srcOrd="1" destOrd="0" presId="urn:microsoft.com/office/officeart/2005/8/layout/hierarchy1"/>
    <dgm:cxn modelId="{CAE6BE7E-69C9-47BE-9E1C-EA4C28614E70}" type="presParOf" srcId="{D15B1B84-4BF3-4A92-A3DF-93A47AE3BAD8}" destId="{853B1587-8964-4F93-9FE4-1B3D578BD47C}" srcOrd="1" destOrd="0" presId="urn:microsoft.com/office/officeart/2005/8/layout/hierarchy1"/>
    <dgm:cxn modelId="{CD4F10F4-0F94-429B-9611-C8BA5AB6145C}" type="presParOf" srcId="{853B1587-8964-4F93-9FE4-1B3D578BD47C}" destId="{C54BBF29-EAFB-4DA2-BCF4-EEA351195BBB}" srcOrd="0" destOrd="0" presId="urn:microsoft.com/office/officeart/2005/8/layout/hierarchy1"/>
    <dgm:cxn modelId="{B15B5E86-FA34-4245-B414-48CB31E5C182}" type="presParOf" srcId="{C54BBF29-EAFB-4DA2-BCF4-EEA351195BBB}" destId="{0EADDA56-9709-44F3-8396-DAD7D0D000DF}" srcOrd="0" destOrd="0" presId="urn:microsoft.com/office/officeart/2005/8/layout/hierarchy1"/>
    <dgm:cxn modelId="{906A47B5-5209-466F-8B53-80DE422769B8}" type="presParOf" srcId="{C54BBF29-EAFB-4DA2-BCF4-EEA351195BBB}" destId="{C873B2AE-D9E9-4A87-90BF-D09BC0612C83}" srcOrd="1" destOrd="0" presId="urn:microsoft.com/office/officeart/2005/8/layout/hierarchy1"/>
    <dgm:cxn modelId="{B8C28709-AF93-4E44-9741-26BD9A39D463}" type="presParOf" srcId="{853B1587-8964-4F93-9FE4-1B3D578BD47C}" destId="{251F886E-E67D-47DD-93B2-8B4A27075E28}" srcOrd="1" destOrd="0" presId="urn:microsoft.com/office/officeart/2005/8/layout/hierarchy1"/>
    <dgm:cxn modelId="{15573EAA-E76F-428C-8D23-469CC430058E}" type="presParOf" srcId="{D15B1B84-4BF3-4A92-A3DF-93A47AE3BAD8}" destId="{5AB8D02A-6715-459D-8672-DF72F72FCB4B}" srcOrd="2" destOrd="0" presId="urn:microsoft.com/office/officeart/2005/8/layout/hierarchy1"/>
    <dgm:cxn modelId="{A327C5EB-BD72-479A-844B-77BD375AF1B1}" type="presParOf" srcId="{5AB8D02A-6715-459D-8672-DF72F72FCB4B}" destId="{44EB3D05-10F1-4330-B51B-92905BE8A321}" srcOrd="0" destOrd="0" presId="urn:microsoft.com/office/officeart/2005/8/layout/hierarchy1"/>
    <dgm:cxn modelId="{3B588B8B-28BB-4152-BE9C-153CC94EEC07}" type="presParOf" srcId="{44EB3D05-10F1-4330-B51B-92905BE8A321}" destId="{DAEB3BF5-962F-4130-9CC1-85DCCE23C030}" srcOrd="0" destOrd="0" presId="urn:microsoft.com/office/officeart/2005/8/layout/hierarchy1"/>
    <dgm:cxn modelId="{5BB99663-C2E3-4384-BA68-1481DCFE6AFE}" type="presParOf" srcId="{44EB3D05-10F1-4330-B51B-92905BE8A321}" destId="{CB560122-D93E-46A1-8B01-F3263C52559D}" srcOrd="1" destOrd="0" presId="urn:microsoft.com/office/officeart/2005/8/layout/hierarchy1"/>
    <dgm:cxn modelId="{1E355DC5-F32E-4794-810E-FCC05C1334C8}" type="presParOf" srcId="{5AB8D02A-6715-459D-8672-DF72F72FCB4B}" destId="{6C9D115E-6F27-449B-B8C8-D0EF20270C6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9F1BC-1664-4830-9E78-C8241244DAAA}">
      <dsp:nvSpPr>
        <dsp:cNvPr id="0" name=""/>
        <dsp:cNvSpPr/>
      </dsp:nvSpPr>
      <dsp:spPr>
        <a:xfrm>
          <a:off x="0" y="70430"/>
          <a:ext cx="10058399" cy="1174753"/>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SPIC MALYASIA is a Malaysian data center consulting company that provides installation and technical services to different companies in order to build a proper data center.</a:t>
          </a:r>
        </a:p>
      </dsp:txBody>
      <dsp:txXfrm>
        <a:off x="57347" y="127777"/>
        <a:ext cx="9943705" cy="1060059"/>
      </dsp:txXfrm>
    </dsp:sp>
    <dsp:sp modelId="{927E37B0-DD84-4498-AC8A-71910FA1583E}">
      <dsp:nvSpPr>
        <dsp:cNvPr id="0" name=""/>
        <dsp:cNvSpPr/>
      </dsp:nvSpPr>
      <dsp:spPr>
        <a:xfrm>
          <a:off x="0" y="1305663"/>
          <a:ext cx="10058399" cy="1174753"/>
        </a:xfrm>
        <a:prstGeom prst="round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Spic company is to build a data center for the hospital and we as the employ of the data center consulting company are assigned to build and implement a new data center that can help offers reliable services to its clients and patients.</a:t>
          </a:r>
        </a:p>
      </dsp:txBody>
      <dsp:txXfrm>
        <a:off x="57347" y="1363010"/>
        <a:ext cx="9943705" cy="1060059"/>
      </dsp:txXfrm>
    </dsp:sp>
    <dsp:sp modelId="{3CF287E8-6630-452C-BB94-F4EDD96FB985}">
      <dsp:nvSpPr>
        <dsp:cNvPr id="0" name=""/>
        <dsp:cNvSpPr/>
      </dsp:nvSpPr>
      <dsp:spPr>
        <a:xfrm>
          <a:off x="0" y="2540896"/>
          <a:ext cx="10058399" cy="1174753"/>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we are to provide a proper infrastructure design for the data center considering on several aspects such as </a:t>
          </a:r>
          <a:r>
            <a:rPr lang="en-US" sz="2100" kern="1200" dirty="0" err="1"/>
            <a:t>performance,scalability</a:t>
          </a:r>
          <a:r>
            <a:rPr lang="en-US" sz="2100" kern="1200" dirty="0"/>
            <a:t> and flexibility. Such designing requires a proper planning, considerations and justifications to achieve the defined requirements.</a:t>
          </a:r>
        </a:p>
      </dsp:txBody>
      <dsp:txXfrm>
        <a:off x="57347" y="2598243"/>
        <a:ext cx="9943705" cy="10600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AB591-B320-4DDF-B572-59379E0840B8}">
      <dsp:nvSpPr>
        <dsp:cNvPr id="0" name=""/>
        <dsp:cNvSpPr/>
      </dsp:nvSpPr>
      <dsp:spPr>
        <a:xfrm>
          <a:off x="0" y="178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5C179-62C9-4CB7-A354-2D993B7C7FBC}">
      <dsp:nvSpPr>
        <dsp:cNvPr id="0" name=""/>
        <dsp:cNvSpPr/>
      </dsp:nvSpPr>
      <dsp:spPr>
        <a:xfrm>
          <a:off x="229529" y="172505"/>
          <a:ext cx="417326" cy="417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3F881E-3276-4BD4-ABBE-F548CF211F57}">
      <dsp:nvSpPr>
        <dsp:cNvPr id="0" name=""/>
        <dsp:cNvSpPr/>
      </dsp:nvSpPr>
      <dsp:spPr>
        <a:xfrm>
          <a:off x="876386" y="178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711200">
            <a:lnSpc>
              <a:spcPct val="90000"/>
            </a:lnSpc>
            <a:spcBef>
              <a:spcPct val="0"/>
            </a:spcBef>
            <a:spcAft>
              <a:spcPct val="35000"/>
            </a:spcAft>
            <a:buNone/>
          </a:pPr>
          <a:r>
            <a:rPr lang="en-US" sz="1600" kern="1200" dirty="0"/>
            <a:t>Servers, storage, and data centers should be consolidated</a:t>
          </a:r>
        </a:p>
      </dsp:txBody>
      <dsp:txXfrm>
        <a:off x="876386" y="1780"/>
        <a:ext cx="5387253" cy="758776"/>
      </dsp:txXfrm>
    </dsp:sp>
    <dsp:sp modelId="{7A22EA79-22C3-457E-98F2-DAD37F596DB2}">
      <dsp:nvSpPr>
        <dsp:cNvPr id="0" name=""/>
        <dsp:cNvSpPr/>
      </dsp:nvSpPr>
      <dsp:spPr>
        <a:xfrm>
          <a:off x="0" y="95025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F08B1-02A2-4C27-946E-41E98C5426D8}">
      <dsp:nvSpPr>
        <dsp:cNvPr id="0" name=""/>
        <dsp:cNvSpPr/>
      </dsp:nvSpPr>
      <dsp:spPr>
        <a:xfrm>
          <a:off x="229529" y="1120975"/>
          <a:ext cx="417326" cy="417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E5092F-0272-409D-93A8-ABB1698C00AB}">
      <dsp:nvSpPr>
        <dsp:cNvPr id="0" name=""/>
        <dsp:cNvSpPr/>
      </dsp:nvSpPr>
      <dsp:spPr>
        <a:xfrm>
          <a:off x="876386" y="950250"/>
          <a:ext cx="2818638"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711200">
            <a:lnSpc>
              <a:spcPct val="90000"/>
            </a:lnSpc>
            <a:spcBef>
              <a:spcPct val="0"/>
            </a:spcBef>
            <a:spcAft>
              <a:spcPct val="35000"/>
            </a:spcAft>
            <a:buNone/>
          </a:pPr>
          <a:r>
            <a:rPr lang="en-US" sz="1600" kern="1200" dirty="0"/>
            <a:t>Using blade server which is consolidated into single chassis </a:t>
          </a:r>
        </a:p>
      </dsp:txBody>
      <dsp:txXfrm>
        <a:off x="876386" y="950250"/>
        <a:ext cx="2818638" cy="758776"/>
      </dsp:txXfrm>
    </dsp:sp>
    <dsp:sp modelId="{B8F84D8D-E817-42E2-B6C7-10BAE2DA14E4}">
      <dsp:nvSpPr>
        <dsp:cNvPr id="0" name=""/>
        <dsp:cNvSpPr/>
      </dsp:nvSpPr>
      <dsp:spPr>
        <a:xfrm>
          <a:off x="3695024" y="950250"/>
          <a:ext cx="2568615"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533400">
            <a:lnSpc>
              <a:spcPct val="90000"/>
            </a:lnSpc>
            <a:spcBef>
              <a:spcPct val="0"/>
            </a:spcBef>
            <a:spcAft>
              <a:spcPct val="35000"/>
            </a:spcAft>
            <a:buNone/>
          </a:pPr>
          <a:r>
            <a:rPr lang="en-US" sz="1200" kern="1200" dirty="0"/>
            <a:t>Use same power supply, fans, network, and storage device</a:t>
          </a:r>
        </a:p>
        <a:p>
          <a:pPr marL="0" lvl="0" indent="0" algn="l" defTabSz="533400">
            <a:lnSpc>
              <a:spcPct val="90000"/>
            </a:lnSpc>
            <a:spcBef>
              <a:spcPct val="0"/>
            </a:spcBef>
            <a:spcAft>
              <a:spcPct val="35000"/>
            </a:spcAft>
            <a:buNone/>
          </a:pPr>
          <a:r>
            <a:rPr lang="en-US" sz="1200" kern="1200" dirty="0"/>
            <a:t>Minimize the usages of  power supply</a:t>
          </a:r>
        </a:p>
      </dsp:txBody>
      <dsp:txXfrm>
        <a:off x="3695024" y="950250"/>
        <a:ext cx="2568615" cy="758776"/>
      </dsp:txXfrm>
    </dsp:sp>
    <dsp:sp modelId="{67A8E1F4-FF93-4DCE-B6B7-6A65955C3EF8}">
      <dsp:nvSpPr>
        <dsp:cNvPr id="0" name=""/>
        <dsp:cNvSpPr/>
      </dsp:nvSpPr>
      <dsp:spPr>
        <a:xfrm>
          <a:off x="0" y="189872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79F19-4443-4ADB-91A2-D9A58518024C}">
      <dsp:nvSpPr>
        <dsp:cNvPr id="0" name=""/>
        <dsp:cNvSpPr/>
      </dsp:nvSpPr>
      <dsp:spPr>
        <a:xfrm>
          <a:off x="229529" y="2069445"/>
          <a:ext cx="417326" cy="417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57CA42-8876-4646-B439-0E96E37C8991}">
      <dsp:nvSpPr>
        <dsp:cNvPr id="0" name=""/>
        <dsp:cNvSpPr/>
      </dsp:nvSpPr>
      <dsp:spPr>
        <a:xfrm>
          <a:off x="876386" y="189872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711200">
            <a:lnSpc>
              <a:spcPct val="90000"/>
            </a:lnSpc>
            <a:spcBef>
              <a:spcPct val="0"/>
            </a:spcBef>
            <a:spcAft>
              <a:spcPct val="35000"/>
            </a:spcAft>
            <a:buNone/>
          </a:pPr>
          <a:r>
            <a:rPr lang="en-US" sz="1600" kern="1200" dirty="0"/>
            <a:t>Perform a Baseline Energy Audit</a:t>
          </a:r>
        </a:p>
      </dsp:txBody>
      <dsp:txXfrm>
        <a:off x="876386" y="1898720"/>
        <a:ext cx="5387253" cy="758776"/>
      </dsp:txXfrm>
    </dsp:sp>
    <dsp:sp modelId="{8FF5FE22-E058-4453-A06A-FF02366A1DF4}">
      <dsp:nvSpPr>
        <dsp:cNvPr id="0" name=""/>
        <dsp:cNvSpPr/>
      </dsp:nvSpPr>
      <dsp:spPr>
        <a:xfrm>
          <a:off x="0" y="284719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F40CA7-CEB4-4CA2-98E6-932B2B0EFBDB}">
      <dsp:nvSpPr>
        <dsp:cNvPr id="0" name=""/>
        <dsp:cNvSpPr/>
      </dsp:nvSpPr>
      <dsp:spPr>
        <a:xfrm>
          <a:off x="229529" y="3017915"/>
          <a:ext cx="417326" cy="417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7761C4-C1BF-4649-8F41-5FF0D390ECD3}">
      <dsp:nvSpPr>
        <dsp:cNvPr id="0" name=""/>
        <dsp:cNvSpPr/>
      </dsp:nvSpPr>
      <dsp:spPr>
        <a:xfrm>
          <a:off x="876386" y="284719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711200">
            <a:lnSpc>
              <a:spcPct val="90000"/>
            </a:lnSpc>
            <a:spcBef>
              <a:spcPct val="0"/>
            </a:spcBef>
            <a:spcAft>
              <a:spcPct val="35000"/>
            </a:spcAft>
            <a:buNone/>
          </a:pPr>
          <a:r>
            <a:rPr lang="en-US" sz="1600" kern="1200"/>
            <a:t>Find Air Leaks</a:t>
          </a:r>
        </a:p>
      </dsp:txBody>
      <dsp:txXfrm>
        <a:off x="876386" y="2847191"/>
        <a:ext cx="5387253" cy="758776"/>
      </dsp:txXfrm>
    </dsp:sp>
    <dsp:sp modelId="{5C162B41-5C21-4457-9835-CBBF8D09F8AF}">
      <dsp:nvSpPr>
        <dsp:cNvPr id="0" name=""/>
        <dsp:cNvSpPr/>
      </dsp:nvSpPr>
      <dsp:spPr>
        <a:xfrm>
          <a:off x="0" y="379566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2CA02D-527F-44F8-B48F-E03268CE00D2}">
      <dsp:nvSpPr>
        <dsp:cNvPr id="0" name=""/>
        <dsp:cNvSpPr/>
      </dsp:nvSpPr>
      <dsp:spPr>
        <a:xfrm>
          <a:off x="229529" y="3966385"/>
          <a:ext cx="417326" cy="4173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17236-CB12-473B-9477-6EC568A2ECFE}">
      <dsp:nvSpPr>
        <dsp:cNvPr id="0" name=""/>
        <dsp:cNvSpPr/>
      </dsp:nvSpPr>
      <dsp:spPr>
        <a:xfrm>
          <a:off x="876386" y="379566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711200">
            <a:lnSpc>
              <a:spcPct val="90000"/>
            </a:lnSpc>
            <a:spcBef>
              <a:spcPct val="0"/>
            </a:spcBef>
            <a:spcAft>
              <a:spcPct val="35000"/>
            </a:spcAft>
            <a:buNone/>
          </a:pPr>
          <a:r>
            <a:rPr lang="en-US" sz="1600" kern="1200" dirty="0"/>
            <a:t>Inspect HVAC every 12 weeks</a:t>
          </a:r>
        </a:p>
      </dsp:txBody>
      <dsp:txXfrm>
        <a:off x="876386" y="3795661"/>
        <a:ext cx="5387253" cy="758776"/>
      </dsp:txXfrm>
    </dsp:sp>
    <dsp:sp modelId="{D5CF541E-CA95-439D-B195-9AB50ED33B90}">
      <dsp:nvSpPr>
        <dsp:cNvPr id="0" name=""/>
        <dsp:cNvSpPr/>
      </dsp:nvSpPr>
      <dsp:spPr>
        <a:xfrm>
          <a:off x="0" y="474413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E2126E-6CC6-48DF-9229-E997AF43F257}">
      <dsp:nvSpPr>
        <dsp:cNvPr id="0" name=""/>
        <dsp:cNvSpPr/>
      </dsp:nvSpPr>
      <dsp:spPr>
        <a:xfrm>
          <a:off x="229529" y="4914855"/>
          <a:ext cx="417326" cy="4173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EC379-B2E3-4284-88C5-DD9A79649276}">
      <dsp:nvSpPr>
        <dsp:cNvPr id="0" name=""/>
        <dsp:cNvSpPr/>
      </dsp:nvSpPr>
      <dsp:spPr>
        <a:xfrm>
          <a:off x="876386" y="474413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711200">
            <a:lnSpc>
              <a:spcPct val="90000"/>
            </a:lnSpc>
            <a:spcBef>
              <a:spcPct val="0"/>
            </a:spcBef>
            <a:spcAft>
              <a:spcPct val="35000"/>
            </a:spcAft>
            <a:buNone/>
          </a:pPr>
          <a:r>
            <a:rPr lang="en-US" sz="1600" kern="1200" dirty="0"/>
            <a:t>Look at lightning (i.e., replace the use of  fluorescent lighting with LEDs)</a:t>
          </a:r>
        </a:p>
      </dsp:txBody>
      <dsp:txXfrm>
        <a:off x="876386" y="4744131"/>
        <a:ext cx="5387253" cy="7587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25F1-BF88-44A4-900E-50938662A085}">
      <dsp:nvSpPr>
        <dsp:cNvPr id="0" name=""/>
        <dsp:cNvSpPr/>
      </dsp:nvSpPr>
      <dsp:spPr>
        <a:xfrm>
          <a:off x="82613" y="9007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4DC72-63BC-4771-B123-79FCFDA172A7}">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C953A7-AB65-4603-8440-CFE04D4F09CC}">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Turn off any unused IT devices</a:t>
          </a:r>
        </a:p>
      </dsp:txBody>
      <dsp:txXfrm>
        <a:off x="1172126" y="90072"/>
        <a:ext cx="2114937" cy="897246"/>
      </dsp:txXfrm>
    </dsp:sp>
    <dsp:sp modelId="{E9D87DDE-22F6-45E6-A39A-D736006E59AD}">
      <dsp:nvSpPr>
        <dsp:cNvPr id="0" name=""/>
        <dsp:cNvSpPr/>
      </dsp:nvSpPr>
      <dsp:spPr>
        <a:xfrm>
          <a:off x="3655575" y="90072"/>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7B4DA8-870A-4280-A7EF-16DD112ADC7D}">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6F5E1-92E0-4CC7-9621-72444FB081A5}">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Using power management software </a:t>
          </a:r>
        </a:p>
      </dsp:txBody>
      <dsp:txXfrm>
        <a:off x="4745088" y="90072"/>
        <a:ext cx="2114937" cy="897246"/>
      </dsp:txXfrm>
    </dsp:sp>
    <dsp:sp modelId="{018C302C-F27A-4625-8CCC-12150CFF05DD}">
      <dsp:nvSpPr>
        <dsp:cNvPr id="0" name=""/>
        <dsp:cNvSpPr/>
      </dsp:nvSpPr>
      <dsp:spPr>
        <a:xfrm>
          <a:off x="7228536" y="9007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E5C98B-3BFF-4013-BE1C-1E43B32EAE56}">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E24415-D9A8-4BEC-A05E-51CF55C71D66}">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Replacing the old servers with newer versions </a:t>
          </a:r>
        </a:p>
      </dsp:txBody>
      <dsp:txXfrm>
        <a:off x="8318049" y="90072"/>
        <a:ext cx="2114937" cy="897246"/>
      </dsp:txXfrm>
    </dsp:sp>
    <dsp:sp modelId="{1E24B603-09FA-42C1-9691-AAA255A0D5B5}">
      <dsp:nvSpPr>
        <dsp:cNvPr id="0" name=""/>
        <dsp:cNvSpPr/>
      </dsp:nvSpPr>
      <dsp:spPr>
        <a:xfrm>
          <a:off x="82613" y="1727045"/>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CA211-0299-4D42-867D-04DC6B4BC5BA}">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06D697-04BF-4219-BAC5-D6AEDB299B8A}">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Choose Eco-friendly materials and environmental features</a:t>
          </a:r>
        </a:p>
      </dsp:txBody>
      <dsp:txXfrm>
        <a:off x="1172126" y="1727045"/>
        <a:ext cx="2114937" cy="897246"/>
      </dsp:txXfrm>
    </dsp:sp>
    <dsp:sp modelId="{B3EFC596-A039-4AB0-B42A-4D69A35BB153}">
      <dsp:nvSpPr>
        <dsp:cNvPr id="0" name=""/>
        <dsp:cNvSpPr/>
      </dsp:nvSpPr>
      <dsp:spPr>
        <a:xfrm>
          <a:off x="3655575" y="1727045"/>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4D8A2-B566-40F3-BDAD-D3DE4DFB8D2F}">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6B22F1-76D9-448E-8CC8-9B3AA0E497EC}">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low emission materials, waste recycling, usage of alternative energy</a:t>
          </a:r>
        </a:p>
      </dsp:txBody>
      <dsp:txXfrm>
        <a:off x="4745088" y="1727045"/>
        <a:ext cx="2114937" cy="897246"/>
      </dsp:txXfrm>
    </dsp:sp>
    <dsp:sp modelId="{797BF2CC-A13A-486D-8F5E-44B8F8ADC6A2}">
      <dsp:nvSpPr>
        <dsp:cNvPr id="0" name=""/>
        <dsp:cNvSpPr/>
      </dsp:nvSpPr>
      <dsp:spPr>
        <a:xfrm>
          <a:off x="7228536" y="1727045"/>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D31C4-E3F3-4874-AA35-89408FE4BB3C}">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64573E-B2C6-401D-A533-41F76329CC2A}">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Updating air compressors, paper shredding, and </a:t>
          </a:r>
        </a:p>
      </dsp:txBody>
      <dsp:txXfrm>
        <a:off x="8318049" y="1727045"/>
        <a:ext cx="2114937" cy="897246"/>
      </dsp:txXfrm>
    </dsp:sp>
    <dsp:sp modelId="{F4A90D48-C16A-4D3D-9513-D582A36DDDA4}">
      <dsp:nvSpPr>
        <dsp:cNvPr id="0" name=""/>
        <dsp:cNvSpPr/>
      </dsp:nvSpPr>
      <dsp:spPr>
        <a:xfrm>
          <a:off x="82613" y="336401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740A3C-CFE1-4DEA-AAE5-7572C8EA7A51}">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93765D-53A6-4B74-AD7E-96D6A773BEF3}">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Use locally sourced renewable resources for power servers </a:t>
          </a:r>
        </a:p>
      </dsp:txBody>
      <dsp:txXfrm>
        <a:off x="1172126" y="3364019"/>
        <a:ext cx="2114937" cy="8972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A1116-4B5D-4209-A5A8-8C3AA06850B2}">
      <dsp:nvSpPr>
        <dsp:cNvPr id="0" name=""/>
        <dsp:cNvSpPr/>
      </dsp:nvSpPr>
      <dsp:spPr>
        <a:xfrm>
          <a:off x="0" y="540790"/>
          <a:ext cx="10515600" cy="1053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 created a data center for a health-care organization, in accordance with the assignment rules. </a:t>
          </a:r>
        </a:p>
      </dsp:txBody>
      <dsp:txXfrm>
        <a:off x="51444" y="592234"/>
        <a:ext cx="10412712" cy="950952"/>
      </dsp:txXfrm>
    </dsp:sp>
    <dsp:sp modelId="{1640ED62-3110-4BB5-84C7-4C0F07C4577D}">
      <dsp:nvSpPr>
        <dsp:cNvPr id="0" name=""/>
        <dsp:cNvSpPr/>
      </dsp:nvSpPr>
      <dsp:spPr>
        <a:xfrm>
          <a:off x="0" y="1649351"/>
          <a:ext cx="10515600" cy="1053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We've suggested a Data Center Design strategy that includes all of the required components and criteria</a:t>
          </a:r>
        </a:p>
      </dsp:txBody>
      <dsp:txXfrm>
        <a:off x="51444" y="1700795"/>
        <a:ext cx="10412712" cy="950952"/>
      </dsp:txXfrm>
    </dsp:sp>
    <dsp:sp modelId="{0A20DA5D-80DA-4E0C-82BE-C875656FFBAF}">
      <dsp:nvSpPr>
        <dsp:cNvPr id="0" name=""/>
        <dsp:cNvSpPr/>
      </dsp:nvSpPr>
      <dsp:spPr>
        <a:xfrm>
          <a:off x="0" y="2757912"/>
          <a:ext cx="10515600" cy="1053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 were able to meet the necessary issues related to data center design by combining new technologies such as blade servers, which require significantly more power and cooling capacity, demands to consolidate multiple data centers into fewer locations, improvements in operating procedures</a:t>
          </a:r>
        </a:p>
      </dsp:txBody>
      <dsp:txXfrm>
        <a:off x="51444" y="2809356"/>
        <a:ext cx="10412712" cy="950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A5EC9-F903-4C4E-8D16-E38D72186E58}">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0BBB98-65E3-4DB2-B417-8237B23E04DC}">
      <dsp:nvSpPr>
        <dsp:cNvPr id="0" name=""/>
        <dsp:cNvSpPr/>
      </dsp:nvSpPr>
      <dsp:spPr>
        <a:xfrm>
          <a:off x="0" y="6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Security</a:t>
          </a:r>
          <a:endParaRPr lang="en-US" sz="2200" kern="1200"/>
        </a:p>
      </dsp:txBody>
      <dsp:txXfrm>
        <a:off x="0" y="689"/>
        <a:ext cx="6797675" cy="806933"/>
      </dsp:txXfrm>
    </dsp:sp>
    <dsp:sp modelId="{8A9CE53D-504A-4E8D-86C8-9C7417705567}">
      <dsp:nvSpPr>
        <dsp:cNvPr id="0" name=""/>
        <dsp:cNvSpPr/>
      </dsp:nvSpPr>
      <dsp:spPr>
        <a:xfrm>
          <a:off x="0" y="807622"/>
          <a:ext cx="6797675" cy="0"/>
        </a:xfrm>
        <a:prstGeom prst="line">
          <a:avLst/>
        </a:prstGeom>
        <a:solidFill>
          <a:schemeClr val="accent2">
            <a:hueOff val="6506"/>
            <a:satOff val="-4479"/>
            <a:lumOff val="-1144"/>
            <a:alphaOff val="0"/>
          </a:schemeClr>
        </a:solidFill>
        <a:ln w="15875" cap="flat" cmpd="sng" algn="ctr">
          <a:solidFill>
            <a:schemeClr val="accent2">
              <a:hueOff val="6506"/>
              <a:satOff val="-4479"/>
              <a:lumOff val="-11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EC881F-62E0-4358-82FF-23178537BD2C}">
      <dsp:nvSpPr>
        <dsp:cNvPr id="0" name=""/>
        <dsp:cNvSpPr/>
      </dsp:nvSpPr>
      <dsp:spPr>
        <a:xfrm>
          <a:off x="0" y="807622"/>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Data centers must be protected against physical threats to its components.</a:t>
          </a:r>
        </a:p>
      </dsp:txBody>
      <dsp:txXfrm>
        <a:off x="0" y="807622"/>
        <a:ext cx="6797675" cy="806933"/>
      </dsp:txXfrm>
    </dsp:sp>
    <dsp:sp modelId="{C3514465-FAAF-49A0-9EEB-D5B6CAE70FF1}">
      <dsp:nvSpPr>
        <dsp:cNvPr id="0" name=""/>
        <dsp:cNvSpPr/>
      </dsp:nvSpPr>
      <dsp:spPr>
        <a:xfrm>
          <a:off x="0" y="1614556"/>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2C03B9-0301-4E31-8EB8-D3A19BB438BF}">
      <dsp:nvSpPr>
        <dsp:cNvPr id="0" name=""/>
        <dsp:cNvSpPr/>
      </dsp:nvSpPr>
      <dsp:spPr>
        <a:xfrm>
          <a:off x="0" y="1614556"/>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proposed data center will have multiple security systems.</a:t>
          </a:r>
        </a:p>
      </dsp:txBody>
      <dsp:txXfrm>
        <a:off x="0" y="1614556"/>
        <a:ext cx="6797675" cy="806933"/>
      </dsp:txXfrm>
    </dsp:sp>
    <dsp:sp modelId="{575305B4-486C-4101-B3B7-13CD5102B262}">
      <dsp:nvSpPr>
        <dsp:cNvPr id="0" name=""/>
        <dsp:cNvSpPr/>
      </dsp:nvSpPr>
      <dsp:spPr>
        <a:xfrm>
          <a:off x="0" y="2421489"/>
          <a:ext cx="6797675"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AE5B1F-84FC-4A63-A6D1-CB7E4210E48E}">
      <dsp:nvSpPr>
        <dsp:cNvPr id="0" name=""/>
        <dsp:cNvSpPr/>
      </dsp:nvSpPr>
      <dsp:spPr>
        <a:xfrm>
          <a:off x="0" y="24214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Cards and biometric systems will be used in order to enter and exit the building.</a:t>
          </a:r>
        </a:p>
      </dsp:txBody>
      <dsp:txXfrm>
        <a:off x="0" y="2421489"/>
        <a:ext cx="6797675" cy="806933"/>
      </dsp:txXfrm>
    </dsp:sp>
    <dsp:sp modelId="{02F484BC-4233-4F87-9F34-5BFC94769480}">
      <dsp:nvSpPr>
        <dsp:cNvPr id="0" name=""/>
        <dsp:cNvSpPr/>
      </dsp:nvSpPr>
      <dsp:spPr>
        <a:xfrm>
          <a:off x="0" y="3228422"/>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BAB5BE-38A7-4E77-8C9E-7454F10C970B}">
      <dsp:nvSpPr>
        <dsp:cNvPr id="0" name=""/>
        <dsp:cNvSpPr/>
      </dsp:nvSpPr>
      <dsp:spPr>
        <a:xfrm>
          <a:off x="0" y="3228422"/>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Scalability</a:t>
          </a:r>
          <a:endParaRPr lang="en-US" sz="2200" kern="1200"/>
        </a:p>
      </dsp:txBody>
      <dsp:txXfrm>
        <a:off x="0" y="3228422"/>
        <a:ext cx="6797675" cy="806933"/>
      </dsp:txXfrm>
    </dsp:sp>
    <dsp:sp modelId="{23DA4794-B91A-464B-985D-DC239E032BBA}">
      <dsp:nvSpPr>
        <dsp:cNvPr id="0" name=""/>
        <dsp:cNvSpPr/>
      </dsp:nvSpPr>
      <dsp:spPr>
        <a:xfrm>
          <a:off x="0" y="4035355"/>
          <a:ext cx="6797675" cy="0"/>
        </a:xfrm>
        <a:prstGeom prst="line">
          <a:avLst/>
        </a:prstGeom>
        <a:solidFill>
          <a:schemeClr val="accent2">
            <a:hueOff val="32532"/>
            <a:satOff val="-22397"/>
            <a:lumOff val="-5719"/>
            <a:alphaOff val="0"/>
          </a:schemeClr>
        </a:solidFill>
        <a:ln w="15875" cap="flat" cmpd="sng" algn="ctr">
          <a:solidFill>
            <a:schemeClr val="accent2">
              <a:hueOff val="32532"/>
              <a:satOff val="-22397"/>
              <a:lumOff val="-57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DED6A8-7547-433A-9FA4-035ECD7B5488}">
      <dsp:nvSpPr>
        <dsp:cNvPr id="0" name=""/>
        <dsp:cNvSpPr/>
      </dsp:nvSpPr>
      <dsp:spPr>
        <a:xfrm>
          <a:off x="0" y="4035355"/>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data center which will be proposed must be able to support the scalability</a:t>
          </a:r>
        </a:p>
      </dsp:txBody>
      <dsp:txXfrm>
        <a:off x="0" y="4035355"/>
        <a:ext cx="6797675" cy="806933"/>
      </dsp:txXfrm>
    </dsp:sp>
    <dsp:sp modelId="{901B0424-CBF3-42FF-8D9F-64E92E4F9488}">
      <dsp:nvSpPr>
        <dsp:cNvPr id="0" name=""/>
        <dsp:cNvSpPr/>
      </dsp:nvSpPr>
      <dsp:spPr>
        <a:xfrm>
          <a:off x="0" y="4842289"/>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9F98C1-0511-4DB1-BE74-2C254D16716D}">
      <dsp:nvSpPr>
        <dsp:cNvPr id="0" name=""/>
        <dsp:cNvSpPr/>
      </dsp:nvSpPr>
      <dsp:spPr>
        <a:xfrm>
          <a:off x="0" y="48422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Proper infrastructure should be recommended which help to scale in future</a:t>
          </a:r>
        </a:p>
      </dsp:txBody>
      <dsp:txXfrm>
        <a:off x="0" y="4842289"/>
        <a:ext cx="6797675" cy="8069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25191-2FF8-40C6-A83A-A498F19484CE}">
      <dsp:nvSpPr>
        <dsp:cNvPr id="0" name=""/>
        <dsp:cNvSpPr/>
      </dsp:nvSpPr>
      <dsp:spPr>
        <a:xfrm>
          <a:off x="0" y="415032"/>
          <a:ext cx="6910387"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E8CF-7AB3-4727-A081-3DA84B5F70F6}">
      <dsp:nvSpPr>
        <dsp:cNvPr id="0" name=""/>
        <dsp:cNvSpPr/>
      </dsp:nvSpPr>
      <dsp:spPr>
        <a:xfrm>
          <a:off x="345519" y="90312"/>
          <a:ext cx="483727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dirty="0"/>
            <a:t>Entrance room</a:t>
          </a:r>
        </a:p>
      </dsp:txBody>
      <dsp:txXfrm>
        <a:off x="377222" y="122015"/>
        <a:ext cx="4773864" cy="586034"/>
      </dsp:txXfrm>
    </dsp:sp>
    <dsp:sp modelId="{C7AAC26D-8C15-44C5-990A-1D1AF16F2B7A}">
      <dsp:nvSpPr>
        <dsp:cNvPr id="0" name=""/>
        <dsp:cNvSpPr/>
      </dsp:nvSpPr>
      <dsp:spPr>
        <a:xfrm>
          <a:off x="0" y="1412952"/>
          <a:ext cx="6910387"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7D9B31-51FE-4831-B769-7C18845D474C}">
      <dsp:nvSpPr>
        <dsp:cNvPr id="0" name=""/>
        <dsp:cNvSpPr/>
      </dsp:nvSpPr>
      <dsp:spPr>
        <a:xfrm>
          <a:off x="345519" y="1088232"/>
          <a:ext cx="4837270" cy="649440"/>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dirty="0"/>
            <a:t>Main Distribution Area (MDA)</a:t>
          </a:r>
        </a:p>
      </dsp:txBody>
      <dsp:txXfrm>
        <a:off x="377222" y="1119935"/>
        <a:ext cx="4773864" cy="586034"/>
      </dsp:txXfrm>
    </dsp:sp>
    <dsp:sp modelId="{9EBCB517-690F-4EF9-9303-F11349037C9D}">
      <dsp:nvSpPr>
        <dsp:cNvPr id="0" name=""/>
        <dsp:cNvSpPr/>
      </dsp:nvSpPr>
      <dsp:spPr>
        <a:xfrm>
          <a:off x="0" y="2410872"/>
          <a:ext cx="6910387"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9830E1-509E-4A13-BC7D-F68812E7403B}">
      <dsp:nvSpPr>
        <dsp:cNvPr id="0" name=""/>
        <dsp:cNvSpPr/>
      </dsp:nvSpPr>
      <dsp:spPr>
        <a:xfrm>
          <a:off x="345519" y="2086152"/>
          <a:ext cx="4837270" cy="649440"/>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dirty="0"/>
            <a:t>Horizontal Distribution Areas (HDAs)</a:t>
          </a:r>
        </a:p>
      </dsp:txBody>
      <dsp:txXfrm>
        <a:off x="377222" y="2117855"/>
        <a:ext cx="4773864" cy="586034"/>
      </dsp:txXfrm>
    </dsp:sp>
    <dsp:sp modelId="{EDB2A691-F239-48F6-8002-B8AC77D9FF12}">
      <dsp:nvSpPr>
        <dsp:cNvPr id="0" name=""/>
        <dsp:cNvSpPr/>
      </dsp:nvSpPr>
      <dsp:spPr>
        <a:xfrm>
          <a:off x="0" y="3408792"/>
          <a:ext cx="6910387"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DC535-ED11-4256-901D-8FE1956ED66A}">
      <dsp:nvSpPr>
        <dsp:cNvPr id="0" name=""/>
        <dsp:cNvSpPr/>
      </dsp:nvSpPr>
      <dsp:spPr>
        <a:xfrm>
          <a:off x="345519" y="3084072"/>
          <a:ext cx="4837270" cy="649440"/>
        </a:xfrm>
        <a:prstGeom prst="roundRect">
          <a:avLst/>
        </a:prstGeom>
        <a:solidFill>
          <a:schemeClr val="accent6">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dirty="0"/>
            <a:t>Zone Distribution Area (ZDA)</a:t>
          </a:r>
        </a:p>
      </dsp:txBody>
      <dsp:txXfrm>
        <a:off x="377222" y="3115775"/>
        <a:ext cx="4773864" cy="586034"/>
      </dsp:txXfrm>
    </dsp:sp>
    <dsp:sp modelId="{87591ACE-4BC9-4CA7-B59E-23DEC9C14EB0}">
      <dsp:nvSpPr>
        <dsp:cNvPr id="0" name=""/>
        <dsp:cNvSpPr/>
      </dsp:nvSpPr>
      <dsp:spPr>
        <a:xfrm>
          <a:off x="0" y="4406712"/>
          <a:ext cx="6910387"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A0FBC-D405-4AE9-B638-954696327923}">
      <dsp:nvSpPr>
        <dsp:cNvPr id="0" name=""/>
        <dsp:cNvSpPr/>
      </dsp:nvSpPr>
      <dsp:spPr>
        <a:xfrm>
          <a:off x="345519" y="4081992"/>
          <a:ext cx="4837270" cy="649440"/>
        </a:xfrm>
        <a:prstGeom prst="roundRect">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dirty="0"/>
            <a:t>Equipment Distribution Area (EDA)</a:t>
          </a:r>
        </a:p>
      </dsp:txBody>
      <dsp:txXfrm>
        <a:off x="377222" y="4113695"/>
        <a:ext cx="477386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07E39-F90F-4A6E-B7DA-9298DA7FD92C}">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Includes the center point of the distribution for the structured cabling system </a:t>
          </a:r>
        </a:p>
      </dsp:txBody>
      <dsp:txXfrm>
        <a:off x="377190" y="3160"/>
        <a:ext cx="2907506" cy="1744503"/>
      </dsp:txXfrm>
    </dsp:sp>
    <dsp:sp modelId="{05B1CA3D-A7A5-49E4-8811-22B9E7946D07}">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It includes the  main cross connect(MC) and may include horizontal cross connect(HC)</a:t>
          </a:r>
        </a:p>
      </dsp:txBody>
      <dsp:txXfrm>
        <a:off x="3575446" y="3160"/>
        <a:ext cx="2907506" cy="1744503"/>
      </dsp:txXfrm>
    </dsp:sp>
    <dsp:sp modelId="{5FCAE886-9770-427F-ACA7-ADC771C3DB26}">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Every data center has at least one main distribution area. </a:t>
          </a:r>
        </a:p>
      </dsp:txBody>
      <dsp:txXfrm>
        <a:off x="6773703" y="3160"/>
        <a:ext cx="2907506" cy="1744503"/>
      </dsp:txXfrm>
    </dsp:sp>
    <dsp:sp modelId="{77C0C995-FE5B-4B54-AE82-D5BBE9C0FCA2}">
      <dsp:nvSpPr>
        <dsp:cNvPr id="0" name=""/>
        <dsp:cNvSpPr/>
      </dsp:nvSpPr>
      <dsp:spPr>
        <a:xfrm>
          <a:off x="1976318" y="2038415"/>
          <a:ext cx="2907506" cy="1744503"/>
        </a:xfrm>
        <a:prstGeom prst="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Computer room holds the core routers, core LAN switch </a:t>
          </a:r>
        </a:p>
      </dsp:txBody>
      <dsp:txXfrm>
        <a:off x="1976318" y="2038415"/>
        <a:ext cx="2907506" cy="1744503"/>
      </dsp:txXfrm>
    </dsp:sp>
    <dsp:sp modelId="{30714FA5-C0DD-4BE1-A3B4-1B82ABE4AFD0}">
      <dsp:nvSpPr>
        <dsp:cNvPr id="0" name=""/>
        <dsp:cNvSpPr/>
      </dsp:nvSpPr>
      <dsp:spPr>
        <a:xfrm>
          <a:off x="5174575"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So, MDA will contain the computer room as main cross connect structure cabling. </a:t>
          </a:r>
        </a:p>
      </dsp:txBody>
      <dsp:txXfrm>
        <a:off x="5174575" y="2038415"/>
        <a:ext cx="2907506" cy="17445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39542-3800-4F5C-9CAD-120FDCD54F6E}">
      <dsp:nvSpPr>
        <dsp:cNvPr id="0" name=""/>
        <dsp:cNvSpPr/>
      </dsp:nvSpPr>
      <dsp:spPr>
        <a:xfrm>
          <a:off x="0" y="3946"/>
          <a:ext cx="6910387" cy="8405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0EB7A-7F62-4B0E-B03F-1D5DFCD92665}">
      <dsp:nvSpPr>
        <dsp:cNvPr id="0" name=""/>
        <dsp:cNvSpPr/>
      </dsp:nvSpPr>
      <dsp:spPr>
        <a:xfrm>
          <a:off x="254278" y="193078"/>
          <a:ext cx="462323" cy="4623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77B956-B9DF-43FC-9C32-130D94756459}">
      <dsp:nvSpPr>
        <dsp:cNvPr id="0" name=""/>
        <dsp:cNvSpPr/>
      </dsp:nvSpPr>
      <dsp:spPr>
        <a:xfrm>
          <a:off x="970879" y="3946"/>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US" sz="1900" kern="1200"/>
            <a:t>Space inside the data center where the horizontal cross connect(HC) resides.</a:t>
          </a:r>
        </a:p>
      </dsp:txBody>
      <dsp:txXfrm>
        <a:off x="970879" y="3946"/>
        <a:ext cx="5939507" cy="840588"/>
      </dsp:txXfrm>
    </dsp:sp>
    <dsp:sp modelId="{8DA762CC-29CB-45CE-AE07-20E306F1888E}">
      <dsp:nvSpPr>
        <dsp:cNvPr id="0" name=""/>
        <dsp:cNvSpPr/>
      </dsp:nvSpPr>
      <dsp:spPr>
        <a:xfrm>
          <a:off x="0" y="1054682"/>
          <a:ext cx="6910387" cy="8405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89AEB-DB88-4481-8F7D-FCAB103AE017}">
      <dsp:nvSpPr>
        <dsp:cNvPr id="0" name=""/>
        <dsp:cNvSpPr/>
      </dsp:nvSpPr>
      <dsp:spPr>
        <a:xfrm>
          <a:off x="254278" y="1243814"/>
          <a:ext cx="462323" cy="4623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8C5B7D-E464-4BCC-820B-582578EA60A5}">
      <dsp:nvSpPr>
        <dsp:cNvPr id="0" name=""/>
        <dsp:cNvSpPr/>
      </dsp:nvSpPr>
      <dsp:spPr>
        <a:xfrm>
          <a:off x="970879" y="1054682"/>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US" sz="1900" kern="1200"/>
            <a:t>Transition point between horizontal and backbone cabling </a:t>
          </a:r>
        </a:p>
      </dsp:txBody>
      <dsp:txXfrm>
        <a:off x="970879" y="1054682"/>
        <a:ext cx="5939507" cy="840588"/>
      </dsp:txXfrm>
    </dsp:sp>
    <dsp:sp modelId="{2A388A73-CFB7-4936-8FCD-A821C18B6387}">
      <dsp:nvSpPr>
        <dsp:cNvPr id="0" name=""/>
        <dsp:cNvSpPr/>
      </dsp:nvSpPr>
      <dsp:spPr>
        <a:xfrm>
          <a:off x="0" y="2105418"/>
          <a:ext cx="6910387" cy="8405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6B07FA-D0EA-4BD4-A87E-9355AA166BF4}">
      <dsp:nvSpPr>
        <dsp:cNvPr id="0" name=""/>
        <dsp:cNvSpPr/>
      </dsp:nvSpPr>
      <dsp:spPr>
        <a:xfrm>
          <a:off x="254278" y="2294550"/>
          <a:ext cx="462323" cy="4623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2BBE40-49BD-4D05-BEC6-E8DF048C6BA1}">
      <dsp:nvSpPr>
        <dsp:cNvPr id="0" name=""/>
        <dsp:cNvSpPr/>
      </dsp:nvSpPr>
      <dsp:spPr>
        <a:xfrm>
          <a:off x="970879" y="2105418"/>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US" sz="1900" kern="1200" dirty="0"/>
            <a:t>Includes LAN switches, SAN switches, and Keyboard/Video/Mouse (KVM) switches</a:t>
          </a:r>
        </a:p>
      </dsp:txBody>
      <dsp:txXfrm>
        <a:off x="970879" y="2105418"/>
        <a:ext cx="5939507" cy="840588"/>
      </dsp:txXfrm>
    </dsp:sp>
    <dsp:sp modelId="{3AF0E112-0E42-4824-8BD2-295378431BA9}">
      <dsp:nvSpPr>
        <dsp:cNvPr id="0" name=""/>
        <dsp:cNvSpPr/>
      </dsp:nvSpPr>
      <dsp:spPr>
        <a:xfrm>
          <a:off x="0" y="3156154"/>
          <a:ext cx="6910387" cy="840588"/>
        </a:xfrm>
        <a:prstGeom prst="roundRect">
          <a:avLst>
            <a:gd name="adj" fmla="val 10000"/>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sp>
    <dsp:sp modelId="{F9586092-3B19-41BA-9860-EC776FD316C0}">
      <dsp:nvSpPr>
        <dsp:cNvPr id="0" name=""/>
        <dsp:cNvSpPr/>
      </dsp:nvSpPr>
      <dsp:spPr>
        <a:xfrm>
          <a:off x="254278" y="3345286"/>
          <a:ext cx="462323" cy="4623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BCA953-B282-45F1-9A22-2A25503039C6}">
      <dsp:nvSpPr>
        <dsp:cNvPr id="0" name=""/>
        <dsp:cNvSpPr/>
      </dsp:nvSpPr>
      <dsp:spPr>
        <a:xfrm>
          <a:off x="970879" y="3156154"/>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US" sz="1900" kern="1200"/>
            <a:t>The HDA is typically located inside the computer room</a:t>
          </a:r>
        </a:p>
      </dsp:txBody>
      <dsp:txXfrm>
        <a:off x="970879" y="3156154"/>
        <a:ext cx="5939507" cy="840588"/>
      </dsp:txXfrm>
    </dsp:sp>
    <dsp:sp modelId="{AE214C74-2979-451C-A864-4EA424D05894}">
      <dsp:nvSpPr>
        <dsp:cNvPr id="0" name=""/>
        <dsp:cNvSpPr/>
      </dsp:nvSpPr>
      <dsp:spPr>
        <a:xfrm>
          <a:off x="0" y="4206889"/>
          <a:ext cx="6910387" cy="84058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B55D5-9F43-4C7A-B494-6BA656D3A2A4}">
      <dsp:nvSpPr>
        <dsp:cNvPr id="0" name=""/>
        <dsp:cNvSpPr/>
      </dsp:nvSpPr>
      <dsp:spPr>
        <a:xfrm>
          <a:off x="254278" y="4396022"/>
          <a:ext cx="462323" cy="4623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382D33-B7B3-4CFA-B3D2-5D585844990A}">
      <dsp:nvSpPr>
        <dsp:cNvPr id="0" name=""/>
        <dsp:cNvSpPr/>
      </dsp:nvSpPr>
      <dsp:spPr>
        <a:xfrm>
          <a:off x="970879" y="4206889"/>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844550">
            <a:lnSpc>
              <a:spcPct val="90000"/>
            </a:lnSpc>
            <a:spcBef>
              <a:spcPct val="0"/>
            </a:spcBef>
            <a:spcAft>
              <a:spcPct val="35000"/>
            </a:spcAft>
            <a:buNone/>
          </a:pPr>
          <a:r>
            <a:rPr lang="en-US" sz="1900" kern="1200" dirty="0"/>
            <a:t>Our proposed data center will have a HDA too keeping the scalability into consideration</a:t>
          </a:r>
        </a:p>
      </dsp:txBody>
      <dsp:txXfrm>
        <a:off x="970879" y="4206889"/>
        <a:ext cx="5939507" cy="8405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F2BD0-17AC-431A-81AC-D82CA051B554}">
      <dsp:nvSpPr>
        <dsp:cNvPr id="0" name=""/>
        <dsp:cNvSpPr/>
      </dsp:nvSpPr>
      <dsp:spPr>
        <a:xfrm>
          <a:off x="0" y="47679"/>
          <a:ext cx="10058399"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data center tier standard has four ranks where one is the worst and 4 being the best performing level. </a:t>
          </a:r>
        </a:p>
      </dsp:txBody>
      <dsp:txXfrm>
        <a:off x="42722" y="90401"/>
        <a:ext cx="9972955" cy="789716"/>
      </dsp:txXfrm>
    </dsp:sp>
    <dsp:sp modelId="{DEA7B733-0630-490B-9A28-375716A8FABB}">
      <dsp:nvSpPr>
        <dsp:cNvPr id="0" name=""/>
        <dsp:cNvSpPr/>
      </dsp:nvSpPr>
      <dsp:spPr>
        <a:xfrm>
          <a:off x="0" y="986199"/>
          <a:ext cx="10058399"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data center receives its international ranking from Uptime institute,</a:t>
          </a:r>
        </a:p>
      </dsp:txBody>
      <dsp:txXfrm>
        <a:off x="42722" y="1028921"/>
        <a:ext cx="9972955" cy="789716"/>
      </dsp:txXfrm>
    </dsp:sp>
    <dsp:sp modelId="{28EB06BA-BE52-479E-993F-6AC2B347B4C4}">
      <dsp:nvSpPr>
        <dsp:cNvPr id="0" name=""/>
        <dsp:cNvSpPr/>
      </dsp:nvSpPr>
      <dsp:spPr>
        <a:xfrm>
          <a:off x="0" y="1924720"/>
          <a:ext cx="10058399"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Uptime institute determines the tier of the data center based on the uptime, fault tolerance and service cost of the data center. </a:t>
          </a:r>
        </a:p>
      </dsp:txBody>
      <dsp:txXfrm>
        <a:off x="42722" y="1967442"/>
        <a:ext cx="9972955" cy="789716"/>
      </dsp:txXfrm>
    </dsp:sp>
    <dsp:sp modelId="{75174B82-3B49-4485-AE49-B04F80823368}">
      <dsp:nvSpPr>
        <dsp:cNvPr id="0" name=""/>
        <dsp:cNvSpPr/>
      </dsp:nvSpPr>
      <dsp:spPr>
        <a:xfrm>
          <a:off x="0" y="2863240"/>
          <a:ext cx="10058399"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higher the tier is, the higher the availability.</a:t>
          </a:r>
        </a:p>
      </dsp:txBody>
      <dsp:txXfrm>
        <a:off x="42722" y="2905962"/>
        <a:ext cx="9972955" cy="789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AD5DA-C7FF-4D25-9DAC-1F3DAAE6DD7F}">
      <dsp:nvSpPr>
        <dsp:cNvPr id="0" name=""/>
        <dsp:cNvSpPr/>
      </dsp:nvSpPr>
      <dsp:spPr>
        <a:xfrm>
          <a:off x="0" y="9290"/>
          <a:ext cx="10058399" cy="745622"/>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Tier 3 certification for our proposed data center for Columbia hospitals.</a:t>
          </a:r>
        </a:p>
      </dsp:txBody>
      <dsp:txXfrm>
        <a:off x="36398" y="45688"/>
        <a:ext cx="9985603" cy="672826"/>
      </dsp:txXfrm>
    </dsp:sp>
    <dsp:sp modelId="{77995B24-3F60-4469-8455-25CA3A450D5D}">
      <dsp:nvSpPr>
        <dsp:cNvPr id="0" name=""/>
        <dsp:cNvSpPr/>
      </dsp:nvSpPr>
      <dsp:spPr>
        <a:xfrm>
          <a:off x="0" y="750090"/>
          <a:ext cx="10058399" cy="745622"/>
        </a:xfrm>
        <a:prstGeom prst="roundRect">
          <a:avLst/>
        </a:prstGeom>
        <a:solidFill>
          <a:schemeClr val="tx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Concurrently maintainable </a:t>
          </a:r>
        </a:p>
      </dsp:txBody>
      <dsp:txXfrm>
        <a:off x="36398" y="786488"/>
        <a:ext cx="9985603" cy="672826"/>
      </dsp:txXfrm>
    </dsp:sp>
    <dsp:sp modelId="{6FE1ACF1-07B4-4707-945B-6B198D8C4C2D}">
      <dsp:nvSpPr>
        <dsp:cNvPr id="0" name=""/>
        <dsp:cNvSpPr/>
      </dsp:nvSpPr>
      <dsp:spPr>
        <a:xfrm>
          <a:off x="0" y="1520228"/>
          <a:ext cx="10058399" cy="745622"/>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Qualified to achieve the needed uptime with lower cost and faster implementation time.</a:t>
          </a:r>
        </a:p>
      </dsp:txBody>
      <dsp:txXfrm>
        <a:off x="36398" y="1556626"/>
        <a:ext cx="9985603" cy="672826"/>
      </dsp:txXfrm>
    </dsp:sp>
    <dsp:sp modelId="{FC342E7D-3216-408A-B154-C5706874F6E4}">
      <dsp:nvSpPr>
        <dsp:cNvPr id="0" name=""/>
        <dsp:cNvSpPr/>
      </dsp:nvSpPr>
      <dsp:spPr>
        <a:xfrm>
          <a:off x="0" y="2279365"/>
          <a:ext cx="10058399" cy="745622"/>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As our proposed data center is in Malaysia the country has only one known power source utility called Tenaga Nasional Berthed(TNB).</a:t>
          </a:r>
        </a:p>
      </dsp:txBody>
      <dsp:txXfrm>
        <a:off x="36398" y="2315763"/>
        <a:ext cx="9985603" cy="672826"/>
      </dsp:txXfrm>
    </dsp:sp>
    <dsp:sp modelId="{7A636923-A9DC-485A-86ED-C1227AE5A9F1}">
      <dsp:nvSpPr>
        <dsp:cNvPr id="0" name=""/>
        <dsp:cNvSpPr/>
      </dsp:nvSpPr>
      <dsp:spPr>
        <a:xfrm>
          <a:off x="0" y="3038501"/>
          <a:ext cx="10058399" cy="745622"/>
        </a:xfrm>
        <a:prstGeom prst="round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Tier 3 is qualified and recommended for Columbia hospitals data center only one source and the TNB fulfills the gap </a:t>
          </a:r>
        </a:p>
      </dsp:txBody>
      <dsp:txXfrm>
        <a:off x="36398" y="3074899"/>
        <a:ext cx="9985603" cy="6728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E9E39-1480-4A3C-B4E7-C38260A5C1CC}">
      <dsp:nvSpPr>
        <dsp:cNvPr id="0" name=""/>
        <dsp:cNvSpPr/>
      </dsp:nvSpPr>
      <dsp:spPr>
        <a:xfrm>
          <a:off x="0" y="182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BD090-7A3A-4B9E-929F-E2EE40D6D360}">
      <dsp:nvSpPr>
        <dsp:cNvPr id="0" name=""/>
        <dsp:cNvSpPr/>
      </dsp:nvSpPr>
      <dsp:spPr>
        <a:xfrm>
          <a:off x="235585" y="177056"/>
          <a:ext cx="428336" cy="428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B637D7-E5BE-4BB7-B9CD-89BD3A230DD3}">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Cabling</a:t>
          </a:r>
        </a:p>
      </dsp:txBody>
      <dsp:txXfrm>
        <a:off x="899507" y="1827"/>
        <a:ext cx="5898167" cy="778794"/>
      </dsp:txXfrm>
    </dsp:sp>
    <dsp:sp modelId="{FEF2B9F4-3AA5-481F-967B-C126FB68F10F}">
      <dsp:nvSpPr>
        <dsp:cNvPr id="0" name=""/>
        <dsp:cNvSpPr/>
      </dsp:nvSpPr>
      <dsp:spPr>
        <a:xfrm>
          <a:off x="0" y="97532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42D6B-21C0-4720-8C32-2B66FE77B4A1}">
      <dsp:nvSpPr>
        <dsp:cNvPr id="0" name=""/>
        <dsp:cNvSpPr/>
      </dsp:nvSpPr>
      <dsp:spPr>
        <a:xfrm>
          <a:off x="235585" y="1150548"/>
          <a:ext cx="428336" cy="428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C54A6-382C-4440-B002-A8B05A8CE62E}">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Structured cabling is chosen over unstructured cabling.</a:t>
          </a:r>
        </a:p>
      </dsp:txBody>
      <dsp:txXfrm>
        <a:off x="899507" y="975320"/>
        <a:ext cx="5898167" cy="778794"/>
      </dsp:txXfrm>
    </dsp:sp>
    <dsp:sp modelId="{F4BBB317-3CB9-4060-AE65-11DFF6066C3C}">
      <dsp:nvSpPr>
        <dsp:cNvPr id="0" name=""/>
        <dsp:cNvSpPr/>
      </dsp:nvSpPr>
      <dsp:spPr>
        <a:xfrm>
          <a:off x="0" y="1948812"/>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9BBFDC-2F81-44B7-9593-FF4A27CB3979}">
      <dsp:nvSpPr>
        <dsp:cNvPr id="0" name=""/>
        <dsp:cNvSpPr/>
      </dsp:nvSpPr>
      <dsp:spPr>
        <a:xfrm>
          <a:off x="235585" y="2124041"/>
          <a:ext cx="428336" cy="428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05441-79C8-4892-AB7E-3E7D8B1100C9}">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Structured cabling includes horizontal and backbone cabling</a:t>
          </a:r>
        </a:p>
      </dsp:txBody>
      <dsp:txXfrm>
        <a:off x="899507" y="1948812"/>
        <a:ext cx="5898167" cy="778794"/>
      </dsp:txXfrm>
    </dsp:sp>
    <dsp:sp modelId="{27235CFF-F399-43EF-9BD5-CF74FDD48982}">
      <dsp:nvSpPr>
        <dsp:cNvPr id="0" name=""/>
        <dsp:cNvSpPr/>
      </dsp:nvSpPr>
      <dsp:spPr>
        <a:xfrm>
          <a:off x="0" y="2922305"/>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57606-ADCF-4A51-A812-37CEE283846B}">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C81CE3-BCE1-41F8-8660-83CCDDEEBBB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Core layer provides the interconnection with in the data center </a:t>
          </a:r>
        </a:p>
      </dsp:txBody>
      <dsp:txXfrm>
        <a:off x="899507" y="2922305"/>
        <a:ext cx="5898167" cy="778794"/>
      </dsp:txXfrm>
    </dsp:sp>
    <dsp:sp modelId="{94230D06-4581-4A5C-B9D8-4DA3524B6206}">
      <dsp:nvSpPr>
        <dsp:cNvPr id="0" name=""/>
        <dsp:cNvSpPr/>
      </dsp:nvSpPr>
      <dsp:spPr>
        <a:xfrm>
          <a:off x="0" y="389579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2EF9A-8FFC-4007-B0C6-355EE8E11892}">
      <dsp:nvSpPr>
        <dsp:cNvPr id="0" name=""/>
        <dsp:cNvSpPr/>
      </dsp:nvSpPr>
      <dsp:spPr>
        <a:xfrm>
          <a:off x="235585" y="4071026"/>
          <a:ext cx="428336" cy="428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91F4DB-399E-480D-817D-32075E48DB3B}">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Aggregation layer provides high-bandwidth export </a:t>
          </a:r>
        </a:p>
      </dsp:txBody>
      <dsp:txXfrm>
        <a:off x="899507" y="3895797"/>
        <a:ext cx="5898167" cy="778794"/>
      </dsp:txXfrm>
    </dsp:sp>
    <dsp:sp modelId="{3A137475-6BDC-4FE2-8737-91BE9C16DD80}">
      <dsp:nvSpPr>
        <dsp:cNvPr id="0" name=""/>
        <dsp:cNvSpPr/>
      </dsp:nvSpPr>
      <dsp:spPr>
        <a:xfrm>
          <a:off x="0" y="486929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80F25-FB8C-4492-A581-43586754A777}">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C28F8-D88E-4902-9037-DAAA8D54ADF8}">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Access layer supports high-density access</a:t>
          </a:r>
        </a:p>
      </dsp:txBody>
      <dsp:txXfrm>
        <a:off x="899507" y="4869290"/>
        <a:ext cx="5898167" cy="7787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79581-5763-4B3B-89CE-CFDC7B9CE102}">
      <dsp:nvSpPr>
        <dsp:cNvPr id="0" name=""/>
        <dsp:cNvSpPr/>
      </dsp:nvSpPr>
      <dsp:spPr>
        <a:xfrm>
          <a:off x="0" y="1171907"/>
          <a:ext cx="1791039" cy="11373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931BAE-65B0-46AD-9047-2FF1F2A0C3D6}">
      <dsp:nvSpPr>
        <dsp:cNvPr id="0" name=""/>
        <dsp:cNvSpPr/>
      </dsp:nvSpPr>
      <dsp:spPr>
        <a:xfrm>
          <a:off x="199004" y="1360961"/>
          <a:ext cx="1791039" cy="113731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Direct Attached Storage (DAS)</a:t>
          </a:r>
          <a:endParaRPr lang="en-US" sz="2100" kern="1200"/>
        </a:p>
      </dsp:txBody>
      <dsp:txXfrm>
        <a:off x="232315" y="1394272"/>
        <a:ext cx="1724417" cy="1070688"/>
      </dsp:txXfrm>
    </dsp:sp>
    <dsp:sp modelId="{0EADDA56-9709-44F3-8396-DAD7D0D000DF}">
      <dsp:nvSpPr>
        <dsp:cNvPr id="0" name=""/>
        <dsp:cNvSpPr/>
      </dsp:nvSpPr>
      <dsp:spPr>
        <a:xfrm>
          <a:off x="2189048" y="1171907"/>
          <a:ext cx="1791039" cy="11373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3B2AE-D9E9-4A87-90BF-D09BC0612C83}">
      <dsp:nvSpPr>
        <dsp:cNvPr id="0" name=""/>
        <dsp:cNvSpPr/>
      </dsp:nvSpPr>
      <dsp:spPr>
        <a:xfrm>
          <a:off x="2388053" y="1360961"/>
          <a:ext cx="1791039" cy="113731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Network-Attached Storage NAS</a:t>
          </a:r>
          <a:endParaRPr lang="en-US" sz="2100" kern="1200"/>
        </a:p>
      </dsp:txBody>
      <dsp:txXfrm>
        <a:off x="2421364" y="1394272"/>
        <a:ext cx="1724417" cy="1070688"/>
      </dsp:txXfrm>
    </dsp:sp>
    <dsp:sp modelId="{DAEB3BF5-962F-4130-9CC1-85DCCE23C030}">
      <dsp:nvSpPr>
        <dsp:cNvPr id="0" name=""/>
        <dsp:cNvSpPr/>
      </dsp:nvSpPr>
      <dsp:spPr>
        <a:xfrm>
          <a:off x="4378097" y="1171907"/>
          <a:ext cx="1791039" cy="11373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60122-D93E-46A1-8B01-F3263C52559D}">
      <dsp:nvSpPr>
        <dsp:cNvPr id="0" name=""/>
        <dsp:cNvSpPr/>
      </dsp:nvSpPr>
      <dsp:spPr>
        <a:xfrm>
          <a:off x="4577102" y="1360961"/>
          <a:ext cx="1791039" cy="113731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Storage Area Network (SAN)</a:t>
          </a:r>
          <a:endParaRPr lang="en-US" sz="2100" kern="1200"/>
        </a:p>
      </dsp:txBody>
      <dsp:txXfrm>
        <a:off x="4610413" y="1394272"/>
        <a:ext cx="1724417" cy="10706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3E4B9F-446F-479A-83F0-8A5AFE6118AA}"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A202-440C-4E04-95D8-A651A15B571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62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E4B9F-446F-479A-83F0-8A5AFE6118AA}"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A202-440C-4E04-95D8-A651A15B5713}" type="slidenum">
              <a:rPr lang="en-US" smtClean="0"/>
              <a:t>‹#›</a:t>
            </a:fld>
            <a:endParaRPr lang="en-US"/>
          </a:p>
        </p:txBody>
      </p:sp>
    </p:spTree>
    <p:extLst>
      <p:ext uri="{BB962C8B-B14F-4D97-AF65-F5344CB8AC3E}">
        <p14:creationId xmlns:p14="http://schemas.microsoft.com/office/powerpoint/2010/main" val="260690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E4B9F-446F-479A-83F0-8A5AFE6118AA}"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A202-440C-4E04-95D8-A651A15B5713}" type="slidenum">
              <a:rPr lang="en-US" smtClean="0"/>
              <a:t>‹#›</a:t>
            </a:fld>
            <a:endParaRPr lang="en-US"/>
          </a:p>
        </p:txBody>
      </p:sp>
    </p:spTree>
    <p:extLst>
      <p:ext uri="{BB962C8B-B14F-4D97-AF65-F5344CB8AC3E}">
        <p14:creationId xmlns:p14="http://schemas.microsoft.com/office/powerpoint/2010/main" val="254274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158F95-279F-4CCC-9485-8C045A158573}"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360587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58F95-279F-4CCC-9485-8C045A158573}"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2330497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158F95-279F-4CCC-9485-8C045A158573}"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3839321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158F95-279F-4CCC-9485-8C045A158573}"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2030541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58F95-279F-4CCC-9485-8C045A158573}" type="datetimeFigureOut">
              <a:rPr lang="en-US" smtClean="0"/>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3919118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58F95-279F-4CCC-9485-8C045A158573}" type="datetimeFigureOut">
              <a:rPr lang="en-US" smtClean="0"/>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3579817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58F95-279F-4CCC-9485-8C045A158573}" type="datetimeFigureOut">
              <a:rPr lang="en-US" smtClean="0"/>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4194352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158F95-279F-4CCC-9485-8C045A158573}"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118585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E4B9F-446F-479A-83F0-8A5AFE6118AA}"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A202-440C-4E04-95D8-A651A15B5713}" type="slidenum">
              <a:rPr lang="en-US" smtClean="0"/>
              <a:t>‹#›</a:t>
            </a:fld>
            <a:endParaRPr lang="en-US"/>
          </a:p>
        </p:txBody>
      </p:sp>
    </p:spTree>
    <p:extLst>
      <p:ext uri="{BB962C8B-B14F-4D97-AF65-F5344CB8AC3E}">
        <p14:creationId xmlns:p14="http://schemas.microsoft.com/office/powerpoint/2010/main" val="2821529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158F95-279F-4CCC-9485-8C045A158573}"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929959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58F95-279F-4CCC-9485-8C045A158573}"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226013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58F95-279F-4CCC-9485-8C045A158573}"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A68E7-E8BA-4195-8BD2-472CAA272E3A}" type="slidenum">
              <a:rPr lang="en-US" smtClean="0"/>
              <a:t>‹#›</a:t>
            </a:fld>
            <a:endParaRPr lang="en-US"/>
          </a:p>
        </p:txBody>
      </p:sp>
    </p:spTree>
    <p:extLst>
      <p:ext uri="{BB962C8B-B14F-4D97-AF65-F5344CB8AC3E}">
        <p14:creationId xmlns:p14="http://schemas.microsoft.com/office/powerpoint/2010/main" val="201057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E4B9F-446F-479A-83F0-8A5AFE6118AA}"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A202-440C-4E04-95D8-A651A15B571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30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E4B9F-446F-479A-83F0-8A5AFE6118AA}"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FA202-440C-4E04-95D8-A651A15B5713}" type="slidenum">
              <a:rPr lang="en-US" smtClean="0"/>
              <a:t>‹#›</a:t>
            </a:fld>
            <a:endParaRPr lang="en-US"/>
          </a:p>
        </p:txBody>
      </p:sp>
    </p:spTree>
    <p:extLst>
      <p:ext uri="{BB962C8B-B14F-4D97-AF65-F5344CB8AC3E}">
        <p14:creationId xmlns:p14="http://schemas.microsoft.com/office/powerpoint/2010/main" val="393852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E4B9F-446F-479A-83F0-8A5AFE6118AA}" type="datetimeFigureOut">
              <a:rPr lang="en-US" smtClean="0"/>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FA202-440C-4E04-95D8-A651A15B5713}" type="slidenum">
              <a:rPr lang="en-US" smtClean="0"/>
              <a:t>‹#›</a:t>
            </a:fld>
            <a:endParaRPr lang="en-US"/>
          </a:p>
        </p:txBody>
      </p:sp>
    </p:spTree>
    <p:extLst>
      <p:ext uri="{BB962C8B-B14F-4D97-AF65-F5344CB8AC3E}">
        <p14:creationId xmlns:p14="http://schemas.microsoft.com/office/powerpoint/2010/main" val="21182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E4B9F-446F-479A-83F0-8A5AFE6118AA}" type="datetimeFigureOut">
              <a:rPr lang="en-US" smtClean="0"/>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FA202-440C-4E04-95D8-A651A15B5713}" type="slidenum">
              <a:rPr lang="en-US" smtClean="0"/>
              <a:t>‹#›</a:t>
            </a:fld>
            <a:endParaRPr lang="en-US"/>
          </a:p>
        </p:txBody>
      </p:sp>
    </p:spTree>
    <p:extLst>
      <p:ext uri="{BB962C8B-B14F-4D97-AF65-F5344CB8AC3E}">
        <p14:creationId xmlns:p14="http://schemas.microsoft.com/office/powerpoint/2010/main" val="13470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3E4B9F-446F-479A-83F0-8A5AFE6118AA}" type="datetimeFigureOut">
              <a:rPr lang="en-US" smtClean="0"/>
              <a:t>2/25/2022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EFA202-440C-4E04-95D8-A651A15B5713}" type="slidenum">
              <a:rPr lang="en-US" smtClean="0"/>
              <a:t>‹#›</a:t>
            </a:fld>
            <a:endParaRPr lang="en-US"/>
          </a:p>
        </p:txBody>
      </p:sp>
    </p:spTree>
    <p:extLst>
      <p:ext uri="{BB962C8B-B14F-4D97-AF65-F5344CB8AC3E}">
        <p14:creationId xmlns:p14="http://schemas.microsoft.com/office/powerpoint/2010/main" val="144019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3E4B9F-446F-479A-83F0-8A5AFE6118AA}" type="datetimeFigureOut">
              <a:rPr lang="en-US" smtClean="0"/>
              <a:t>2/25/2022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EFA202-440C-4E04-95D8-A651A15B5713}" type="slidenum">
              <a:rPr lang="en-US" smtClean="0"/>
              <a:t>‹#›</a:t>
            </a:fld>
            <a:endParaRPr lang="en-US"/>
          </a:p>
        </p:txBody>
      </p:sp>
    </p:spTree>
    <p:extLst>
      <p:ext uri="{BB962C8B-B14F-4D97-AF65-F5344CB8AC3E}">
        <p14:creationId xmlns:p14="http://schemas.microsoft.com/office/powerpoint/2010/main" val="397142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3E4B9F-446F-479A-83F0-8A5AFE6118AA}"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FA202-440C-4E04-95D8-A651A15B5713}" type="slidenum">
              <a:rPr lang="en-US" smtClean="0"/>
              <a:t>‹#›</a:t>
            </a:fld>
            <a:endParaRPr lang="en-US"/>
          </a:p>
        </p:txBody>
      </p:sp>
    </p:spTree>
    <p:extLst>
      <p:ext uri="{BB962C8B-B14F-4D97-AF65-F5344CB8AC3E}">
        <p14:creationId xmlns:p14="http://schemas.microsoft.com/office/powerpoint/2010/main" val="301520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3E4B9F-446F-479A-83F0-8A5AFE6118AA}" type="datetimeFigureOut">
              <a:rPr lang="en-US" smtClean="0"/>
              <a:t>2/25/2022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EFA202-440C-4E04-95D8-A651A15B571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49141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58F95-279F-4CCC-9485-8C045A158573}" type="datetimeFigureOut">
              <a:rPr lang="en-US" smtClean="0"/>
              <a:t>2/25/2022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A68E7-E8BA-4195-8BD2-472CAA272E3A}" type="slidenum">
              <a:rPr lang="en-US" smtClean="0"/>
              <a:t>‹#›</a:t>
            </a:fld>
            <a:endParaRPr lang="en-US"/>
          </a:p>
        </p:txBody>
      </p:sp>
    </p:spTree>
    <p:extLst>
      <p:ext uri="{BB962C8B-B14F-4D97-AF65-F5344CB8AC3E}">
        <p14:creationId xmlns:p14="http://schemas.microsoft.com/office/powerpoint/2010/main" val="173948574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erverwatch.com/hardware/blade-servers-vs-rack-servers/" TargetMode="External"/><Relationship Id="rId2" Type="http://schemas.openxmlformats.org/officeDocument/2006/relationships/hyperlink" Target="https://www.techbuyer.com/uk/blog/what-is-a-tower-server#:~:text=Tower%20Servers%20are%20affordable%20IT,midsize%20organisations%20across%20the%20globe.&amp;text=Designed%20to%20be%20installed%20in,similar%20in%20size%20and%20shape" TargetMode="External"/><Relationship Id="rId1" Type="http://schemas.openxmlformats.org/officeDocument/2006/relationships/slideLayout" Target="../slideLayouts/slideLayout13.xml"/><Relationship Id="rId5" Type="http://schemas.openxmlformats.org/officeDocument/2006/relationships/hyperlink" Target="https://www.facilitiesnet.com/datacenters/contributed/5-Steps-to-a-Green-Data-Center--40635" TargetMode="External"/><Relationship Id="rId4" Type="http://schemas.openxmlformats.org/officeDocument/2006/relationships/hyperlink" Target="https://www.huiyainc.com/non-raised-floor-data-center.htm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A group of people sitting around a table with a board game&#10;&#10;Description automatically generated with low confidence">
            <a:extLst>
              <a:ext uri="{FF2B5EF4-FFF2-40B4-BE49-F238E27FC236}">
                <a16:creationId xmlns:a16="http://schemas.microsoft.com/office/drawing/2014/main" id="{F3C2BD21-FB13-415D-8B3A-22F4151E2E75}"/>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5255981-7B31-4F13-8407-3E04D30760DF}"/>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DCI Assignment</a:t>
            </a:r>
            <a:br>
              <a:rPr lang="en-US" dirty="0">
                <a:solidFill>
                  <a:srgbClr val="FFFFFF"/>
                </a:solidFill>
              </a:rPr>
            </a:br>
            <a:r>
              <a:rPr lang="en-US" dirty="0">
                <a:solidFill>
                  <a:srgbClr val="FFFFFF"/>
                </a:solidFill>
              </a:rPr>
              <a:t>Group Presentation</a:t>
            </a:r>
          </a:p>
        </p:txBody>
      </p:sp>
      <p:sp>
        <p:nvSpPr>
          <p:cNvPr id="3" name="Subtitle 2">
            <a:extLst>
              <a:ext uri="{FF2B5EF4-FFF2-40B4-BE49-F238E27FC236}">
                <a16:creationId xmlns:a16="http://schemas.microsoft.com/office/drawing/2014/main" id="{FE2676C5-D077-4647-89E5-2FB6CE573CA9}"/>
              </a:ext>
            </a:extLst>
          </p:cNvPr>
          <p:cNvSpPr>
            <a:spLocks noGrp="1"/>
          </p:cNvSpPr>
          <p:nvPr>
            <p:ph type="subTitle" idx="1"/>
          </p:nvPr>
        </p:nvSpPr>
        <p:spPr>
          <a:xfrm>
            <a:off x="1100051" y="4455620"/>
            <a:ext cx="10058400" cy="1143000"/>
          </a:xfrm>
        </p:spPr>
        <p:txBody>
          <a:bodyPr>
            <a:normAutofit/>
          </a:bodyPr>
          <a:lstStyle/>
          <a:p>
            <a:pPr marL="342900" indent="-342900">
              <a:buFont typeface="Arial" panose="020B0604020202020204" pitchFamily="34" charset="0"/>
              <a:buChar char="•"/>
            </a:pPr>
            <a:r>
              <a:rPr lang="en-US" sz="1500" dirty="0">
                <a:solidFill>
                  <a:srgbClr val="FFFFFF"/>
                </a:solidFill>
              </a:rPr>
              <a:t>Kapil Pokhrel</a:t>
            </a:r>
          </a:p>
          <a:p>
            <a:pPr marL="342900" indent="-342900">
              <a:buFont typeface="Arial" panose="020B0604020202020204" pitchFamily="34" charset="0"/>
              <a:buChar char="•"/>
            </a:pPr>
            <a:r>
              <a:rPr lang="en-US" sz="1500" dirty="0">
                <a:solidFill>
                  <a:srgbClr val="FFFFFF"/>
                </a:solidFill>
              </a:rPr>
              <a:t>Bikash Baral</a:t>
            </a:r>
          </a:p>
          <a:p>
            <a:pPr marL="342900" indent="-342900">
              <a:buFont typeface="Arial" panose="020B0604020202020204" pitchFamily="34" charset="0"/>
              <a:buChar char="•"/>
            </a:pPr>
            <a:r>
              <a:rPr lang="en-US" sz="1500" dirty="0">
                <a:solidFill>
                  <a:srgbClr val="FFFFFF"/>
                </a:solidFill>
              </a:rPr>
              <a:t>Shivam Ranabhat</a:t>
            </a:r>
          </a:p>
        </p:txBody>
      </p:sp>
      <p:cxnSp>
        <p:nvCxnSpPr>
          <p:cNvPr id="9" name="Straight Connector 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1168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CB08EE22-3351-41F2-8F7E-1F3D2A045A04}"/>
              </a:ext>
            </a:extLst>
          </p:cNvPr>
          <p:cNvPicPr>
            <a:picLocks noChangeAspect="1"/>
          </p:cNvPicPr>
          <p:nvPr/>
        </p:nvPicPr>
        <p:blipFill rotWithShape="1">
          <a:blip r:embed="rId2"/>
          <a:srcRect l="31465" r="30427"/>
          <a:stretch/>
        </p:blipFill>
        <p:spPr>
          <a:xfrm>
            <a:off x="20" y="-12128"/>
            <a:ext cx="4654276" cy="6870127"/>
          </a:xfrm>
          <a:prstGeom prst="rect">
            <a:avLst/>
          </a:prstGeom>
        </p:spPr>
      </p:pic>
      <p:cxnSp>
        <p:nvCxnSpPr>
          <p:cNvPr id="18"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8889" y="1614572"/>
            <a:ext cx="6368142" cy="3670180"/>
          </a:xfrm>
        </p:spPr>
        <p:txBody>
          <a:bodyPr>
            <a:normAutofit/>
          </a:bodyPr>
          <a:lstStyle/>
          <a:p>
            <a:pPr>
              <a:buFont typeface="Wingdings" panose="05000000000000000000" pitchFamily="2" charset="2"/>
              <a:buChar char="q"/>
            </a:pPr>
            <a:r>
              <a:rPr lang="en-US" sz="2400" dirty="0"/>
              <a:t> Entrance Room</a:t>
            </a:r>
          </a:p>
          <a:p>
            <a:pPr>
              <a:buFont typeface="Wingdings" panose="05000000000000000000" pitchFamily="2" charset="2"/>
              <a:buChar char="ü"/>
            </a:pPr>
            <a:r>
              <a:rPr lang="en-US" sz="2400" dirty="0"/>
              <a:t> Interface between the data center structured cabling system and inter-building cabling</a:t>
            </a:r>
          </a:p>
          <a:p>
            <a:pPr>
              <a:buFont typeface="Wingdings" panose="05000000000000000000" pitchFamily="2" charset="2"/>
              <a:buChar char="ü"/>
            </a:pPr>
            <a:r>
              <a:rPr lang="en-US" sz="2400" dirty="0"/>
              <a:t> May be placed near the computer room considering the security</a:t>
            </a:r>
          </a:p>
          <a:p>
            <a:pPr>
              <a:buFont typeface="Wingdings" panose="05000000000000000000" pitchFamily="2" charset="2"/>
              <a:buChar char="ü"/>
            </a:pPr>
            <a:r>
              <a:rPr lang="en-US" sz="2400" dirty="0"/>
              <a:t>A data center may have multiple entrance rooms</a:t>
            </a:r>
          </a:p>
          <a:p>
            <a:pPr>
              <a:buFont typeface="Wingdings" panose="05000000000000000000" pitchFamily="2" charset="2"/>
              <a:buChar char="ü"/>
            </a:pPr>
            <a:r>
              <a:rPr lang="en-US" sz="2400" dirty="0"/>
              <a:t> Help in cable management and provides an additional redundancy</a:t>
            </a:r>
          </a:p>
          <a:p>
            <a:pPr marL="0" indent="0">
              <a:buNone/>
            </a:pPr>
            <a:endParaRPr lang="en-US" dirty="0"/>
          </a:p>
        </p:txBody>
      </p:sp>
    </p:spTree>
    <p:extLst>
      <p:ext uri="{BB962C8B-B14F-4D97-AF65-F5344CB8AC3E}">
        <p14:creationId xmlns:p14="http://schemas.microsoft.com/office/powerpoint/2010/main" val="225371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Main distribution Area</a:t>
            </a:r>
          </a:p>
        </p:txBody>
      </p:sp>
      <p:graphicFrame>
        <p:nvGraphicFramePr>
          <p:cNvPr id="7" name="Content Placeholder 2">
            <a:extLst>
              <a:ext uri="{FF2B5EF4-FFF2-40B4-BE49-F238E27FC236}">
                <a16:creationId xmlns:a16="http://schemas.microsoft.com/office/drawing/2014/main" id="{BA5FC047-EB69-4EFD-8BAE-5A7B0094AC18}"/>
              </a:ext>
            </a:extLst>
          </p:cNvPr>
          <p:cNvGraphicFramePr>
            <a:graphicFrameLocks noGrp="1"/>
          </p:cNvGraphicFramePr>
          <p:nvPr>
            <p:ph idx="1"/>
            <p:extLst>
              <p:ext uri="{D42A27DB-BD31-4B8C-83A1-F6EECF244321}">
                <p14:modId xmlns:p14="http://schemas.microsoft.com/office/powerpoint/2010/main" val="322618845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60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77212" y="634946"/>
            <a:ext cx="3372529" cy="5055904"/>
          </a:xfrm>
        </p:spPr>
        <p:txBody>
          <a:bodyPr anchor="ctr">
            <a:normAutofit/>
          </a:bodyPr>
          <a:lstStyle/>
          <a:p>
            <a:r>
              <a:rPr lang="en-US"/>
              <a:t>Horizontal Distribution Area</a:t>
            </a:r>
          </a:p>
        </p:txBody>
      </p:sp>
      <p:cxnSp>
        <p:nvCxnSpPr>
          <p:cNvPr id="11"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9D1FC0D-1FE4-4E74-9512-0132C234855D}"/>
              </a:ext>
            </a:extLst>
          </p:cNvPr>
          <p:cNvGraphicFramePr>
            <a:graphicFrameLocks noGrp="1"/>
          </p:cNvGraphicFramePr>
          <p:nvPr>
            <p:ph idx="1"/>
            <p:extLst>
              <p:ext uri="{D42A27DB-BD31-4B8C-83A1-F6EECF244321}">
                <p14:modId xmlns:p14="http://schemas.microsoft.com/office/powerpoint/2010/main" val="1550477820"/>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19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Data Center Tiering Standards</a:t>
            </a:r>
          </a:p>
        </p:txBody>
      </p:sp>
      <p:graphicFrame>
        <p:nvGraphicFramePr>
          <p:cNvPr id="15" name="Content Placeholder 2">
            <a:extLst>
              <a:ext uri="{FF2B5EF4-FFF2-40B4-BE49-F238E27FC236}">
                <a16:creationId xmlns:a16="http://schemas.microsoft.com/office/drawing/2014/main" id="{E47174F2-54F9-4539-BE14-1A60927C0054}"/>
              </a:ext>
            </a:extLst>
          </p:cNvPr>
          <p:cNvGraphicFramePr>
            <a:graphicFrameLocks noGrp="1"/>
          </p:cNvGraphicFramePr>
          <p:nvPr>
            <p:ph idx="1"/>
            <p:extLst>
              <p:ext uri="{D42A27DB-BD31-4B8C-83A1-F6EECF244321}">
                <p14:modId xmlns:p14="http://schemas.microsoft.com/office/powerpoint/2010/main" val="42121879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38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ier"/>
          <p:cNvPicPr>
            <a:picLocks noGrp="1" noChangeAspect="1"/>
          </p:cNvPicPr>
          <p:nvPr>
            <p:ph idx="1"/>
          </p:nvPr>
        </p:nvPicPr>
        <p:blipFill>
          <a:blip r:embed="rId2"/>
          <a:stretch>
            <a:fillRect/>
          </a:stretch>
        </p:blipFill>
        <p:spPr>
          <a:xfrm>
            <a:off x="943356" y="906082"/>
            <a:ext cx="10337292" cy="5039430"/>
          </a:xfrm>
          <a:prstGeom prst="rect">
            <a:avLst/>
          </a:prstGeom>
        </p:spPr>
      </p:pic>
    </p:spTree>
    <p:extLst>
      <p:ext uri="{BB962C8B-B14F-4D97-AF65-F5344CB8AC3E}">
        <p14:creationId xmlns:p14="http://schemas.microsoft.com/office/powerpoint/2010/main" val="310445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Recommendation</a:t>
            </a:r>
          </a:p>
        </p:txBody>
      </p:sp>
      <p:graphicFrame>
        <p:nvGraphicFramePr>
          <p:cNvPr id="5" name="Content Placeholder 2">
            <a:extLst>
              <a:ext uri="{FF2B5EF4-FFF2-40B4-BE49-F238E27FC236}">
                <a16:creationId xmlns:a16="http://schemas.microsoft.com/office/drawing/2014/main" id="{134139AE-2CF9-48C1-AC42-6D8D4FDAFBE6}"/>
              </a:ext>
            </a:extLst>
          </p:cNvPr>
          <p:cNvGraphicFramePr>
            <a:graphicFrameLocks noGrp="1"/>
          </p:cNvGraphicFramePr>
          <p:nvPr>
            <p:ph idx="1"/>
            <p:extLst>
              <p:ext uri="{D42A27DB-BD31-4B8C-83A1-F6EECF244321}">
                <p14:modId xmlns:p14="http://schemas.microsoft.com/office/powerpoint/2010/main" val="413254882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00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13">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640080"/>
            <a:ext cx="3659246" cy="2926080"/>
          </a:xfrm>
        </p:spPr>
        <p:txBody>
          <a:bodyPr vert="horz" lIns="91440" tIns="45720" rIns="91440" bIns="45720" rtlCol="0" anchor="b">
            <a:normAutofit/>
          </a:bodyPr>
          <a:lstStyle/>
          <a:p>
            <a:r>
              <a:rPr lang="en-US" sz="4400">
                <a:solidFill>
                  <a:srgbClr val="FFFFFF"/>
                </a:solidFill>
              </a:rPr>
              <a:t>Tier 3 architecture</a:t>
            </a:r>
          </a:p>
        </p:txBody>
      </p:sp>
      <p:pic>
        <p:nvPicPr>
          <p:cNvPr id="3" name="Content Placeholder -2147482618" descr="tier 3 architecture"/>
          <p:cNvPicPr>
            <a:picLocks noGrp="1" noChangeAspect="1"/>
          </p:cNvPicPr>
          <p:nvPr>
            <p:ph idx="1"/>
          </p:nvPr>
        </p:nvPicPr>
        <p:blipFill rotWithShape="1">
          <a:blip r:embed="rId2"/>
          <a:srcRect r="65" b="2"/>
          <a:stretch/>
        </p:blipFill>
        <p:spPr>
          <a:xfrm>
            <a:off x="4639733" y="10"/>
            <a:ext cx="7552266" cy="6857990"/>
          </a:xfrm>
          <a:prstGeom prst="rect">
            <a:avLst/>
          </a:prstGeom>
          <a:noFill/>
        </p:spPr>
      </p:pic>
      <p:sp>
        <p:nvSpPr>
          <p:cNvPr id="26" name="Rectangle 15">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508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IT Hardwares</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B087015-7512-4CFB-B2E3-07E3E888C5A2}"/>
              </a:ext>
            </a:extLst>
          </p:cNvPr>
          <p:cNvGraphicFramePr>
            <a:graphicFrameLocks noGrp="1"/>
          </p:cNvGraphicFramePr>
          <p:nvPr>
            <p:ph idx="1"/>
            <p:extLst>
              <p:ext uri="{D42A27DB-BD31-4B8C-83A1-F6EECF244321}">
                <p14:modId xmlns:p14="http://schemas.microsoft.com/office/powerpoint/2010/main" val="247806958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669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ade Server Systems | Happyware"/>
          <p:cNvPicPr/>
          <p:nvPr/>
        </p:nvPicPr>
        <p:blipFill>
          <a:blip r:embed="rId2" cstate="print">
            <a:extLst>
              <a:ext uri="{28A0092B-C50C-407E-A947-70E740481C1C}">
                <a14:useLocalDpi xmlns:a14="http://schemas.microsoft.com/office/drawing/2010/main" val="0"/>
              </a:ext>
            </a:extLst>
          </a:blip>
          <a:stretch>
            <a:fillRect/>
          </a:stretch>
        </p:blipFill>
        <p:spPr bwMode="auto">
          <a:xfrm>
            <a:off x="633999" y="1561198"/>
            <a:ext cx="6909801" cy="3472172"/>
          </a:xfrm>
          <a:prstGeom prst="rect">
            <a:avLst/>
          </a:prstGeom>
          <a:noFill/>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859485" y="2198914"/>
            <a:ext cx="3690257" cy="3670180"/>
          </a:xfrm>
        </p:spPr>
        <p:txBody>
          <a:bodyPr>
            <a:normAutofit/>
          </a:bodyPr>
          <a:lstStyle/>
          <a:p>
            <a:pPr>
              <a:buFont typeface="Wingdings" panose="05000000000000000000" pitchFamily="2" charset="2"/>
              <a:buChar char="q"/>
            </a:pPr>
            <a:r>
              <a:rPr lang="en-US" dirty="0"/>
              <a:t> Server</a:t>
            </a:r>
          </a:p>
          <a:p>
            <a:pPr>
              <a:buFont typeface="Wingdings" panose="05000000000000000000" pitchFamily="2" charset="2"/>
              <a:buChar char="ü"/>
            </a:pPr>
            <a:r>
              <a:rPr lang="en-US" dirty="0"/>
              <a:t> Chosen Server: Blade Server</a:t>
            </a:r>
          </a:p>
          <a:p>
            <a:pPr>
              <a:buFont typeface="Wingdings" panose="05000000000000000000" pitchFamily="2" charset="2"/>
              <a:buChar char="§"/>
            </a:pPr>
            <a:r>
              <a:rPr lang="en-US" dirty="0"/>
              <a:t> Fast processing speed which supports a large quantity of data</a:t>
            </a:r>
          </a:p>
          <a:p>
            <a:pPr>
              <a:buFont typeface="Wingdings" panose="05000000000000000000" pitchFamily="2" charset="2"/>
              <a:buChar char="§"/>
            </a:pPr>
            <a:r>
              <a:rPr lang="en-US" dirty="0"/>
              <a:t> Lower the energy usage </a:t>
            </a:r>
          </a:p>
          <a:p>
            <a:pPr>
              <a:buFont typeface="Wingdings" panose="05000000000000000000" pitchFamily="2" charset="2"/>
              <a:buChar char="§"/>
            </a:pPr>
            <a:r>
              <a:rPr lang="en-US" dirty="0"/>
              <a:t> Supports green computing</a:t>
            </a:r>
          </a:p>
          <a:p>
            <a:pPr>
              <a:buFont typeface="Wingdings" panose="05000000000000000000" pitchFamily="2" charset="2"/>
              <a:buChar char="§"/>
            </a:pPr>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992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2U door open - Server Cabinet Enclosure"/>
          <p:cNvPicPr/>
          <p:nvPr/>
        </p:nvPicPr>
        <p:blipFill rotWithShape="1">
          <a:blip r:embed="rId2" cstate="print">
            <a:extLst>
              <a:ext uri="{28A0092B-C50C-407E-A947-70E740481C1C}">
                <a14:useLocalDpi xmlns:a14="http://schemas.microsoft.com/office/drawing/2010/main" val="0"/>
              </a:ext>
            </a:extLst>
          </a:blip>
          <a:srcRect l="12421" r="12289" b="2"/>
          <a:stretch/>
        </p:blipFill>
        <p:spPr bwMode="auto">
          <a:xfrm>
            <a:off x="633999" y="640081"/>
            <a:ext cx="4001315" cy="5314406"/>
          </a:xfrm>
          <a:prstGeom prst="rect">
            <a:avLst/>
          </a:prstGeom>
          <a:noFill/>
        </p:spPr>
      </p:pic>
      <p:cxnSp>
        <p:nvCxnSpPr>
          <p:cNvPr id="17" name="Straight Connector 10">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4769" y="2198914"/>
            <a:ext cx="6574973" cy="3670180"/>
          </a:xfrm>
        </p:spPr>
        <p:txBody>
          <a:bodyPr>
            <a:normAutofit/>
          </a:bodyPr>
          <a:lstStyle/>
          <a:p>
            <a:pPr>
              <a:buFont typeface="Wingdings" panose="05000000000000000000" pitchFamily="2" charset="2"/>
              <a:buChar char="q"/>
            </a:pPr>
            <a:r>
              <a:rPr lang="en-US" dirty="0"/>
              <a:t> Server Racks</a:t>
            </a:r>
          </a:p>
          <a:p>
            <a:pPr>
              <a:buFont typeface="Wingdings" panose="05000000000000000000" pitchFamily="2" charset="2"/>
              <a:buChar char="ü"/>
            </a:pPr>
            <a:r>
              <a:rPr lang="en-US" dirty="0"/>
              <a:t> Chosen Server Racks: Server Rack Cabinet</a:t>
            </a:r>
          </a:p>
          <a:p>
            <a:pPr>
              <a:buFont typeface="Wingdings" panose="05000000000000000000" pitchFamily="2" charset="2"/>
              <a:buChar char="§"/>
            </a:pPr>
            <a:r>
              <a:rPr lang="en-US" dirty="0"/>
              <a:t> Most affordable closed rack</a:t>
            </a:r>
          </a:p>
          <a:p>
            <a:pPr>
              <a:buFont typeface="Wingdings" panose="05000000000000000000" pitchFamily="2" charset="2"/>
              <a:buChar char="§"/>
            </a:pPr>
            <a:r>
              <a:rPr lang="en-US" dirty="0"/>
              <a:t> 42 U racks and has enough room for gear</a:t>
            </a:r>
          </a:p>
          <a:p>
            <a:pPr>
              <a:buFont typeface="Wingdings" panose="05000000000000000000" pitchFamily="2" charset="2"/>
              <a:buChar char="§"/>
            </a:pPr>
            <a:r>
              <a:rPr lang="en-US" dirty="0"/>
              <a:t> Individual cabinets can be opened without </a:t>
            </a:r>
          </a:p>
          <a:p>
            <a:pPr marL="0" indent="0">
              <a:buNone/>
            </a:pPr>
            <a:r>
              <a:rPr lang="en-US" dirty="0"/>
              <a:t>    affecting other cabinets during maintenance</a:t>
            </a:r>
          </a:p>
          <a:p>
            <a:pPr>
              <a:buFont typeface="Wingdings" panose="05000000000000000000" pitchFamily="2" charset="2"/>
              <a:buChar char="§"/>
            </a:pPr>
            <a:r>
              <a:rPr lang="en-US" dirty="0"/>
              <a:t> Reasonable price</a:t>
            </a:r>
          </a:p>
          <a:p>
            <a:pPr>
              <a:buFont typeface="Wingdings" panose="05000000000000000000" pitchFamily="2" charset="2"/>
              <a:buChar char="§"/>
            </a:pPr>
            <a:endParaRPr lang="en-US" dirty="0"/>
          </a:p>
          <a:p>
            <a:pPr marL="0" indent="0">
              <a:buNone/>
            </a:pPr>
            <a:endParaRPr lang="en-US" dirty="0"/>
          </a:p>
        </p:txBody>
      </p:sp>
      <p:sp>
        <p:nvSpPr>
          <p:cNvPr id="18" name="Rectangle 12">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600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16156-922E-410C-91F3-FB4307365EAE}"/>
              </a:ext>
            </a:extLst>
          </p:cNvPr>
          <p:cNvSpPr>
            <a:spLocks noGrp="1"/>
          </p:cNvSpPr>
          <p:nvPr>
            <p:ph type="title"/>
          </p:nvPr>
        </p:nvSpPr>
        <p:spPr>
          <a:xfrm>
            <a:off x="4974771" y="634946"/>
            <a:ext cx="6574972" cy="1450757"/>
          </a:xfrm>
        </p:spPr>
        <p:txBody>
          <a:bodyPr>
            <a:normAutofit/>
          </a:bodyPr>
          <a:lstStyle/>
          <a:p>
            <a:r>
              <a:rPr lang="en-US"/>
              <a:t>Table of contents</a:t>
            </a:r>
            <a:endParaRPr lang="en-US" dirty="0"/>
          </a:p>
        </p:txBody>
      </p:sp>
      <p:pic>
        <p:nvPicPr>
          <p:cNvPr id="7" name="Graphic 6" descr="Computer">
            <a:extLst>
              <a:ext uri="{FF2B5EF4-FFF2-40B4-BE49-F238E27FC236}">
                <a16:creationId xmlns:a16="http://schemas.microsoft.com/office/drawing/2014/main" id="{DEF7D5B3-A92A-4E50-94FA-3D1FC2958E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14" name="Straight Connector 13">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84D663-23F8-4CFE-80EE-D6FA0DC9CF5D}"/>
              </a:ext>
            </a:extLst>
          </p:cNvPr>
          <p:cNvSpPr>
            <a:spLocks noGrp="1"/>
          </p:cNvSpPr>
          <p:nvPr>
            <p:ph idx="1"/>
          </p:nvPr>
        </p:nvSpPr>
        <p:spPr>
          <a:xfrm>
            <a:off x="4974769" y="2198914"/>
            <a:ext cx="6574973" cy="3670180"/>
          </a:xfrm>
        </p:spPr>
        <p:txBody>
          <a:bodyPr>
            <a:normAutofit/>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Technical Goals</a:t>
            </a:r>
          </a:p>
          <a:p>
            <a:pPr>
              <a:buFont typeface="Wingdings" panose="05000000000000000000" pitchFamily="2" charset="2"/>
              <a:buChar char="Ø"/>
            </a:pPr>
            <a:r>
              <a:rPr lang="en-US" dirty="0"/>
              <a:t>Site Location</a:t>
            </a:r>
          </a:p>
          <a:p>
            <a:pPr>
              <a:buFont typeface="Wingdings" panose="05000000000000000000" pitchFamily="2" charset="2"/>
              <a:buChar char="Ø"/>
            </a:pPr>
            <a:r>
              <a:rPr lang="en-US" dirty="0"/>
              <a:t>IT Space</a:t>
            </a:r>
          </a:p>
          <a:p>
            <a:pPr>
              <a:buFont typeface="Wingdings" panose="05000000000000000000" pitchFamily="2" charset="2"/>
              <a:buChar char="Ø"/>
            </a:pPr>
            <a:r>
              <a:rPr lang="en-US" dirty="0"/>
              <a:t>Data Center Tiering Standards</a:t>
            </a:r>
          </a:p>
          <a:p>
            <a:pPr>
              <a:buFont typeface="Wingdings" panose="05000000000000000000" pitchFamily="2" charset="2"/>
              <a:buChar char="Ø"/>
            </a:pPr>
            <a:r>
              <a:rPr lang="en-US" dirty="0"/>
              <a:t>IT Hardware</a:t>
            </a:r>
          </a:p>
          <a:p>
            <a:pPr>
              <a:buFont typeface="Wingdings" panose="05000000000000000000" pitchFamily="2" charset="2"/>
              <a:buChar char="Ø"/>
            </a:pPr>
            <a:r>
              <a:rPr lang="en-US" dirty="0"/>
              <a:t>Energy Management system and Green Computing</a:t>
            </a:r>
          </a:p>
          <a:p>
            <a:pPr>
              <a:buFont typeface="Wingdings" panose="05000000000000000000" pitchFamily="2" charset="2"/>
              <a:buChar char="Ø"/>
            </a:pPr>
            <a:r>
              <a:rPr lang="en-US" dirty="0"/>
              <a:t>Conclusion</a:t>
            </a:r>
          </a:p>
          <a:p>
            <a:endParaRPr lang="en-US" dirty="0"/>
          </a:p>
          <a:p>
            <a:endParaRPr lang="en-US" dirty="0"/>
          </a:p>
          <a:p>
            <a:endParaRPr lang="en-US" dirty="0"/>
          </a:p>
          <a:p>
            <a:endParaRPr lang="en-US" dirty="0"/>
          </a:p>
          <a:p>
            <a:endParaRPr lang="en-US" dirty="0"/>
          </a:p>
        </p:txBody>
      </p:sp>
      <p:sp>
        <p:nvSpPr>
          <p:cNvPr id="16" name="Rectangle 15">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547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02654FBE-E03C-4984-9AFC-3BE62FA956E1}"/>
              </a:ext>
            </a:extLst>
          </p:cNvPr>
          <p:cNvPicPr>
            <a:picLocks noChangeAspect="1"/>
          </p:cNvPicPr>
          <p:nvPr/>
        </p:nvPicPr>
        <p:blipFill rotWithShape="1">
          <a:blip r:embed="rId2"/>
          <a:srcRect l="16937" r="44956"/>
          <a:stretch/>
        </p:blipFill>
        <p:spPr>
          <a:xfrm>
            <a:off x="20" y="-12128"/>
            <a:ext cx="4654276" cy="6870127"/>
          </a:xfrm>
          <a:prstGeom prst="rect">
            <a:avLst/>
          </a:prstGeom>
        </p:spPr>
      </p:pic>
      <p:cxnSp>
        <p:nvCxnSpPr>
          <p:cNvPr id="18"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8889" y="1614572"/>
            <a:ext cx="6368142" cy="3670180"/>
          </a:xfrm>
        </p:spPr>
        <p:txBody>
          <a:bodyPr>
            <a:noAutofit/>
          </a:bodyPr>
          <a:lstStyle/>
          <a:p>
            <a:pPr marL="0" indent="0">
              <a:buNone/>
            </a:pPr>
            <a:r>
              <a:rPr lang="en-US" sz="2400" b="1" dirty="0"/>
              <a:t>Networking Devices(Router and Switch)</a:t>
            </a:r>
            <a:endParaRPr lang="en-US" sz="2400" dirty="0"/>
          </a:p>
          <a:p>
            <a:pPr marL="0" indent="0">
              <a:buNone/>
            </a:pPr>
            <a:r>
              <a:rPr lang="en-US" sz="2400" dirty="0"/>
              <a:t>Recommended Router</a:t>
            </a:r>
          </a:p>
          <a:p>
            <a:pPr>
              <a:buFont typeface="Wingdings" panose="05000000000000000000" pitchFamily="2" charset="2"/>
              <a:buChar char="v"/>
            </a:pPr>
            <a:r>
              <a:rPr lang="en-US" sz="2400" dirty="0"/>
              <a:t>Router from cisco catalyst 8500 series edge platform for our proposed data center. </a:t>
            </a:r>
          </a:p>
          <a:p>
            <a:r>
              <a:rPr lang="en-US" sz="2400" dirty="0"/>
              <a:t>Model number of C8500L-8s4X is chosen due to </a:t>
            </a:r>
          </a:p>
          <a:p>
            <a:pPr marL="571500" indent="-571500">
              <a:buFont typeface="+mj-lt"/>
              <a:buAutoNum type="romanUcPeriod"/>
            </a:pPr>
            <a:r>
              <a:rPr lang="en-US" sz="2400" dirty="0"/>
              <a:t>High performance </a:t>
            </a:r>
          </a:p>
          <a:p>
            <a:pPr marL="571500" indent="-571500">
              <a:buFont typeface="+mj-lt"/>
              <a:buAutoNum type="romanUcPeriod"/>
            </a:pPr>
            <a:r>
              <a:rPr lang="en-US" sz="2400" dirty="0"/>
              <a:t>Cloud edge platform designed for accelerated service. </a:t>
            </a:r>
          </a:p>
          <a:p>
            <a:pPr>
              <a:buFont typeface="Wingdings" panose="05000000000000000000" pitchFamily="2" charset="2"/>
              <a:buChar char="v"/>
            </a:pPr>
            <a:r>
              <a:rPr lang="en-US" sz="2400" dirty="0"/>
              <a:t>Provides a multi layer security, cloud-native agility, and edge intelligence </a:t>
            </a:r>
          </a:p>
        </p:txBody>
      </p:sp>
    </p:spTree>
    <p:extLst>
      <p:ext uri="{BB962C8B-B14F-4D97-AF65-F5344CB8AC3E}">
        <p14:creationId xmlns:p14="http://schemas.microsoft.com/office/powerpoint/2010/main" val="170860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1912CE-A2DC-4043-AAC2-F79088C14D49}"/>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Recommended Switch</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BFA5DC47-2BC4-4E7C-A69C-E21D1E975FAA}"/>
              </a:ext>
            </a:extLst>
          </p:cNvPr>
          <p:cNvSpPr>
            <a:spLocks noGrp="1"/>
          </p:cNvSpPr>
          <p:nvPr>
            <p:ph idx="1"/>
          </p:nvPr>
        </p:nvSpPr>
        <p:spPr>
          <a:xfrm>
            <a:off x="1097279" y="2236304"/>
            <a:ext cx="5977938" cy="3652667"/>
          </a:xfrm>
        </p:spPr>
        <p:txBody>
          <a:bodyPr>
            <a:normAutofit/>
          </a:bodyPr>
          <a:lstStyle/>
          <a:p>
            <a:pPr>
              <a:buFont typeface="Wingdings" panose="05000000000000000000" pitchFamily="2" charset="2"/>
              <a:buChar char="Ø"/>
            </a:pPr>
            <a:r>
              <a:rPr lang="en-US" sz="2200" dirty="0">
                <a:solidFill>
                  <a:srgbClr val="FFFFFF"/>
                </a:solidFill>
              </a:rPr>
              <a:t>Fiber optic switch from fiber store.com, popular communications equipment company in the world. </a:t>
            </a:r>
          </a:p>
          <a:p>
            <a:pPr>
              <a:buFont typeface="Wingdings" panose="05000000000000000000" pitchFamily="2" charset="2"/>
              <a:buChar char="Ø"/>
            </a:pPr>
            <a:r>
              <a:rPr lang="en-US" sz="2200" dirty="0">
                <a:solidFill>
                  <a:srgbClr val="FFFFFF"/>
                </a:solidFill>
              </a:rPr>
              <a:t>Easily available than other switches in context of Malaysia</a:t>
            </a:r>
          </a:p>
          <a:p>
            <a:pPr>
              <a:buFont typeface="Wingdings" panose="05000000000000000000" pitchFamily="2" charset="2"/>
              <a:buChar char="Ø"/>
            </a:pPr>
            <a:r>
              <a:rPr lang="en-US" sz="2200" dirty="0">
                <a:solidFill>
                  <a:srgbClr val="FFFFFF"/>
                </a:solidFill>
              </a:rPr>
              <a:t>Low price and good customer service.</a:t>
            </a:r>
          </a:p>
          <a:p>
            <a:pPr>
              <a:buFont typeface="Wingdings" panose="05000000000000000000" pitchFamily="2" charset="2"/>
              <a:buChar char="Ø"/>
            </a:pPr>
            <a:r>
              <a:rPr lang="en-US" sz="2200" dirty="0">
                <a:solidFill>
                  <a:srgbClr val="FFFFFF"/>
                </a:solidFill>
              </a:rPr>
              <a:t>The switch model  S5850-48S6Q is recommended due to its performance, availability and ease of management.</a:t>
            </a:r>
          </a:p>
          <a:p>
            <a:endParaRPr lang="en-US" sz="1800" dirty="0">
              <a:solidFill>
                <a:srgbClr val="FFFFFF"/>
              </a:solidFill>
            </a:endParaRPr>
          </a:p>
        </p:txBody>
      </p:sp>
      <p:sp>
        <p:nvSpPr>
          <p:cNvPr id="13" name="Rectangle 12">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54ACEFC1-F270-4339-B9B7-95CA9C025A8D}"/>
              </a:ext>
            </a:extLst>
          </p:cNvPr>
          <p:cNvPicPr>
            <a:picLocks noChangeAspect="1"/>
          </p:cNvPicPr>
          <p:nvPr/>
        </p:nvPicPr>
        <p:blipFill>
          <a:blip r:embed="rId2"/>
          <a:stretch>
            <a:fillRect/>
          </a:stretch>
        </p:blipFill>
        <p:spPr>
          <a:xfrm>
            <a:off x="8251982" y="1775095"/>
            <a:ext cx="3294253" cy="3286018"/>
          </a:xfrm>
          <a:prstGeom prst="rect">
            <a:avLst/>
          </a:prstGeom>
        </p:spPr>
      </p:pic>
    </p:spTree>
    <p:extLst>
      <p:ext uri="{BB962C8B-B14F-4D97-AF65-F5344CB8AC3E}">
        <p14:creationId xmlns:p14="http://schemas.microsoft.com/office/powerpoint/2010/main" val="180332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5C19F9-16F5-47E7-8E6D-CFB3D5769184}"/>
              </a:ext>
            </a:extLst>
          </p:cNvPr>
          <p:cNvSpPr>
            <a:spLocks noGrp="1"/>
          </p:cNvSpPr>
          <p:nvPr>
            <p:ph type="title"/>
          </p:nvPr>
        </p:nvSpPr>
        <p:spPr>
          <a:xfrm>
            <a:off x="5181601" y="634946"/>
            <a:ext cx="6368142" cy="1450757"/>
          </a:xfrm>
        </p:spPr>
        <p:txBody>
          <a:bodyPr>
            <a:normAutofit/>
          </a:bodyPr>
          <a:lstStyle/>
          <a:p>
            <a:pPr marL="0" marR="0">
              <a:spcBef>
                <a:spcPts val="0"/>
              </a:spcBef>
              <a:spcAft>
                <a:spcPts val="0"/>
              </a:spcAft>
            </a:pPr>
            <a:r>
              <a:rPr lang="en-US" sz="3400" b="1" dirty="0">
                <a:effectLst/>
                <a:latin typeface="Times New Roman" panose="02020603050405020304" pitchFamily="18" charset="0"/>
                <a:ea typeface="SimSun" panose="02010600030101010101" pitchFamily="2" charset="-122"/>
                <a:cs typeface="Times New Roman" panose="02020603050405020304" pitchFamily="18" charset="0"/>
              </a:rPr>
              <a:t>Storages</a:t>
            </a:r>
            <a:br>
              <a:rPr lang="en-US" sz="3400" dirty="0">
                <a:effectLst/>
                <a:latin typeface="Calibri" panose="020F0502020204030204" pitchFamily="34" charset="0"/>
                <a:ea typeface="SimSun" panose="02010600030101010101" pitchFamily="2" charset="-122"/>
                <a:cs typeface="Times New Roman" panose="02020603050405020304" pitchFamily="18" charset="0"/>
              </a:rPr>
            </a:br>
            <a:br>
              <a:rPr lang="en-US" sz="3400" dirty="0">
                <a:effectLst/>
                <a:latin typeface="Calibri" panose="020F0502020204030204" pitchFamily="34" charset="0"/>
                <a:ea typeface="SimSun" panose="02010600030101010101" pitchFamily="2" charset="-122"/>
                <a:cs typeface="Times New Roman" panose="02020603050405020304" pitchFamily="18" charset="0"/>
              </a:rPr>
            </a:br>
            <a:endParaRPr lang="en-US" sz="3400" dirty="0"/>
          </a:p>
        </p:txBody>
      </p:sp>
      <p:pic>
        <p:nvPicPr>
          <p:cNvPr id="10" name="Picture 9">
            <a:extLst>
              <a:ext uri="{FF2B5EF4-FFF2-40B4-BE49-F238E27FC236}">
                <a16:creationId xmlns:a16="http://schemas.microsoft.com/office/drawing/2014/main" id="{FD1656AA-7B2C-4D23-9A83-3191475B4B8D}"/>
              </a:ext>
            </a:extLst>
          </p:cNvPr>
          <p:cNvPicPr>
            <a:picLocks noChangeAspect="1"/>
          </p:cNvPicPr>
          <p:nvPr/>
        </p:nvPicPr>
        <p:blipFill rotWithShape="1">
          <a:blip r:embed="rId2"/>
          <a:srcRect l="27728" r="34165"/>
          <a:stretch/>
        </p:blipFill>
        <p:spPr>
          <a:xfrm>
            <a:off x="20" y="-12128"/>
            <a:ext cx="4654276" cy="6870127"/>
          </a:xfrm>
          <a:prstGeom prst="rect">
            <a:avLst/>
          </a:prstGeom>
        </p:spPr>
      </p:pic>
      <p:cxnSp>
        <p:nvCxnSpPr>
          <p:cNvPr id="18" name="Straight Connector 1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7">
            <a:extLst>
              <a:ext uri="{FF2B5EF4-FFF2-40B4-BE49-F238E27FC236}">
                <a16:creationId xmlns:a16="http://schemas.microsoft.com/office/drawing/2014/main" id="{94940D38-4459-4D91-80BC-13850BBA0FB5}"/>
              </a:ext>
            </a:extLst>
          </p:cNvPr>
          <p:cNvGraphicFramePr>
            <a:graphicFrameLocks noGrp="1"/>
          </p:cNvGraphicFramePr>
          <p:nvPr>
            <p:ph idx="1"/>
          </p:nvPr>
        </p:nvGraphicFramePr>
        <p:xfrm>
          <a:off x="5181601" y="2198914"/>
          <a:ext cx="6368142" cy="367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479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61E8D-3FDA-44B2-B85D-EFB7D15729C2}"/>
              </a:ext>
            </a:extLst>
          </p:cNvPr>
          <p:cNvSpPr>
            <a:spLocks noGrp="1"/>
          </p:cNvSpPr>
          <p:nvPr>
            <p:ph type="title"/>
          </p:nvPr>
        </p:nvSpPr>
        <p:spPr>
          <a:xfrm>
            <a:off x="5181601" y="634946"/>
            <a:ext cx="6368142" cy="1450757"/>
          </a:xfrm>
        </p:spPr>
        <p:txBody>
          <a:bodyPr>
            <a:normAutofit/>
          </a:bodyPr>
          <a:lstStyle/>
          <a:p>
            <a:r>
              <a:rPr lang="en-US" sz="3400"/>
              <a:t>Recommendation for Columbian Hospital</a:t>
            </a:r>
            <a:br>
              <a:rPr lang="en-US" sz="3400"/>
            </a:br>
            <a:endParaRPr lang="en-US" sz="3400"/>
          </a:p>
        </p:txBody>
      </p:sp>
      <p:pic>
        <p:nvPicPr>
          <p:cNvPr id="14" name="Picture 13" descr="Old computer monitors">
            <a:extLst>
              <a:ext uri="{FF2B5EF4-FFF2-40B4-BE49-F238E27FC236}">
                <a16:creationId xmlns:a16="http://schemas.microsoft.com/office/drawing/2014/main" id="{F69E6EB9-2BAE-474D-9531-AB8C0DD48EC7}"/>
              </a:ext>
            </a:extLst>
          </p:cNvPr>
          <p:cNvPicPr>
            <a:picLocks noChangeAspect="1"/>
          </p:cNvPicPr>
          <p:nvPr/>
        </p:nvPicPr>
        <p:blipFill rotWithShape="1">
          <a:blip r:embed="rId2"/>
          <a:srcRect l="24292" r="30995"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0B93DD-816D-4A6B-B79A-24C0FCEDE791}"/>
              </a:ext>
            </a:extLst>
          </p:cNvPr>
          <p:cNvSpPr>
            <a:spLocks noGrp="1"/>
          </p:cNvSpPr>
          <p:nvPr>
            <p:ph idx="1"/>
          </p:nvPr>
        </p:nvSpPr>
        <p:spPr>
          <a:xfrm>
            <a:off x="5181601" y="2198914"/>
            <a:ext cx="6368142" cy="3670180"/>
          </a:xfrm>
        </p:spPr>
        <p:txBody>
          <a:bodyPr>
            <a:normAutofit/>
          </a:bodyPr>
          <a:lstStyle/>
          <a:p>
            <a:pPr>
              <a:buFont typeface="Wingdings" panose="05000000000000000000" pitchFamily="2" charset="2"/>
              <a:buChar char="v"/>
            </a:pPr>
            <a:r>
              <a:rPr lang="en-US" dirty="0">
                <a:effectLst/>
                <a:latin typeface="Times New Roman" panose="02020603050405020304" pitchFamily="18" charset="0"/>
                <a:ea typeface="SimSun" panose="02010600030101010101" pitchFamily="2" charset="-122"/>
              </a:rPr>
              <a:t>This is a good fit for Columbia Hospital needs, as they run a range of applications such as Customer Relationship Management (CRM) and Electronic Health Records (EHR).</a:t>
            </a:r>
          </a:p>
          <a:p>
            <a:pPr>
              <a:buFont typeface="Wingdings" panose="05000000000000000000" pitchFamily="2" charset="2"/>
              <a:buChar char="v"/>
            </a:pPr>
            <a:r>
              <a:rPr lang="en-US" dirty="0">
                <a:effectLst/>
                <a:latin typeface="Times New Roman" panose="02020603050405020304" pitchFamily="18" charset="0"/>
                <a:ea typeface="SimSun" panose="02010600030101010101" pitchFamily="2" charset="-122"/>
              </a:rPr>
              <a:t>SAN has its own recovery strategy, with backup SANs that may span a substantial distance while still working on the same network..</a:t>
            </a:r>
          </a:p>
          <a:p>
            <a:pPr>
              <a:buFont typeface="Wingdings" panose="05000000000000000000" pitchFamily="2" charset="2"/>
              <a:buChar char="v"/>
            </a:pPr>
            <a:r>
              <a:rPr lang="en-US" dirty="0">
                <a:effectLst/>
                <a:latin typeface="Times New Roman" panose="02020603050405020304" pitchFamily="18" charset="0"/>
                <a:ea typeface="SimSun" panose="02010600030101010101" pitchFamily="2" charset="-122"/>
              </a:rPr>
              <a:t>As SAN implements Fiber Channel (FC) standards, it can deliver high-speed, continuous data transfers of massive volumes of data (up to 16 Gbps), resulting in great data availability and storage performance</a:t>
            </a:r>
            <a:endParaRPr lang="en-US" dirty="0"/>
          </a:p>
        </p:txBody>
      </p:sp>
    </p:spTree>
    <p:extLst>
      <p:ext uri="{BB962C8B-B14F-4D97-AF65-F5344CB8AC3E}">
        <p14:creationId xmlns:p14="http://schemas.microsoft.com/office/powerpoint/2010/main" val="2226403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B1BD5F-9E75-418E-B3A3-6B507AB716D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effectLst/>
                <a:latin typeface="Times New Roman" panose="02020603050405020304" pitchFamily="18" charset="0"/>
                <a:ea typeface="SimSun" panose="02010600030101010101" pitchFamily="2" charset="-122"/>
              </a:rPr>
              <a:t>Security</a:t>
            </a:r>
            <a:endParaRPr lang="en-US" sz="3600" dirty="0">
              <a:solidFill>
                <a:srgbClr val="FFFFFF"/>
              </a:solidFill>
            </a:endParaRPr>
          </a:p>
        </p:txBody>
      </p:sp>
      <p:sp>
        <p:nvSpPr>
          <p:cNvPr id="18" name="Rectangle 2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Content Placeholder 2">
            <a:extLst>
              <a:ext uri="{FF2B5EF4-FFF2-40B4-BE49-F238E27FC236}">
                <a16:creationId xmlns:a16="http://schemas.microsoft.com/office/drawing/2014/main" id="{A535D4F8-0C5A-4E6C-910D-B20E60C3A8FC}"/>
              </a:ext>
            </a:extLst>
          </p:cNvPr>
          <p:cNvSpPr>
            <a:spLocks noGrp="1"/>
          </p:cNvSpPr>
          <p:nvPr>
            <p:ph idx="1"/>
          </p:nvPr>
        </p:nvSpPr>
        <p:spPr>
          <a:xfrm>
            <a:off x="4742016" y="605895"/>
            <a:ext cx="6413663" cy="6019987"/>
          </a:xfrm>
        </p:spPr>
        <p:txBody>
          <a:bodyPr anchor="ctr">
            <a:normAutofit/>
          </a:bodyPr>
          <a:lstStyle/>
          <a:p>
            <a:r>
              <a:rPr lang="en-US" sz="1700" b="1" dirty="0">
                <a:effectLst/>
                <a:latin typeface="Times New Roman" panose="02020603050405020304" pitchFamily="18" charset="0"/>
                <a:ea typeface="SimSun" panose="02010600030101010101" pitchFamily="2" charset="-122"/>
              </a:rPr>
              <a:t>Physical Security</a:t>
            </a:r>
          </a:p>
          <a:p>
            <a:pPr>
              <a:buFont typeface="Wingdings" panose="05000000000000000000" pitchFamily="2" charset="2"/>
              <a:buChar char="q"/>
            </a:pPr>
            <a:r>
              <a:rPr lang="en-US" sz="1700" dirty="0">
                <a:effectLst/>
                <a:latin typeface="Times New Roman" panose="02020603050405020304" pitchFamily="18" charset="0"/>
                <a:ea typeface="SimSun" panose="02010600030101010101" pitchFamily="2" charset="-122"/>
              </a:rPr>
              <a:t>Various forms of built-in safety standards must be used to safeguard the data center physically and ecologically. Security guards will be on duty 24 hours a day, seven days a week, and closed-circuit television (CCTV) cameras will be installed to monitor the Data Center.</a:t>
            </a:r>
          </a:p>
          <a:p>
            <a:pPr>
              <a:buFont typeface="Wingdings" panose="05000000000000000000" pitchFamily="2" charset="2"/>
              <a:buChar char="q"/>
            </a:pPr>
            <a:r>
              <a:rPr lang="en-US" sz="1700" dirty="0">
                <a:effectLst/>
                <a:latin typeface="Times New Roman" panose="02020603050405020304" pitchFamily="18" charset="0"/>
                <a:ea typeface="SimSun" panose="02010600030101010101" pitchFamily="2" charset="-122"/>
              </a:rPr>
              <a:t> Only authorized staff will be able to access the server room, which will be secured with a card key lock or fingerprint door lock.</a:t>
            </a:r>
          </a:p>
          <a:p>
            <a:pPr>
              <a:buFont typeface="Wingdings" panose="05000000000000000000" pitchFamily="2" charset="2"/>
              <a:buChar char="q"/>
            </a:pPr>
            <a:r>
              <a:rPr lang="en-US" sz="1700" dirty="0">
                <a:effectLst/>
                <a:latin typeface="Times New Roman" panose="02020603050405020304" pitchFamily="18" charset="0"/>
                <a:ea typeface="SimSun" panose="02010600030101010101" pitchFamily="2" charset="-122"/>
              </a:rPr>
              <a:t> A fire detection and smoke detection system, as well as a suppression system, will be installed throughout the structure. Because information can be harmed by water, the server room will only have a fire alarm.</a:t>
            </a:r>
            <a:endParaRPr lang="en-US" sz="1700" b="1" dirty="0">
              <a:effectLst/>
              <a:latin typeface="Times New Roman" panose="02020603050405020304" pitchFamily="18" charset="0"/>
              <a:ea typeface="SimSun" panose="02010600030101010101" pitchFamily="2" charset="-122"/>
            </a:endParaRPr>
          </a:p>
          <a:p>
            <a:pPr marL="0" indent="0">
              <a:buNone/>
            </a:pPr>
            <a:r>
              <a:rPr lang="en-US" sz="1700" b="1" dirty="0">
                <a:effectLst/>
                <a:latin typeface="Times New Roman" panose="02020603050405020304" pitchFamily="18" charset="0"/>
                <a:ea typeface="SimSun" panose="02010600030101010101" pitchFamily="2" charset="-122"/>
                <a:cs typeface="Times New Roman" panose="02020603050405020304" pitchFamily="18" charset="0"/>
              </a:rPr>
              <a:t>Logical Safety</a:t>
            </a:r>
          </a:p>
          <a:p>
            <a:pPr>
              <a:buFont typeface="Wingdings" panose="05000000000000000000" pitchFamily="2" charset="2"/>
              <a:buChar char="q"/>
            </a:pPr>
            <a:r>
              <a:rPr lang="en-US" sz="1700" dirty="0">
                <a:latin typeface="Times New Roman" panose="02020603050405020304" pitchFamily="18" charset="0"/>
                <a:ea typeface="SimSun" panose="02010600030101010101" pitchFamily="2" charset="-122"/>
                <a:cs typeface="Times New Roman" panose="02020603050405020304" pitchFamily="18" charset="0"/>
              </a:rPr>
              <a:t>we've introduced logical security mechanisms including two-factor authentication and updating user access lists to protect sensitive data</a:t>
            </a:r>
          </a:p>
          <a:p>
            <a:pPr>
              <a:buFont typeface="Wingdings" panose="05000000000000000000" pitchFamily="2" charset="2"/>
              <a:buChar char="q"/>
            </a:pPr>
            <a:r>
              <a:rPr lang="en-US" sz="1700" dirty="0">
                <a:latin typeface="Times New Roman" panose="02020603050405020304" pitchFamily="18" charset="0"/>
                <a:ea typeface="SimSun" panose="02010600030101010101" pitchFamily="2" charset="-122"/>
                <a:cs typeface="Times New Roman" panose="02020603050405020304" pitchFamily="18" charset="0"/>
              </a:rPr>
              <a:t>To safeguard the core network servers, we've incorporated multi-level intrusion prevention (IPS/IDS). </a:t>
            </a:r>
          </a:p>
          <a:p>
            <a:pPr>
              <a:buFont typeface="Wingdings" panose="05000000000000000000" pitchFamily="2" charset="2"/>
              <a:buChar char="q"/>
            </a:pPr>
            <a:r>
              <a:rPr lang="en-US" sz="1700" dirty="0">
                <a:latin typeface="Times New Roman" panose="02020603050405020304" pitchFamily="18" charset="0"/>
                <a:ea typeface="SimSun" panose="02010600030101010101" pitchFamily="2" charset="-122"/>
                <a:cs typeface="Times New Roman" panose="02020603050405020304" pitchFamily="18" charset="0"/>
              </a:rPr>
              <a:t>To prevent our IP from being stolen or abused, we utilize firewalls, anti-virus, anti-spam, and anti-malware software. All common service ports are also protected by SSL encryption.</a:t>
            </a:r>
            <a:endParaRPr lang="en-US" sz="1700" dirty="0">
              <a:latin typeface="Calibri" panose="020F0502020204030204" pitchFamily="34" charset="0"/>
              <a:ea typeface="SimSun" panose="02010600030101010101" pitchFamily="2" charset="-122"/>
              <a:cs typeface="Times New Roman" panose="02020603050405020304" pitchFamily="18" charset="0"/>
            </a:endParaRPr>
          </a:p>
          <a:p>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1700" dirty="0"/>
          </a:p>
        </p:txBody>
      </p:sp>
    </p:spTree>
    <p:extLst>
      <p:ext uri="{BB962C8B-B14F-4D97-AF65-F5344CB8AC3E}">
        <p14:creationId xmlns:p14="http://schemas.microsoft.com/office/powerpoint/2010/main" val="1093392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CBDE6-48C9-42C8-ABBD-1535C0EF7AFB}"/>
              </a:ext>
            </a:extLst>
          </p:cNvPr>
          <p:cNvSpPr>
            <a:spLocks noGrp="1"/>
          </p:cNvSpPr>
          <p:nvPr>
            <p:ph type="title"/>
          </p:nvPr>
        </p:nvSpPr>
        <p:spPr>
          <a:xfrm>
            <a:off x="5090161" y="142180"/>
            <a:ext cx="6368142" cy="1450757"/>
          </a:xfrm>
        </p:spPr>
        <p:txBody>
          <a:bodyPr>
            <a:normAutofit/>
          </a:bodyPr>
          <a:lstStyle/>
          <a:p>
            <a:r>
              <a:rPr lang="en-US" b="1" dirty="0">
                <a:effectLst/>
                <a:latin typeface="Times New Roman" panose="02020603050405020304" pitchFamily="18" charset="0"/>
                <a:ea typeface="SimSun" panose="02010600030101010101" pitchFamily="2" charset="-122"/>
              </a:rPr>
              <a:t>Power</a:t>
            </a:r>
            <a:endParaRPr lang="en-US" dirty="0"/>
          </a:p>
        </p:txBody>
      </p:sp>
      <p:pic>
        <p:nvPicPr>
          <p:cNvPr id="17" name="Picture 4" descr="Electronics protoboard">
            <a:extLst>
              <a:ext uri="{FF2B5EF4-FFF2-40B4-BE49-F238E27FC236}">
                <a16:creationId xmlns:a16="http://schemas.microsoft.com/office/drawing/2014/main" id="{A3991009-EB78-45CE-8DF4-CF39B480200C}"/>
              </a:ext>
            </a:extLst>
          </p:cNvPr>
          <p:cNvPicPr>
            <a:picLocks noChangeAspect="1"/>
          </p:cNvPicPr>
          <p:nvPr/>
        </p:nvPicPr>
        <p:blipFill rotWithShape="1">
          <a:blip r:embed="rId2"/>
          <a:srcRect l="10387" r="44392" b="1"/>
          <a:stretch/>
        </p:blipFill>
        <p:spPr>
          <a:xfrm>
            <a:off x="20" y="-12128"/>
            <a:ext cx="4654276" cy="6870127"/>
          </a:xfrm>
          <a:prstGeom prst="rect">
            <a:avLst/>
          </a:prstGeom>
        </p:spPr>
      </p:pic>
      <p:cxnSp>
        <p:nvCxnSpPr>
          <p:cNvPr id="18"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4494A3-8FF6-47C5-A1E1-347FB58A3C80}"/>
              </a:ext>
            </a:extLst>
          </p:cNvPr>
          <p:cNvSpPr>
            <a:spLocks noGrp="1"/>
          </p:cNvSpPr>
          <p:nvPr>
            <p:ph idx="1"/>
          </p:nvPr>
        </p:nvSpPr>
        <p:spPr>
          <a:xfrm>
            <a:off x="5090161" y="1735116"/>
            <a:ext cx="6430075" cy="4980704"/>
          </a:xfrm>
        </p:spPr>
        <p:txBody>
          <a:bodyPr>
            <a:noAutofit/>
          </a:bodyPr>
          <a:lstStyle/>
          <a:p>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Uninterruptible Power Supply (UPS)</a:t>
            </a:r>
          </a:p>
          <a:p>
            <a:pPr algn="jus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This is a backup system that is used to assure that various electrical gadgets receive uninterrupted power. </a:t>
            </a:r>
            <a:endParaRPr lang="en-US" sz="1800" b="1" dirty="0">
              <a:latin typeface="Times New Roman" panose="02020603050405020304" pitchFamily="18" charset="0"/>
              <a:ea typeface="SimSun" panose="02010600030101010101" pitchFamily="2" charset="-122"/>
              <a:cs typeface="Times New Roman" panose="02020603050405020304" pitchFamily="18" charset="0"/>
            </a:endParaRPr>
          </a:p>
          <a:p>
            <a:pPr algn="jus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The primary goal of a UPS is to provide backup power in the case of a power outage, hence preventing transmission errors and data loss. </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It will deliver electricity to the Power Distribution Unit of the Columbia Data Center (PDU).</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Power Distribution Unit (PDU)</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The power distribution unit (PDU) is a sort of electrical and power distribution system that manages to give alternating current (AC) power to various I.T equipment items, such as computers, servers, and networking devices, that are located within a rack system</a:t>
            </a:r>
            <a:endParaRPr lang="en-US" sz="1800" b="1" dirty="0">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A modular PDU was chosen since it is far more convenient than a standard data center. </a:t>
            </a:r>
          </a:p>
          <a:p>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1800" dirty="0"/>
          </a:p>
        </p:txBody>
      </p:sp>
    </p:spTree>
    <p:extLst>
      <p:ext uri="{BB962C8B-B14F-4D97-AF65-F5344CB8AC3E}">
        <p14:creationId xmlns:p14="http://schemas.microsoft.com/office/powerpoint/2010/main" val="2594258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609600"/>
            <a:ext cx="3739341" cy="1330839"/>
          </a:xfrm>
        </p:spPr>
        <p:txBody>
          <a:bodyPr>
            <a:normAutofit/>
          </a:bodyPr>
          <a:lstStyle/>
          <a:p>
            <a:r>
              <a:rPr lang="en-US" b="1" dirty="0"/>
              <a:t>Cooling System</a:t>
            </a:r>
          </a:p>
        </p:txBody>
      </p:sp>
      <p:sp>
        <p:nvSpPr>
          <p:cNvPr id="3" name="Content Placeholder 2"/>
          <p:cNvSpPr>
            <a:spLocks noGrp="1"/>
          </p:cNvSpPr>
          <p:nvPr>
            <p:ph idx="1"/>
          </p:nvPr>
        </p:nvSpPr>
        <p:spPr>
          <a:xfrm>
            <a:off x="862366" y="2194102"/>
            <a:ext cx="3427001" cy="3908586"/>
          </a:xfrm>
        </p:spPr>
        <p:txBody>
          <a:bodyPr>
            <a:normAutofit/>
          </a:bodyPr>
          <a:lstStyle/>
          <a:p>
            <a:pPr>
              <a:buFont typeface="Wingdings" panose="05000000000000000000" pitchFamily="2" charset="2"/>
              <a:buChar char="q"/>
            </a:pPr>
            <a:r>
              <a:rPr lang="en-US" sz="2000"/>
              <a:t> Chosen cooling system: Hot aisle Containment System</a:t>
            </a:r>
          </a:p>
          <a:p>
            <a:pPr>
              <a:buFont typeface="Wingdings" panose="05000000000000000000" pitchFamily="2" charset="2"/>
              <a:buChar char="ü"/>
            </a:pPr>
            <a:r>
              <a:rPr lang="en-US" sz="2000"/>
              <a:t> Chosen by all the data center for cooling system</a:t>
            </a:r>
          </a:p>
          <a:p>
            <a:pPr>
              <a:buFont typeface="Wingdings" panose="05000000000000000000" pitchFamily="2" charset="2"/>
              <a:buChar char="ü"/>
            </a:pPr>
            <a:r>
              <a:rPr lang="en-US" sz="2000"/>
              <a:t>Hot aisle minimize heat by blocking it </a:t>
            </a:r>
          </a:p>
          <a:p>
            <a:pPr>
              <a:buFont typeface="Wingdings" panose="05000000000000000000" pitchFamily="2" charset="2"/>
              <a:buChar char="ü"/>
            </a:pPr>
            <a:r>
              <a:rPr lang="en-US" sz="2000"/>
              <a:t> Supports green computing</a:t>
            </a:r>
          </a:p>
          <a:p>
            <a:pPr>
              <a:buFont typeface="Wingdings" panose="05000000000000000000" pitchFamily="2" charset="2"/>
              <a:buChar char="ü"/>
            </a:pPr>
            <a:r>
              <a:rPr lang="en-US" sz="2000"/>
              <a:t> Less expensive</a:t>
            </a:r>
          </a:p>
        </p:txBody>
      </p:sp>
      <p:pic>
        <p:nvPicPr>
          <p:cNvPr id="4" name="Picture 3" descr="Improve Energy Efficiency with Hot Aisle Containment while supporting  higher density server applications | Improve energy efficiency, Data center  rack, Data center"/>
          <p:cNvPicPr/>
          <p:nvPr/>
        </p:nvPicPr>
        <p:blipFill>
          <a:blip r:embed="rId2">
            <a:extLst>
              <a:ext uri="{28A0092B-C50C-407E-A947-70E740481C1C}">
                <a14:useLocalDpi xmlns:a14="http://schemas.microsoft.com/office/drawing/2010/main" val="0"/>
              </a:ext>
            </a:extLst>
          </a:blip>
          <a:stretch>
            <a:fillRect/>
          </a:stretch>
        </p:blipFill>
        <p:spPr bwMode="auto">
          <a:xfrm>
            <a:off x="5445457" y="1855922"/>
            <a:ext cx="6155141" cy="3169897"/>
          </a:xfrm>
          <a:prstGeom prst="rect">
            <a:avLst/>
          </a:prstGeom>
          <a:noFill/>
        </p:spPr>
      </p:pic>
    </p:spTree>
    <p:extLst>
      <p:ext uri="{BB962C8B-B14F-4D97-AF65-F5344CB8AC3E}">
        <p14:creationId xmlns:p14="http://schemas.microsoft.com/office/powerpoint/2010/main" val="380071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b="1">
                <a:solidFill>
                  <a:srgbClr val="FFFFFF"/>
                </a:solidFill>
              </a:rPr>
              <a:t>Space Requirement</a:t>
            </a:r>
          </a:p>
        </p:txBody>
      </p:sp>
      <p:sp>
        <p:nvSpPr>
          <p:cNvPr id="3" name="Content Placeholder 2"/>
          <p:cNvSpPr>
            <a:spLocks noGrp="1"/>
          </p:cNvSpPr>
          <p:nvPr>
            <p:ph idx="1"/>
          </p:nvPr>
        </p:nvSpPr>
        <p:spPr>
          <a:xfrm>
            <a:off x="1424904" y="2494450"/>
            <a:ext cx="4053545" cy="3563159"/>
          </a:xfrm>
        </p:spPr>
        <p:txBody>
          <a:bodyPr>
            <a:normAutofit/>
          </a:bodyPr>
          <a:lstStyle/>
          <a:p>
            <a:pPr>
              <a:buFont typeface="Wingdings" panose="05000000000000000000" pitchFamily="2" charset="2"/>
              <a:buChar char="q"/>
            </a:pPr>
            <a:r>
              <a:rPr lang="en-US" sz="2000"/>
              <a:t> Chosen method: Raised floor</a:t>
            </a:r>
          </a:p>
          <a:p>
            <a:pPr>
              <a:buFont typeface="Wingdings" panose="05000000000000000000" pitchFamily="2" charset="2"/>
              <a:buChar char="ü"/>
            </a:pPr>
            <a:r>
              <a:rPr lang="en-US" sz="2000"/>
              <a:t> reduces the size of the room &amp;</a:t>
            </a:r>
          </a:p>
          <a:p>
            <a:pPr marL="0" indent="0">
              <a:buNone/>
            </a:pPr>
            <a:r>
              <a:rPr lang="en-US" sz="2000"/>
              <a:t>overall size of the data center </a:t>
            </a:r>
          </a:p>
          <a:p>
            <a:pPr>
              <a:buFont typeface="Wingdings" panose="05000000000000000000" pitchFamily="2" charset="2"/>
              <a:buChar char="ü"/>
            </a:pPr>
            <a:r>
              <a:rPr lang="en-US" sz="2000"/>
              <a:t> Area needed to be cooled become </a:t>
            </a:r>
          </a:p>
          <a:p>
            <a:pPr marL="0" indent="0">
              <a:buNone/>
            </a:pPr>
            <a:r>
              <a:rPr lang="en-US" sz="2000"/>
              <a:t>smaller by adopting raised floor</a:t>
            </a:r>
          </a:p>
          <a:p>
            <a:pPr>
              <a:buFont typeface="Wingdings" panose="05000000000000000000" pitchFamily="2" charset="2"/>
              <a:buChar char="ü"/>
            </a:pPr>
            <a:r>
              <a:rPr lang="en-US" sz="2000"/>
              <a:t> enables the cable management </a:t>
            </a:r>
          </a:p>
          <a:p>
            <a:pPr marL="0" indent="0">
              <a:buNone/>
            </a:pPr>
            <a:r>
              <a:rPr lang="en-US" sz="2000"/>
              <a:t>options</a:t>
            </a:r>
          </a:p>
          <a:p>
            <a:pPr>
              <a:buFont typeface="Wingdings" panose="05000000000000000000" pitchFamily="2" charset="2"/>
              <a:buChar char="ü"/>
            </a:pPr>
            <a:r>
              <a:rPr lang="en-US" sz="2000"/>
              <a:t> Maintenance or repairing of cabling will be easier</a:t>
            </a:r>
          </a:p>
          <a:p>
            <a:pPr marL="0" indent="0">
              <a:buNone/>
            </a:pPr>
            <a:endParaRPr lang="en-US" sz="2000"/>
          </a:p>
        </p:txBody>
      </p:sp>
      <p:pic>
        <p:nvPicPr>
          <p:cNvPr id="4" name="Picture 3" descr="What is Raised Floor System? Its Advantages and Applications - The  Constructor"/>
          <p:cNvPicPr/>
          <p:nvPr/>
        </p:nvPicPr>
        <p:blipFill rotWithShape="1">
          <a:blip r:embed="rId2">
            <a:extLst>
              <a:ext uri="{28A0092B-C50C-407E-A947-70E740481C1C}">
                <a14:useLocalDpi xmlns:a14="http://schemas.microsoft.com/office/drawing/2010/main" val="0"/>
              </a:ext>
            </a:extLst>
          </a:blip>
          <a:srcRect b="8163"/>
          <a:stretch/>
        </p:blipFill>
        <p:spPr bwMode="auto">
          <a:xfrm>
            <a:off x="6098892" y="2923382"/>
            <a:ext cx="4802404" cy="2701359"/>
          </a:xfrm>
          <a:prstGeom prst="rect">
            <a:avLst/>
          </a:prstGeom>
          <a:noFill/>
        </p:spPr>
      </p:pic>
    </p:spTree>
    <p:extLst>
      <p:ext uri="{BB962C8B-B14F-4D97-AF65-F5344CB8AC3E}">
        <p14:creationId xmlns:p14="http://schemas.microsoft.com/office/powerpoint/2010/main" val="210247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5100" b="1" dirty="0">
                <a:solidFill>
                  <a:schemeClr val="bg1"/>
                </a:solidFill>
              </a:rPr>
              <a:t>Energy Management System and Green Computing</a:t>
            </a:r>
            <a:br>
              <a:rPr lang="en-US" sz="5100" dirty="0">
                <a:solidFill>
                  <a:schemeClr val="bg1"/>
                </a:solidFill>
              </a:rPr>
            </a:br>
            <a:endParaRPr lang="en-US" sz="5100" dirty="0">
              <a:solidFill>
                <a:schemeClr val="bg1"/>
              </a:solidFill>
            </a:endParaRPr>
          </a:p>
        </p:txBody>
      </p:sp>
      <p:graphicFrame>
        <p:nvGraphicFramePr>
          <p:cNvPr id="6" name="Content Placeholder 2">
            <a:extLst>
              <a:ext uri="{FF2B5EF4-FFF2-40B4-BE49-F238E27FC236}">
                <a16:creationId xmlns:a16="http://schemas.microsoft.com/office/drawing/2014/main" id="{51D203A8-0A70-4769-86EA-AE00052FEB34}"/>
              </a:ext>
            </a:extLst>
          </p:cNvPr>
          <p:cNvGraphicFramePr>
            <a:graphicFrameLocks noGrp="1"/>
          </p:cNvGraphicFramePr>
          <p:nvPr>
            <p:ph idx="1"/>
            <p:extLst>
              <p:ext uri="{D42A27DB-BD31-4B8C-83A1-F6EECF244321}">
                <p14:modId xmlns:p14="http://schemas.microsoft.com/office/powerpoint/2010/main" val="185413646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471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ADAA6D25-55A0-46BD-BF1A-E0A1EB4C61D3}"/>
              </a:ext>
            </a:extLst>
          </p:cNvPr>
          <p:cNvGraphicFramePr>
            <a:graphicFrameLocks noGrp="1"/>
          </p:cNvGraphicFramePr>
          <p:nvPr>
            <p:ph idx="1"/>
            <p:extLst>
              <p:ext uri="{D42A27DB-BD31-4B8C-83A1-F6EECF244321}">
                <p14:modId xmlns:p14="http://schemas.microsoft.com/office/powerpoint/2010/main" val="25377228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52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1524CE38-927F-407C-8255-4EF52845BE0C}"/>
              </a:ext>
            </a:extLst>
          </p:cNvPr>
          <p:cNvGraphicFramePr>
            <a:graphicFrameLocks noGrp="1"/>
          </p:cNvGraphicFramePr>
          <p:nvPr>
            <p:ph idx="1"/>
            <p:extLst>
              <p:ext uri="{D42A27DB-BD31-4B8C-83A1-F6EECF244321}">
                <p14:modId xmlns:p14="http://schemas.microsoft.com/office/powerpoint/2010/main" val="37984412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579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69249-C4D7-4BB9-AB1A-B4A0A9B551EE}"/>
              </a:ext>
            </a:extLst>
          </p:cNvPr>
          <p:cNvSpPr>
            <a:spLocks noGrp="1"/>
          </p:cNvSpPr>
          <p:nvPr>
            <p:ph type="title"/>
          </p:nvPr>
        </p:nvSpPr>
        <p:spPr>
          <a:xfrm>
            <a:off x="838200" y="557188"/>
            <a:ext cx="10515600" cy="1133499"/>
          </a:xfrm>
        </p:spPr>
        <p:txBody>
          <a:bodyPr>
            <a:normAutofit/>
          </a:bodyPr>
          <a:lstStyle/>
          <a:p>
            <a:pPr algn="ctr"/>
            <a:r>
              <a:rPr lang="en-US" sz="5200" b="1">
                <a:effectLst/>
                <a:latin typeface="Times New Roman" panose="02020603050405020304" pitchFamily="18" charset="0"/>
                <a:ea typeface="SimSun" panose="02010600030101010101" pitchFamily="2" charset="-122"/>
              </a:rPr>
              <a:t>Conclusion</a:t>
            </a:r>
            <a:endParaRPr lang="en-US" sz="5200"/>
          </a:p>
        </p:txBody>
      </p:sp>
      <p:graphicFrame>
        <p:nvGraphicFramePr>
          <p:cNvPr id="5" name="Content Placeholder 2">
            <a:extLst>
              <a:ext uri="{FF2B5EF4-FFF2-40B4-BE49-F238E27FC236}">
                <a16:creationId xmlns:a16="http://schemas.microsoft.com/office/drawing/2014/main" id="{B43EA785-E3E8-4266-A57A-226D700DF51B}"/>
              </a:ext>
            </a:extLst>
          </p:cNvPr>
          <p:cNvGraphicFramePr>
            <a:graphicFrameLocks noGrp="1"/>
          </p:cNvGraphicFramePr>
          <p:nvPr>
            <p:ph idx="1"/>
            <p:extLst>
              <p:ext uri="{D42A27DB-BD31-4B8C-83A1-F6EECF244321}">
                <p14:modId xmlns:p14="http://schemas.microsoft.com/office/powerpoint/2010/main" val="222446218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7619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DFEE0F-62AE-4F47-8512-2307D5C28A7F}"/>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References</a:t>
            </a:r>
          </a:p>
        </p:txBody>
      </p:sp>
      <p:sp>
        <p:nvSpPr>
          <p:cNvPr id="3" name="Content Placeholder 2">
            <a:extLst>
              <a:ext uri="{FF2B5EF4-FFF2-40B4-BE49-F238E27FC236}">
                <a16:creationId xmlns:a16="http://schemas.microsoft.com/office/drawing/2014/main" id="{FB5C7966-5093-4BB3-AA13-C0A0C1FCE26F}"/>
              </a:ext>
            </a:extLst>
          </p:cNvPr>
          <p:cNvSpPr>
            <a:spLocks noGrp="1"/>
          </p:cNvSpPr>
          <p:nvPr>
            <p:ph idx="1"/>
          </p:nvPr>
        </p:nvSpPr>
        <p:spPr>
          <a:xfrm>
            <a:off x="5573864" y="1166933"/>
            <a:ext cx="5716988" cy="4279709"/>
          </a:xfrm>
        </p:spPr>
        <p:txBody>
          <a:bodyPr anchor="ctr">
            <a:normAutofit/>
          </a:bodyPr>
          <a:lstStyle/>
          <a:p>
            <a:pPr marL="685800" marR="0">
              <a:spcBef>
                <a:spcPts val="0"/>
              </a:spcBef>
              <a:spcAft>
                <a:spcPts val="0"/>
              </a:spcAft>
            </a:pPr>
            <a:r>
              <a:rPr lang="en-US" sz="2000" u="sng" dirty="0">
                <a:effectLst/>
                <a:latin typeface="Times New Roman" panose="02020603050405020304" pitchFamily="18" charset="0"/>
                <a:ea typeface="SimSun" panose="02010600030101010101" pitchFamily="2" charset="-122"/>
                <a:cs typeface="Times New Roman" panose="02020603050405020304" pitchFamily="18" charset="0"/>
                <a:hlinkClick r:id="rId2"/>
              </a:rPr>
              <a:t>https://www.techbuyer.com/uk/blog/what-is-a-tower-server#:~:text=Tower%20Servers%20are%20affordable%20IT,midsize%20organisations%20across%20the%20globe.&amp;text=Designed%20to%20be%20installed%20in,similar%20in%20size%20and%20shape</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685800" marR="0">
              <a:spcBef>
                <a:spcPts val="0"/>
              </a:spcBef>
              <a:spcAft>
                <a:spcPts val="0"/>
              </a:spcAft>
            </a:pPr>
            <a:r>
              <a:rPr lang="en-US" sz="2000" u="sng" dirty="0">
                <a:effectLst/>
                <a:latin typeface="Times New Roman" panose="02020603050405020304" pitchFamily="18" charset="0"/>
                <a:ea typeface="SimSun" panose="02010600030101010101" pitchFamily="2" charset="-122"/>
                <a:cs typeface="Times New Roman" panose="02020603050405020304" pitchFamily="18" charset="0"/>
                <a:hlinkClick r:id="rId3"/>
              </a:rPr>
              <a:t>https://www.serverwatch.com/hardware/blade-servers-vs-rack-servers/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685800" marR="0">
              <a:spcBef>
                <a:spcPts val="0"/>
              </a:spcBef>
              <a:spcAft>
                <a:spcPts val="0"/>
              </a:spcAft>
            </a:pPr>
            <a:r>
              <a:rPr lang="en-US" sz="2000" u="sng" dirty="0">
                <a:effectLst/>
                <a:latin typeface="Times New Roman" panose="02020603050405020304" pitchFamily="18" charset="0"/>
                <a:ea typeface="SimSun" panose="02010600030101010101" pitchFamily="2" charset="-122"/>
                <a:cs typeface="Times New Roman" panose="02020603050405020304" pitchFamily="18" charset="0"/>
                <a:hlinkClick r:id="rId4"/>
              </a:rPr>
              <a:t>https://www.huiyainc.com/non-raised-floor-data-center.html</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685800" marR="0">
              <a:spcBef>
                <a:spcPts val="0"/>
              </a:spcBef>
              <a:spcAft>
                <a:spcPts val="0"/>
              </a:spcAft>
            </a:pPr>
            <a:r>
              <a:rPr lang="en-US" sz="2000" u="sng" dirty="0">
                <a:effectLst/>
                <a:latin typeface="Times New Roman" panose="02020603050405020304" pitchFamily="18" charset="0"/>
                <a:ea typeface="SimSun" panose="02010600030101010101" pitchFamily="2" charset="-122"/>
                <a:cs typeface="Times New Roman" panose="02020603050405020304" pitchFamily="18" charset="0"/>
                <a:hlinkClick r:id="rId5"/>
              </a:rPr>
              <a:t>https://www.facilitiesnet.com/datacenters/contributed/5-Steps-to-a-Green-Data-Center--40635</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000" dirty="0"/>
          </a:p>
        </p:txBody>
      </p:sp>
    </p:spTree>
    <p:extLst>
      <p:ext uri="{BB962C8B-B14F-4D97-AF65-F5344CB8AC3E}">
        <p14:creationId xmlns:p14="http://schemas.microsoft.com/office/powerpoint/2010/main" val="2674368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Aerial view of a highway near the ocean">
            <a:extLst>
              <a:ext uri="{FF2B5EF4-FFF2-40B4-BE49-F238E27FC236}">
                <a16:creationId xmlns:a16="http://schemas.microsoft.com/office/drawing/2014/main" id="{C74DA221-DB8B-4B6F-9C81-3D25512C589A}"/>
              </a:ext>
            </a:extLst>
          </p:cNvPr>
          <p:cNvPicPr>
            <a:picLocks noChangeAspect="1"/>
          </p:cNvPicPr>
          <p:nvPr/>
        </p:nvPicPr>
        <p:blipFill rotWithShape="1">
          <a:blip r:embed="rId2">
            <a:alphaModFix amt="50000"/>
          </a:blip>
          <a:srcRect t="11833" b="13167"/>
          <a:stretch/>
        </p:blipFill>
        <p:spPr>
          <a:xfrm>
            <a:off x="20" y="1"/>
            <a:ext cx="12191980" cy="6857999"/>
          </a:xfrm>
          <a:prstGeom prst="rect">
            <a:avLst/>
          </a:prstGeom>
        </p:spPr>
      </p:pic>
      <p:sp>
        <p:nvSpPr>
          <p:cNvPr id="2" name="Title 1">
            <a:extLst>
              <a:ext uri="{FF2B5EF4-FFF2-40B4-BE49-F238E27FC236}">
                <a16:creationId xmlns:a16="http://schemas.microsoft.com/office/drawing/2014/main" id="{BAB4B493-78BA-48F9-97C9-95D21D8E5CD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a:t>
            </a:r>
          </a:p>
        </p:txBody>
      </p:sp>
    </p:spTree>
    <p:extLst>
      <p:ext uri="{BB962C8B-B14F-4D97-AF65-F5344CB8AC3E}">
        <p14:creationId xmlns:p14="http://schemas.microsoft.com/office/powerpoint/2010/main" val="15089951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dirty="0">
                <a:solidFill>
                  <a:srgbClr val="FFFFFF"/>
                </a:solidFill>
              </a:rPr>
              <a:t>Data center Requirements</a:t>
            </a:r>
          </a:p>
        </p:txBody>
      </p:sp>
      <p:sp>
        <p:nvSpPr>
          <p:cNvPr id="23" name="Rectangle 2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8075305D-5816-4BDC-B712-69C31A1B43B9}"/>
              </a:ext>
            </a:extLst>
          </p:cNvPr>
          <p:cNvGraphicFramePr>
            <a:graphicFrameLocks noGrp="1"/>
          </p:cNvGraphicFramePr>
          <p:nvPr>
            <p:ph idx="1"/>
            <p:extLst>
              <p:ext uri="{D42A27DB-BD31-4B8C-83A1-F6EECF244321}">
                <p14:modId xmlns:p14="http://schemas.microsoft.com/office/powerpoint/2010/main" val="174295367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949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q"/>
            </a:pPr>
            <a:r>
              <a:rPr lang="en-US"/>
              <a:t> Reliability</a:t>
            </a:r>
          </a:p>
          <a:p>
            <a:pPr>
              <a:buFont typeface="Wingdings" panose="05000000000000000000" pitchFamily="2" charset="2"/>
              <a:buChar char="ü"/>
            </a:pPr>
            <a:r>
              <a:rPr lang="en-US"/>
              <a:t> Data center should run  24/7 smoothly </a:t>
            </a:r>
          </a:p>
          <a:p>
            <a:pPr>
              <a:buFont typeface="Wingdings" panose="05000000000000000000" pitchFamily="2" charset="2"/>
              <a:buChar char="ü"/>
            </a:pPr>
            <a:r>
              <a:rPr lang="en-US"/>
              <a:t> Use power supplies in stand in case of commercial electricity fails</a:t>
            </a:r>
          </a:p>
          <a:p>
            <a:pPr>
              <a:buFont typeface="Wingdings" panose="05000000000000000000" pitchFamily="2" charset="2"/>
              <a:buChar char="ü"/>
            </a:pPr>
            <a:r>
              <a:rPr lang="en-US"/>
              <a:t> System must be configured so it should not be vulnerable to any threats</a:t>
            </a:r>
          </a:p>
          <a:p>
            <a:pPr>
              <a:buFont typeface="Wingdings" panose="05000000000000000000" pitchFamily="2" charset="2"/>
              <a:buChar char="q"/>
            </a:pPr>
            <a:r>
              <a:rPr lang="en-US"/>
              <a:t> Network Performance</a:t>
            </a:r>
          </a:p>
          <a:p>
            <a:pPr>
              <a:buFont typeface="Wingdings" panose="05000000000000000000" pitchFamily="2" charset="2"/>
              <a:buChar char="ü"/>
            </a:pPr>
            <a:r>
              <a:rPr lang="en-US"/>
              <a:t> lacking a proper infrastructure may have a problem on its network performance</a:t>
            </a:r>
          </a:p>
          <a:p>
            <a:pPr>
              <a:buFont typeface="Wingdings" panose="05000000000000000000" pitchFamily="2" charset="2"/>
              <a:buChar char="ü"/>
            </a:pPr>
            <a:r>
              <a:rPr lang="en-US"/>
              <a:t> Choosing good equipment to make the network secure and reliable</a:t>
            </a:r>
          </a:p>
          <a:p>
            <a:pPr marL="0" indent="0">
              <a:buNone/>
            </a:pPr>
            <a:endParaRPr lang="en-US" dirty="0"/>
          </a:p>
        </p:txBody>
      </p:sp>
      <p:sp>
        <p:nvSpPr>
          <p:cNvPr id="21" name="TextBox 20">
            <a:extLst>
              <a:ext uri="{FF2B5EF4-FFF2-40B4-BE49-F238E27FC236}">
                <a16:creationId xmlns:a16="http://schemas.microsoft.com/office/drawing/2014/main" id="{59465547-6461-460B-B6FD-353F5FCFA4D7}"/>
              </a:ext>
            </a:extLst>
          </p:cNvPr>
          <p:cNvSpPr txBox="1"/>
          <p:nvPr/>
        </p:nvSpPr>
        <p:spPr>
          <a:xfrm>
            <a:off x="470301" y="2342662"/>
            <a:ext cx="2766064" cy="1200329"/>
          </a:xfrm>
          <a:prstGeom prst="rect">
            <a:avLst/>
          </a:prstGeom>
          <a:noFill/>
        </p:spPr>
        <p:txBody>
          <a:bodyPr wrap="square">
            <a:spAutoFit/>
          </a:bodyPr>
          <a:lstStyle/>
          <a:p>
            <a:r>
              <a:rPr kumimoji="0" lang="en-US" sz="3600" b="0" i="0" u="none" strike="noStrike" kern="1200" cap="none" spc="-50" normalizeH="0" baseline="0" noProof="0" dirty="0">
                <a:ln>
                  <a:noFill/>
                </a:ln>
                <a:solidFill>
                  <a:srgbClr val="FFFFFF"/>
                </a:solidFill>
                <a:effectLst/>
                <a:uLnTx/>
                <a:uFillTx/>
                <a:latin typeface="Calibri Light" panose="020F0302020204030204"/>
                <a:ea typeface="+mj-ea"/>
                <a:cs typeface="+mj-cs"/>
              </a:rPr>
              <a:t>Data center Requirements</a:t>
            </a:r>
            <a:endParaRPr lang="en-US" dirty="0"/>
          </a:p>
        </p:txBody>
      </p:sp>
    </p:spTree>
    <p:extLst>
      <p:ext uri="{BB962C8B-B14F-4D97-AF65-F5344CB8AC3E}">
        <p14:creationId xmlns:p14="http://schemas.microsoft.com/office/powerpoint/2010/main" val="64556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13881" y="493354"/>
            <a:ext cx="6413663" cy="5646208"/>
          </a:xfrm>
        </p:spPr>
        <p:txBody>
          <a:bodyPr anchor="ctr">
            <a:noAutofit/>
          </a:bodyPr>
          <a:lstStyle/>
          <a:p>
            <a:pP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Manageability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Maintenance should be easier.</a:t>
            </a:r>
          </a:p>
          <a:p>
            <a:r>
              <a:rPr lang="en-US" sz="1800" dirty="0">
                <a:latin typeface="Times New Roman" panose="02020603050405020304" pitchFamily="18" charset="0"/>
                <a:cs typeface="Times New Roman" panose="02020603050405020304" pitchFamily="18" charset="0"/>
              </a:rPr>
              <a:t> Location and security should be considered affect the manageability</a:t>
            </a:r>
          </a:p>
          <a:p>
            <a:r>
              <a:rPr lang="en-US" sz="1800" dirty="0">
                <a:latin typeface="Times New Roman" panose="02020603050405020304" pitchFamily="18" charset="0"/>
                <a:cs typeface="Times New Roman" panose="02020603050405020304" pitchFamily="18" charset="0"/>
              </a:rPr>
              <a:t>Data center infrastructure management(DCIM) tools should be used </a:t>
            </a:r>
          </a:p>
          <a:p>
            <a:pPr marL="571500" indent="-571500">
              <a:buFont typeface="+mj-lt"/>
              <a:buAutoNum type="romanUcPeriod"/>
            </a:pPr>
            <a:r>
              <a:rPr lang="en-US" sz="1800" dirty="0">
                <a:latin typeface="Times New Roman" panose="02020603050405020304" pitchFamily="18" charset="0"/>
                <a:cs typeface="Times New Roman" panose="02020603050405020304" pitchFamily="18" charset="0"/>
              </a:rPr>
              <a:t>Manage the data in the data center </a:t>
            </a:r>
          </a:p>
          <a:p>
            <a:pPr marL="571500" indent="-571500">
              <a:buFont typeface="+mj-lt"/>
              <a:buAutoNum type="romanUcPeriod"/>
            </a:pPr>
            <a:r>
              <a:rPr lang="en-US" sz="1800" dirty="0">
                <a:latin typeface="Times New Roman" panose="02020603050405020304" pitchFamily="18" charset="0"/>
                <a:cs typeface="Times New Roman" panose="02020603050405020304" pitchFamily="18" charset="0"/>
              </a:rPr>
              <a:t>Improve efficiency, uptime and productivity</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Flexibility</a:t>
            </a:r>
          </a:p>
          <a:p>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Should be able to moved or replaced according to the needs in  future.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Eliminate the use of inflexible infrastructure which increase the expense.</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1CA118E-2B5A-4BF8-A1EE-D4A7DA207385}"/>
              </a:ext>
            </a:extLst>
          </p:cNvPr>
          <p:cNvSpPr txBox="1"/>
          <p:nvPr/>
        </p:nvSpPr>
        <p:spPr>
          <a:xfrm>
            <a:off x="470301" y="2342662"/>
            <a:ext cx="2766064" cy="1200329"/>
          </a:xfrm>
          <a:prstGeom prst="rect">
            <a:avLst/>
          </a:prstGeom>
          <a:noFill/>
        </p:spPr>
        <p:txBody>
          <a:bodyPr wrap="square">
            <a:spAutoFit/>
          </a:bodyPr>
          <a:lstStyle/>
          <a:p>
            <a:r>
              <a:rPr kumimoji="0" lang="en-US" sz="3600" b="0" i="0" u="none" strike="noStrike" kern="1200" cap="none" spc="-50" normalizeH="0" baseline="0" noProof="0">
                <a:ln>
                  <a:noFill/>
                </a:ln>
                <a:solidFill>
                  <a:srgbClr val="FFFFFF"/>
                </a:solidFill>
                <a:effectLst/>
                <a:uLnTx/>
                <a:uFillTx/>
                <a:latin typeface="Calibri Light" panose="020F0302020204030204"/>
                <a:ea typeface="+mj-ea"/>
                <a:cs typeface="+mj-cs"/>
              </a:rPr>
              <a:t>Data center Requirements</a:t>
            </a:r>
            <a:endParaRPr lang="en-US" dirty="0"/>
          </a:p>
        </p:txBody>
      </p:sp>
    </p:spTree>
    <p:extLst>
      <p:ext uri="{BB962C8B-B14F-4D97-AF65-F5344CB8AC3E}">
        <p14:creationId xmlns:p14="http://schemas.microsoft.com/office/powerpoint/2010/main" val="273385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Placeholder 7" descr="Map&#10;&#10;Description automatically generated">
            <a:extLst>
              <a:ext uri="{FF2B5EF4-FFF2-40B4-BE49-F238E27FC236}">
                <a16:creationId xmlns:a16="http://schemas.microsoft.com/office/drawing/2014/main" id="{E3AB6456-DE86-4BB9-A6FC-CF67A3EBE88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6687" b="38618"/>
          <a:stretch/>
        </p:blipFill>
        <p:spPr>
          <a:xfrm>
            <a:off x="16" y="10"/>
            <a:ext cx="7556889" cy="6857990"/>
          </a:xfrm>
          <a:prstGeom prst="rect">
            <a:avLst/>
          </a:prstGeom>
        </p:spPr>
      </p:pic>
      <p:sp>
        <p:nvSpPr>
          <p:cNvPr id="49" name="Rectangle 48">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941CFCCC-F640-4951-B08B-8F0586E2A10F}"/>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t>Site Location</a:t>
            </a:r>
          </a:p>
        </p:txBody>
      </p:sp>
      <p:sp>
        <p:nvSpPr>
          <p:cNvPr id="51" name="Rectangle 50">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385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77212" y="634946"/>
            <a:ext cx="3372529" cy="5055904"/>
          </a:xfrm>
        </p:spPr>
        <p:txBody>
          <a:bodyPr anchor="ctr">
            <a:normAutofit/>
          </a:bodyPr>
          <a:lstStyle/>
          <a:p>
            <a:r>
              <a:rPr lang="en-US"/>
              <a:t>IT Space </a:t>
            </a:r>
          </a:p>
        </p:txBody>
      </p:sp>
      <p:cxnSp>
        <p:nvCxnSpPr>
          <p:cNvPr id="17"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6BC76E32-E072-4CA9-8A6E-C1CBC33D2027}"/>
              </a:ext>
            </a:extLst>
          </p:cNvPr>
          <p:cNvGraphicFramePr>
            <a:graphicFrameLocks noGrp="1"/>
          </p:cNvGraphicFramePr>
          <p:nvPr>
            <p:ph idx="1"/>
            <p:extLst>
              <p:ext uri="{D42A27DB-BD31-4B8C-83A1-F6EECF244321}">
                <p14:modId xmlns:p14="http://schemas.microsoft.com/office/powerpoint/2010/main" val="298046955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40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74324659_5260352850662244_1271721281874970799_n"/>
          <p:cNvPicPr>
            <a:picLocks noGrp="1" noChangeAspect="1"/>
          </p:cNvPicPr>
          <p:nvPr>
            <p:ph idx="1"/>
          </p:nvPr>
        </p:nvPicPr>
        <p:blipFill>
          <a:blip r:embed="rId2"/>
          <a:stretch>
            <a:fillRect/>
          </a:stretch>
        </p:blipFill>
        <p:spPr>
          <a:xfrm>
            <a:off x="1839912" y="760388"/>
            <a:ext cx="8512175" cy="5093335"/>
          </a:xfrm>
          <a:prstGeom prst="rect">
            <a:avLst/>
          </a:prstGeom>
        </p:spPr>
      </p:pic>
    </p:spTree>
    <p:extLst>
      <p:ext uri="{BB962C8B-B14F-4D97-AF65-F5344CB8AC3E}">
        <p14:creationId xmlns:p14="http://schemas.microsoft.com/office/powerpoint/2010/main" val="704404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TotalTime>
  <Words>1754</Words>
  <Application>Microsoft Office PowerPoint</Application>
  <PresentationFormat>Widescreen</PresentationFormat>
  <Paragraphs>182</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Calibri Light</vt:lpstr>
      <vt:lpstr>Times New Roman</vt:lpstr>
      <vt:lpstr>Wingdings</vt:lpstr>
      <vt:lpstr>Retrospect</vt:lpstr>
      <vt:lpstr>Office Theme</vt:lpstr>
      <vt:lpstr>DCI Assignment Group Presentation</vt:lpstr>
      <vt:lpstr>Table of contents</vt:lpstr>
      <vt:lpstr>Introduction</vt:lpstr>
      <vt:lpstr>Data center Requirements</vt:lpstr>
      <vt:lpstr>PowerPoint Presentation</vt:lpstr>
      <vt:lpstr>PowerPoint Presentation</vt:lpstr>
      <vt:lpstr>Site Location</vt:lpstr>
      <vt:lpstr>IT Space </vt:lpstr>
      <vt:lpstr>PowerPoint Presentation</vt:lpstr>
      <vt:lpstr>PowerPoint Presentation</vt:lpstr>
      <vt:lpstr>Main distribution Area</vt:lpstr>
      <vt:lpstr>Horizontal Distribution Area</vt:lpstr>
      <vt:lpstr>Data Center Tiering Standards</vt:lpstr>
      <vt:lpstr>PowerPoint Presentation</vt:lpstr>
      <vt:lpstr>Recommendation</vt:lpstr>
      <vt:lpstr>Tier 3 architecture</vt:lpstr>
      <vt:lpstr>IT Hardwares</vt:lpstr>
      <vt:lpstr>PowerPoint Presentation</vt:lpstr>
      <vt:lpstr>PowerPoint Presentation</vt:lpstr>
      <vt:lpstr>PowerPoint Presentation</vt:lpstr>
      <vt:lpstr>Recommended Switch </vt:lpstr>
      <vt:lpstr>Storages  </vt:lpstr>
      <vt:lpstr>Recommendation for Columbian Hospital </vt:lpstr>
      <vt:lpstr>Security</vt:lpstr>
      <vt:lpstr>Power</vt:lpstr>
      <vt:lpstr>Cooling System</vt:lpstr>
      <vt:lpstr>Space Requirement</vt:lpstr>
      <vt:lpstr>Energy Management System and Green Computing </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Info-chip</dc:creator>
  <cp:lastModifiedBy>Kapil Pokhrel</cp:lastModifiedBy>
  <cp:revision>12</cp:revision>
  <dcterms:created xsi:type="dcterms:W3CDTF">2022-02-24T16:30:50Z</dcterms:created>
  <dcterms:modified xsi:type="dcterms:W3CDTF">2022-02-25T01:24:10Z</dcterms:modified>
</cp:coreProperties>
</file>