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5" r:id="rId4"/>
    <p:sldId id="263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34332-18EF-4EA0-A878-FFDD45CFA808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6F2E6-A574-476B-BD50-360596E2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2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E58-05C7-45D0-8734-00CC3F4D6B3F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9521-7C85-4033-AD82-A6D84262984A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CCAA-F9E8-4257-94CB-7370E574C5E7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DE7-5993-4DAC-BAD7-4F900CBE2D4F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7EC-E0A9-42C2-A5AF-DA7E147B3CEE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551A-B17A-47BC-AAC7-1F61E6D6D941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C879-684C-48F5-A5F7-91F210032007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0B16-3201-43E6-BD4E-CC9C356BA349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E3C1-C88C-4869-9D35-826102C04FF6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B8D9-14A0-4F86-ACF6-BA43E463C5D2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67FF-B86C-48D1-A5E9-D7E63C194881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8F2C-B234-43BA-BBC6-058925669D72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2504-B68E-4773-A985-229518152804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F27F-24AA-463C-B462-1AFE8133EA4D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AE60-6740-47E9-851A-56C5EB686709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A22E-9989-4B40-A9B7-848D6CFE7143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B759-5CB4-4E7B-B40B-A60169323375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RESEARCH METHODS IN COMPUTING &amp; TECHNOLOGY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593604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Subject code:CT098-3-2</a:t>
            </a:r>
          </a:p>
          <a:p>
            <a:pPr algn="r"/>
            <a:r>
              <a:rPr lang="en-US" dirty="0" smtClean="0"/>
              <a:t>Shivam Ranabhat</a:t>
            </a:r>
          </a:p>
          <a:p>
            <a:pPr algn="r"/>
            <a:r>
              <a:rPr lang="en-US" dirty="0" smtClean="0"/>
              <a:t>NPI000047</a:t>
            </a:r>
          </a:p>
          <a:p>
            <a:pPr algn="r"/>
            <a:r>
              <a:rPr lang="en-US" dirty="0" smtClean="0"/>
              <a:t>Assignment Topic: ESports Recruit System</a:t>
            </a:r>
          </a:p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95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Chat Process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43" y="1905000"/>
            <a:ext cx="7260758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9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will require a significant amount of attention, work, and </a:t>
            </a:r>
            <a:r>
              <a:rPr lang="en-US" dirty="0" smtClean="0"/>
              <a:t>patience</a:t>
            </a:r>
          </a:p>
          <a:p>
            <a:r>
              <a:rPr lang="en-US" dirty="0" smtClean="0"/>
              <a:t>This </a:t>
            </a:r>
            <a:r>
              <a:rPr lang="en-US" dirty="0"/>
              <a:t>research helps to propose a mobile application for recruiting eSports </a:t>
            </a:r>
            <a:r>
              <a:rPr lang="en-US" dirty="0" smtClean="0"/>
              <a:t>players</a:t>
            </a:r>
          </a:p>
          <a:p>
            <a:r>
              <a:rPr lang="en-US" dirty="0"/>
              <a:t>W</a:t>
            </a:r>
            <a:r>
              <a:rPr lang="en-US" dirty="0" smtClean="0"/>
              <a:t>ill </a:t>
            </a:r>
            <a:r>
              <a:rPr lang="en-US" dirty="0"/>
              <a:t>provide a positive impact on the Nepalese eSports community solving the major problems 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/>
              <a:t>will be secure preventing fraud cases and chatting feature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47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American Journal of Recruit-System for ESports</a:t>
            </a:r>
            <a:r>
              <a:rPr lang="en-US" dirty="0"/>
              <a:t>, 1992. Chapters ESports recruit system 471 new ASHP members in the spring campaign. 49(10), pp.2374-2374.</a:t>
            </a:r>
          </a:p>
          <a:p>
            <a:r>
              <a:rPr lang="en-US" dirty="0"/>
              <a:t>Bassat, A. &amp; Rockman, M. (2010). Seek-Team For ESports Players. </a:t>
            </a:r>
            <a:r>
              <a:rPr lang="en-US" i="1" dirty="0"/>
              <a:t>International Research Journal of ESports Recruit System (IRJERS)</a:t>
            </a:r>
            <a:r>
              <a:rPr lang="en-US" dirty="0"/>
              <a:t>, </a:t>
            </a:r>
            <a:r>
              <a:rPr lang="en-US" i="1" dirty="0"/>
              <a:t>07</a:t>
            </a:r>
            <a:r>
              <a:rPr lang="en-US" dirty="0"/>
              <a:t>(05).</a:t>
            </a:r>
          </a:p>
          <a:p>
            <a:r>
              <a:rPr lang="en-US" dirty="0"/>
              <a:t>Brickell, A., 2017. Addressing Integrity and Regularity Problems in ESports Recruit: THE RESPONSIBILITY OF THE WHOLE ESPORTS COMMUNITY. </a:t>
            </a:r>
            <a:r>
              <a:rPr lang="en-US" i="1" dirty="0"/>
              <a:t>Gaming Law Review</a:t>
            </a:r>
            <a:r>
              <a:rPr lang="en-US" dirty="0"/>
              <a:t>, 21(8), pp.603-609.</a:t>
            </a:r>
          </a:p>
          <a:p>
            <a:r>
              <a:rPr lang="en-US" dirty="0"/>
              <a:t>Cranmer, E., Han, D., van Gisbergen, M. and Jung, T., 2021. </a:t>
            </a:r>
            <a:r>
              <a:rPr lang="en-US" dirty="0" smtClean="0"/>
              <a:t>ESports </a:t>
            </a:r>
            <a:r>
              <a:rPr lang="en-US" dirty="0"/>
              <a:t>Analytics Tools Matrix: Structuring the ESports research agenda. </a:t>
            </a:r>
            <a:r>
              <a:rPr lang="en-US" i="1" dirty="0"/>
              <a:t>Computers in Human Behavior</a:t>
            </a:r>
            <a:r>
              <a:rPr lang="en-US" dirty="0"/>
              <a:t>, 117, p.106671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Deshdeep, N., 2018. </a:t>
            </a:r>
            <a:r>
              <a:rPr lang="en-US" i="1" dirty="0"/>
              <a:t>App or Website? 10 Reasons Why Apps Are Better for ESports Players Recruit | VWO</a:t>
            </a:r>
            <a:r>
              <a:rPr lang="en-US" dirty="0"/>
              <a:t>. [online] Journal. Available at: &lt;https://vwo.com/blog/10-reasons-mobile-apps-are-better/&gt; [Accessed 10 March 2022</a:t>
            </a:r>
            <a:r>
              <a:rPr lang="en-US" dirty="0" smtClean="0"/>
              <a:t>].</a:t>
            </a:r>
            <a:endParaRPr lang="en-US" dirty="0"/>
          </a:p>
          <a:p>
            <a:r>
              <a:rPr lang="en-US" dirty="0"/>
              <a:t>Hong, H., 2022. eSports: the need for a structured support system for players. </a:t>
            </a:r>
            <a:r>
              <a:rPr lang="en-US" i="1" dirty="0"/>
              <a:t>European Sport Management Quarterly</a:t>
            </a:r>
            <a:r>
              <a:rPr lang="en-US" dirty="0"/>
              <a:t>, pp.1-24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5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roposed </a:t>
            </a:r>
            <a:r>
              <a:rPr lang="en-US" dirty="0"/>
              <a:t>recruit system is especially for the battle royal games in Nepal 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ill </a:t>
            </a:r>
            <a:r>
              <a:rPr lang="en-US" dirty="0"/>
              <a:t>be assistive for eSports players of battleground </a:t>
            </a:r>
            <a:r>
              <a:rPr lang="en-US" dirty="0" smtClean="0"/>
              <a:t>games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Making them easier in their team formation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Chat with each other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Getting sponsor organization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And help </a:t>
            </a:r>
            <a:r>
              <a:rPr lang="en-US" dirty="0"/>
              <a:t>organizations to recruit better players of their </a:t>
            </a:r>
            <a:r>
              <a:rPr lang="en-US" dirty="0" smtClean="0"/>
              <a:t>choice</a:t>
            </a:r>
          </a:p>
          <a:p>
            <a:r>
              <a:rPr lang="en-US" dirty="0"/>
              <a:t> S</a:t>
            </a:r>
            <a:r>
              <a:rPr lang="en-US" dirty="0" smtClean="0"/>
              <a:t>ystem </a:t>
            </a:r>
            <a:r>
              <a:rPr lang="en-US" dirty="0"/>
              <a:t>will bring an adverse change in the sector of eSports so that 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competition will be high and 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desire of every player for eSports tournaments will be increased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1647" y="2779643"/>
            <a:ext cx="9397379" cy="3243469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of the recruitment platforms are web-based which are hard to find and use for </a:t>
            </a:r>
            <a:r>
              <a:rPr lang="en-US" dirty="0" smtClean="0"/>
              <a:t>recruitment</a:t>
            </a:r>
          </a:p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of the players in that platform are from Europe and North America which is another problem for Nepalese </a:t>
            </a:r>
            <a:r>
              <a:rPr lang="en-US" dirty="0" smtClean="0"/>
              <a:t>players</a:t>
            </a:r>
          </a:p>
          <a:p>
            <a:r>
              <a:rPr lang="en-US" dirty="0" smtClean="0"/>
              <a:t>Lack of chat server in available Recruit system to connect players and Sponsor organizations.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8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Aims &amp;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1505"/>
            <a:ext cx="8915400" cy="4312692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provide a system in Nepal that will help players to find teammates of their level, the best team manager, and the team organization to grow the eSports </a:t>
            </a:r>
            <a:r>
              <a:rPr lang="en-US" dirty="0" smtClean="0"/>
              <a:t>community</a:t>
            </a:r>
          </a:p>
          <a:p>
            <a:r>
              <a:rPr lang="en-US" dirty="0" smtClean="0"/>
              <a:t>Objectives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To analyze problems faced by Nepalese ESports </a:t>
            </a:r>
            <a:r>
              <a:rPr lang="en-US" dirty="0" smtClean="0"/>
              <a:t>players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dirty="0"/>
              <a:t>To propose a system that assists them to seek teammates of their level.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dirty="0"/>
              <a:t>To provide a system that uses a database to store gaming CVs and profiles including their gameplay clips of players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dirty="0"/>
              <a:t>To provide a system where team managers, casters, and organizations can also build their profiles for recruitment.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To use a chat server and a database to connect players, managers, and team organizations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8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Research 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Domain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What </a:t>
            </a:r>
            <a:r>
              <a:rPr lang="en-US" dirty="0"/>
              <a:t>would be the effect of introducing a new system in Nepal for recruiting eSports </a:t>
            </a:r>
            <a:r>
              <a:rPr lang="en-US" dirty="0" smtClean="0"/>
              <a:t>players?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dirty="0"/>
              <a:t>What are the drawbacks of the existing system in the eSports community?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dirty="0" smtClean="0"/>
              <a:t>How does an eSports player, team manager, and the organization get to benefit from such a system?</a:t>
            </a:r>
          </a:p>
          <a:p>
            <a:r>
              <a:rPr lang="en-US" b="1" dirty="0"/>
              <a:t>Technical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dirty="0"/>
              <a:t>How does the CV and game clips stored in the database help the players to find teammates, team manager, and organization?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dirty="0" smtClean="0"/>
              <a:t>Where </a:t>
            </a:r>
            <a:r>
              <a:rPr lang="en-US" dirty="0"/>
              <a:t>does the message will be stored when a user sent a message and suddenly goes offline?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dirty="0"/>
              <a:t>How will the mechanism in the chat server work when a user sends a message and goes offline?</a:t>
            </a:r>
          </a:p>
          <a:p>
            <a:pPr marL="0" lvl="0" indent="0">
              <a:buNone/>
            </a:pP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9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Significance Of The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a system that helps the eSports players to find better teammates, team coaches, and organization</a:t>
            </a:r>
          </a:p>
          <a:p>
            <a:r>
              <a:rPr lang="en-US" dirty="0"/>
              <a:t>A</a:t>
            </a:r>
            <a:r>
              <a:rPr lang="en-US" dirty="0" smtClean="0"/>
              <a:t>ssist </a:t>
            </a:r>
            <a:r>
              <a:rPr lang="en-US" dirty="0"/>
              <a:t>an eSports player to make their profile and CV in that system 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a positive impact and help to grow the Nepalese eSports community </a:t>
            </a:r>
            <a:endParaRPr lang="en-US" dirty="0" smtClean="0"/>
          </a:p>
          <a:p>
            <a:r>
              <a:rPr lang="en-US" dirty="0" smtClean="0"/>
              <a:t>Chat server to connect the players to each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7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hosen  </a:t>
            </a:r>
            <a:r>
              <a:rPr lang="en-US" dirty="0"/>
              <a:t>qualitative research in this </a:t>
            </a:r>
            <a:r>
              <a:rPr lang="en-US" dirty="0" smtClean="0"/>
              <a:t>study to </a:t>
            </a:r>
            <a:r>
              <a:rPr lang="en-US" dirty="0"/>
              <a:t>gather more exact data </a:t>
            </a:r>
            <a:endParaRPr lang="en-US" dirty="0" smtClean="0"/>
          </a:p>
          <a:p>
            <a:r>
              <a:rPr lang="en-US" dirty="0"/>
              <a:t>Q</a:t>
            </a:r>
            <a:r>
              <a:rPr lang="en-US" dirty="0" smtClean="0"/>
              <a:t>ualitative </a:t>
            </a:r>
            <a:r>
              <a:rPr lang="en-US" dirty="0"/>
              <a:t>research is to investigate the related people’s perspectives and thought and analyze </a:t>
            </a:r>
            <a:r>
              <a:rPr lang="en-US" dirty="0" smtClean="0"/>
              <a:t>them</a:t>
            </a:r>
          </a:p>
          <a:p>
            <a:r>
              <a:rPr lang="en-US" dirty="0"/>
              <a:t>Online survey preparing some questionnaires for respondents as a primary </a:t>
            </a:r>
            <a:r>
              <a:rPr lang="en-US" dirty="0" smtClean="0"/>
              <a:t>resource</a:t>
            </a:r>
          </a:p>
          <a:p>
            <a:r>
              <a:rPr lang="en-US" dirty="0"/>
              <a:t>R</a:t>
            </a:r>
            <a:r>
              <a:rPr lang="en-US" dirty="0" smtClean="0"/>
              <a:t>esearch </a:t>
            </a:r>
            <a:r>
              <a:rPr lang="en-US" dirty="0"/>
              <a:t>articles, papers, and publications will be referred to as secondary </a:t>
            </a:r>
            <a:r>
              <a:rPr lang="en-US" dirty="0" smtClean="0"/>
              <a:t>resources</a:t>
            </a:r>
            <a:endParaRPr lang="en-US" dirty="0"/>
          </a:p>
          <a:p>
            <a:r>
              <a:rPr lang="en-US" dirty="0"/>
              <a:t>Q</a:t>
            </a:r>
            <a:r>
              <a:rPr lang="en-US" dirty="0" smtClean="0"/>
              <a:t>ualitative </a:t>
            </a:r>
            <a:r>
              <a:rPr lang="en-US" dirty="0"/>
              <a:t>online survey will be done </a:t>
            </a:r>
            <a:r>
              <a:rPr lang="en-US" dirty="0" smtClean="0"/>
              <a:t>to get </a:t>
            </a:r>
            <a:r>
              <a:rPr lang="en-US" dirty="0"/>
              <a:t>the opinions and experiences of the </a:t>
            </a:r>
            <a:r>
              <a:rPr lang="en-US" dirty="0" smtClean="0"/>
              <a:t>players</a:t>
            </a:r>
          </a:p>
          <a:p>
            <a:r>
              <a:rPr lang="en-US" dirty="0"/>
              <a:t>To collect the data from more eSports players snowball sampling approach will be used in this study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3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 Of The Proposed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onsists </a:t>
            </a:r>
            <a:r>
              <a:rPr lang="en-US" dirty="0"/>
              <a:t>of a database system and chat </a:t>
            </a:r>
            <a:r>
              <a:rPr lang="en-US" dirty="0" smtClean="0"/>
              <a:t>system</a:t>
            </a:r>
          </a:p>
          <a:p>
            <a:r>
              <a:rPr lang="en-US" dirty="0"/>
              <a:t>D</a:t>
            </a:r>
            <a:r>
              <a:rPr lang="en-US" dirty="0" smtClean="0"/>
              <a:t>esigned </a:t>
            </a:r>
            <a:r>
              <a:rPr lang="en-US" dirty="0"/>
              <a:t>a system which will be a mobile application that is divided into three main features 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 Registration, 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Recruiting process, and 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 </a:t>
            </a:r>
            <a:r>
              <a:rPr lang="en-US" dirty="0" smtClean="0"/>
              <a:t>Chatting</a:t>
            </a:r>
          </a:p>
          <a:p>
            <a:r>
              <a:rPr lang="en-US" dirty="0"/>
              <a:t> W</a:t>
            </a:r>
            <a:r>
              <a:rPr lang="en-US" dirty="0" smtClean="0"/>
              <a:t>ill </a:t>
            </a:r>
            <a:r>
              <a:rPr lang="en-US" dirty="0"/>
              <a:t>implement an approval process from </a:t>
            </a:r>
            <a:r>
              <a:rPr lang="en-US" dirty="0" smtClean="0"/>
              <a:t>admin to make system more secure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4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15254" y="528575"/>
            <a:ext cx="8911687" cy="1280890"/>
          </a:xfrm>
        </p:spPr>
        <p:txBody>
          <a:bodyPr/>
          <a:lstStyle/>
          <a:p>
            <a:r>
              <a:rPr lang="en-US" b="1" dirty="0" smtClean="0"/>
              <a:t>Registration &amp; Recruit Process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219" y="1999656"/>
            <a:ext cx="7608294" cy="48583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918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716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Wisp</vt:lpstr>
      <vt:lpstr>RESEARCH METHODS IN COMPUTING &amp; TECHNOLOGY</vt:lpstr>
      <vt:lpstr>Introduction</vt:lpstr>
      <vt:lpstr>Problem Statements</vt:lpstr>
      <vt:lpstr>Aims &amp; Objectives</vt:lpstr>
      <vt:lpstr>Research Questions</vt:lpstr>
      <vt:lpstr>Significance Of The Work</vt:lpstr>
      <vt:lpstr>Methodology</vt:lpstr>
      <vt:lpstr>Overview Of The Proposed System</vt:lpstr>
      <vt:lpstr>Registration &amp; Recruit Process</vt:lpstr>
      <vt:lpstr>Chat Process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IN COMPUTING &amp; TECHNOLOGY</dc:title>
  <dc:creator>Info-chip</dc:creator>
  <cp:lastModifiedBy>Info-chip</cp:lastModifiedBy>
  <cp:revision>34</cp:revision>
  <dcterms:created xsi:type="dcterms:W3CDTF">2022-03-09T13:53:05Z</dcterms:created>
  <dcterms:modified xsi:type="dcterms:W3CDTF">2022-03-26T12:54:25Z</dcterms:modified>
</cp:coreProperties>
</file>