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1645-6AA4-44A7-91D9-5DBEF7F631B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27A355-57A5-420E-9790-C82FE20B3866}">
      <dgm:prSet custT="1"/>
      <dgm:spPr/>
      <dgm:t>
        <a:bodyPr/>
        <a:lstStyle/>
        <a:p>
          <a:pPr algn="just"/>
          <a:r>
            <a:rPr lang="en-US" sz="2400" dirty="0"/>
            <a:t>Introduction	</a:t>
          </a:r>
        </a:p>
      </dgm:t>
    </dgm:pt>
    <dgm:pt modelId="{0F79E13D-544E-43BB-8F5A-1EA17E53C413}" type="parTrans" cxnId="{3442F8AA-93C2-44FC-8FD7-768145F83A26}">
      <dgm:prSet/>
      <dgm:spPr/>
      <dgm:t>
        <a:bodyPr/>
        <a:lstStyle/>
        <a:p>
          <a:endParaRPr lang="en-US"/>
        </a:p>
      </dgm:t>
    </dgm:pt>
    <dgm:pt modelId="{9448E015-B29E-43FF-A33F-832975D31B8F}" type="sibTrans" cxnId="{3442F8AA-93C2-44FC-8FD7-768145F83A26}">
      <dgm:prSet/>
      <dgm:spPr/>
      <dgm:t>
        <a:bodyPr/>
        <a:lstStyle/>
        <a:p>
          <a:endParaRPr lang="en-US"/>
        </a:p>
      </dgm:t>
    </dgm:pt>
    <dgm:pt modelId="{F1450664-7AE5-4592-A59E-5A33334609F2}">
      <dgm:prSet custT="1"/>
      <dgm:spPr/>
      <dgm:t>
        <a:bodyPr/>
        <a:lstStyle/>
        <a:p>
          <a:pPr algn="just"/>
          <a:r>
            <a:rPr lang="en-US" sz="2400" dirty="0"/>
            <a:t>Objectives	</a:t>
          </a:r>
        </a:p>
      </dgm:t>
    </dgm:pt>
    <dgm:pt modelId="{DAC73934-1886-4EE5-BDB5-87CE87E01D50}" type="parTrans" cxnId="{DAADDFBC-5FFB-4609-901B-B30E6B69E596}">
      <dgm:prSet/>
      <dgm:spPr/>
      <dgm:t>
        <a:bodyPr/>
        <a:lstStyle/>
        <a:p>
          <a:endParaRPr lang="en-US"/>
        </a:p>
      </dgm:t>
    </dgm:pt>
    <dgm:pt modelId="{D3DA9DEB-4D7F-409B-9F67-0DC454B78596}" type="sibTrans" cxnId="{DAADDFBC-5FFB-4609-901B-B30E6B69E596}">
      <dgm:prSet/>
      <dgm:spPr/>
      <dgm:t>
        <a:bodyPr/>
        <a:lstStyle/>
        <a:p>
          <a:endParaRPr lang="en-US"/>
        </a:p>
      </dgm:t>
    </dgm:pt>
    <dgm:pt modelId="{B5EC6301-18D2-4058-9943-8D0360C64361}">
      <dgm:prSet custT="1"/>
      <dgm:spPr/>
      <dgm:t>
        <a:bodyPr/>
        <a:lstStyle/>
        <a:p>
          <a:pPr algn="just"/>
          <a:r>
            <a:rPr lang="en-US" sz="2400" dirty="0"/>
            <a:t>Scopes	</a:t>
          </a:r>
        </a:p>
      </dgm:t>
    </dgm:pt>
    <dgm:pt modelId="{A3A2319B-DD6B-4555-82C0-1CEECB829863}" type="parTrans" cxnId="{21CB33CD-87CD-4AF4-B8D1-20863479242F}">
      <dgm:prSet/>
      <dgm:spPr/>
      <dgm:t>
        <a:bodyPr/>
        <a:lstStyle/>
        <a:p>
          <a:endParaRPr lang="en-US"/>
        </a:p>
      </dgm:t>
    </dgm:pt>
    <dgm:pt modelId="{863A22A3-776F-42C6-9C9D-1F41D8DB7FD6}" type="sibTrans" cxnId="{21CB33CD-87CD-4AF4-B8D1-20863479242F}">
      <dgm:prSet/>
      <dgm:spPr/>
      <dgm:t>
        <a:bodyPr/>
        <a:lstStyle/>
        <a:p>
          <a:endParaRPr lang="en-US"/>
        </a:p>
      </dgm:t>
    </dgm:pt>
    <dgm:pt modelId="{A0F0555D-5528-499D-8970-A4ED7A0EC9F1}">
      <dgm:prSet custT="1"/>
      <dgm:spPr/>
      <dgm:t>
        <a:bodyPr/>
        <a:lstStyle/>
        <a:p>
          <a:pPr algn="just"/>
          <a:r>
            <a:rPr lang="en-US" sz="2400" dirty="0"/>
            <a:t>Project Schedule	</a:t>
          </a:r>
        </a:p>
      </dgm:t>
    </dgm:pt>
    <dgm:pt modelId="{438564D0-E841-4518-B73B-42A1432E8A4C}" type="parTrans" cxnId="{19EF3F5D-2DF0-456D-917B-359BE9EF22DF}">
      <dgm:prSet/>
      <dgm:spPr/>
      <dgm:t>
        <a:bodyPr/>
        <a:lstStyle/>
        <a:p>
          <a:endParaRPr lang="en-US"/>
        </a:p>
      </dgm:t>
    </dgm:pt>
    <dgm:pt modelId="{473C3E3F-18EE-4949-BE7B-3BF26A32A161}" type="sibTrans" cxnId="{19EF3F5D-2DF0-456D-917B-359BE9EF22DF}">
      <dgm:prSet/>
      <dgm:spPr/>
      <dgm:t>
        <a:bodyPr/>
        <a:lstStyle/>
        <a:p>
          <a:endParaRPr lang="en-US"/>
        </a:p>
      </dgm:t>
    </dgm:pt>
    <dgm:pt modelId="{E2AF278D-182B-43DF-9D22-1267E04E0E7F}">
      <dgm:prSet custT="1"/>
      <dgm:spPr/>
      <dgm:t>
        <a:bodyPr/>
        <a:lstStyle/>
        <a:p>
          <a:pPr algn="just"/>
          <a:r>
            <a:rPr lang="en-US" sz="2400" dirty="0"/>
            <a:t>Audience Modelling	</a:t>
          </a:r>
        </a:p>
      </dgm:t>
    </dgm:pt>
    <dgm:pt modelId="{4A517ED4-22B6-47E5-93E9-DD02A196BCB9}" type="parTrans" cxnId="{7B606217-0A81-4353-BE75-32378D16857B}">
      <dgm:prSet/>
      <dgm:spPr/>
      <dgm:t>
        <a:bodyPr/>
        <a:lstStyle/>
        <a:p>
          <a:endParaRPr lang="en-US"/>
        </a:p>
      </dgm:t>
    </dgm:pt>
    <dgm:pt modelId="{CDFA7660-EABB-4685-BD94-084D5E2001D9}" type="sibTrans" cxnId="{7B606217-0A81-4353-BE75-32378D16857B}">
      <dgm:prSet/>
      <dgm:spPr/>
      <dgm:t>
        <a:bodyPr/>
        <a:lstStyle/>
        <a:p>
          <a:endParaRPr lang="en-US"/>
        </a:p>
      </dgm:t>
    </dgm:pt>
    <dgm:pt modelId="{8BA27318-8D0D-4DC5-AD5F-4CC637C56FF8}">
      <dgm:prSet custT="1"/>
      <dgm:spPr/>
      <dgm:t>
        <a:bodyPr/>
        <a:lstStyle/>
        <a:p>
          <a:pPr algn="just"/>
          <a:r>
            <a:rPr lang="en-US" sz="2400" dirty="0"/>
            <a:t>Major functions of the Website</a:t>
          </a:r>
        </a:p>
      </dgm:t>
    </dgm:pt>
    <dgm:pt modelId="{82C6FCC9-9179-4C21-B197-9AB353234558}" type="parTrans" cxnId="{5644B0F4-88A3-45D1-988B-C861D4D29B7F}">
      <dgm:prSet/>
      <dgm:spPr/>
      <dgm:t>
        <a:bodyPr/>
        <a:lstStyle/>
        <a:p>
          <a:endParaRPr lang="en-US"/>
        </a:p>
      </dgm:t>
    </dgm:pt>
    <dgm:pt modelId="{2BF47F64-A507-40DC-84E4-0ADB0FE619EB}" type="sibTrans" cxnId="{5644B0F4-88A3-45D1-988B-C861D4D29B7F}">
      <dgm:prSet/>
      <dgm:spPr/>
      <dgm:t>
        <a:bodyPr/>
        <a:lstStyle/>
        <a:p>
          <a:endParaRPr lang="en-US"/>
        </a:p>
      </dgm:t>
    </dgm:pt>
    <dgm:pt modelId="{099D82DE-1A70-4A56-B0E6-473FDD27997F}">
      <dgm:prSet custT="1"/>
      <dgm:spPr/>
      <dgm:t>
        <a:bodyPr/>
        <a:lstStyle/>
        <a:p>
          <a:pPr algn="just"/>
          <a:r>
            <a:rPr lang="en-US" sz="2400" dirty="0"/>
            <a:t>Design and Modeling	</a:t>
          </a:r>
        </a:p>
      </dgm:t>
    </dgm:pt>
    <dgm:pt modelId="{C39C602F-E34A-4D1C-95CE-2A1E8335F74E}" type="parTrans" cxnId="{39A74B13-F066-47D3-BBCF-253E6504B9A3}">
      <dgm:prSet/>
      <dgm:spPr/>
      <dgm:t>
        <a:bodyPr/>
        <a:lstStyle/>
        <a:p>
          <a:endParaRPr lang="en-US"/>
        </a:p>
      </dgm:t>
    </dgm:pt>
    <dgm:pt modelId="{822243D5-38AA-4002-B105-8CA6F35D92D3}" type="sibTrans" cxnId="{39A74B13-F066-47D3-BBCF-253E6504B9A3}">
      <dgm:prSet/>
      <dgm:spPr/>
      <dgm:t>
        <a:bodyPr/>
        <a:lstStyle/>
        <a:p>
          <a:endParaRPr lang="en-US"/>
        </a:p>
      </dgm:t>
    </dgm:pt>
    <dgm:pt modelId="{287E293D-2846-437E-8C04-F89C4C0B086C}">
      <dgm:prSet custT="1"/>
      <dgm:spPr/>
      <dgm:t>
        <a:bodyPr/>
        <a:lstStyle/>
        <a:p>
          <a:pPr algn="just"/>
          <a:r>
            <a:rPr lang="en-US" sz="2400" dirty="0"/>
            <a:t>Wire Framing</a:t>
          </a:r>
        </a:p>
      </dgm:t>
    </dgm:pt>
    <dgm:pt modelId="{7D7E77BE-8A3B-43E5-9EFC-A825E47DF66E}" type="parTrans" cxnId="{5496CDF3-EE06-450B-90F4-66D3DDA9D086}">
      <dgm:prSet/>
      <dgm:spPr/>
      <dgm:t>
        <a:bodyPr/>
        <a:lstStyle/>
        <a:p>
          <a:endParaRPr lang="en-US"/>
        </a:p>
      </dgm:t>
    </dgm:pt>
    <dgm:pt modelId="{60C5F832-ECB3-4037-A850-D1543182C6E2}" type="sibTrans" cxnId="{5496CDF3-EE06-450B-90F4-66D3DDA9D086}">
      <dgm:prSet/>
      <dgm:spPr/>
      <dgm:t>
        <a:bodyPr/>
        <a:lstStyle/>
        <a:p>
          <a:endParaRPr lang="en-US"/>
        </a:p>
      </dgm:t>
    </dgm:pt>
    <dgm:pt modelId="{9BDE5235-5700-40C2-836E-6DA7CB8E8FDF}">
      <dgm:prSet custT="1"/>
      <dgm:spPr/>
      <dgm:t>
        <a:bodyPr/>
        <a:lstStyle/>
        <a:p>
          <a:pPr algn="just"/>
          <a:r>
            <a:rPr lang="en-US" sz="2400" dirty="0"/>
            <a:t>Website Navigational structure</a:t>
          </a:r>
        </a:p>
      </dgm:t>
    </dgm:pt>
    <dgm:pt modelId="{27CE2D7D-7BDF-472D-A993-5F81B69E9CB2}" type="parTrans" cxnId="{9172234E-82CA-44CD-B32D-8A33D8D17EDE}">
      <dgm:prSet/>
      <dgm:spPr/>
      <dgm:t>
        <a:bodyPr/>
        <a:lstStyle/>
        <a:p>
          <a:endParaRPr lang="en-US"/>
        </a:p>
      </dgm:t>
    </dgm:pt>
    <dgm:pt modelId="{DDC73827-3F95-4AA4-A932-E52B64C318EC}" type="sibTrans" cxnId="{9172234E-82CA-44CD-B32D-8A33D8D17EDE}">
      <dgm:prSet/>
      <dgm:spPr/>
      <dgm:t>
        <a:bodyPr/>
        <a:lstStyle/>
        <a:p>
          <a:endParaRPr lang="en-US"/>
        </a:p>
      </dgm:t>
    </dgm:pt>
    <dgm:pt modelId="{8D5146E1-9D82-48F3-AA2F-99F7B317DB9B}">
      <dgm:prSet custT="1"/>
      <dgm:spPr/>
      <dgm:t>
        <a:bodyPr/>
        <a:lstStyle/>
        <a:p>
          <a:pPr algn="just"/>
          <a:r>
            <a:rPr lang="en-US" sz="2400" dirty="0"/>
            <a:t>Implementation (Code Snippet)</a:t>
          </a:r>
        </a:p>
      </dgm:t>
    </dgm:pt>
    <dgm:pt modelId="{E44D37EA-F25C-4E1B-86B9-12BFAEA248B9}" type="parTrans" cxnId="{1A179E50-6A0A-476E-BE9F-7E49780D25D0}">
      <dgm:prSet/>
      <dgm:spPr/>
      <dgm:t>
        <a:bodyPr/>
        <a:lstStyle/>
        <a:p>
          <a:endParaRPr lang="en-US"/>
        </a:p>
      </dgm:t>
    </dgm:pt>
    <dgm:pt modelId="{437E9C07-EB5A-4019-ABCC-7210AD753D2E}" type="sibTrans" cxnId="{1A179E50-6A0A-476E-BE9F-7E49780D25D0}">
      <dgm:prSet/>
      <dgm:spPr/>
      <dgm:t>
        <a:bodyPr/>
        <a:lstStyle/>
        <a:p>
          <a:endParaRPr lang="en-US"/>
        </a:p>
      </dgm:t>
    </dgm:pt>
    <dgm:pt modelId="{512BF660-7D33-429F-9707-36E649C1781F}">
      <dgm:prSet custT="1"/>
      <dgm:spPr/>
      <dgm:t>
        <a:bodyPr/>
        <a:lstStyle/>
        <a:p>
          <a:pPr algn="just"/>
          <a:r>
            <a:rPr lang="en-US" sz="2400" dirty="0"/>
            <a:t>Future Enhancement	</a:t>
          </a:r>
        </a:p>
      </dgm:t>
    </dgm:pt>
    <dgm:pt modelId="{3F5EDC47-CA70-484B-9339-2883290C6859}" type="parTrans" cxnId="{08BBCB5A-2DC7-4BFA-8F5D-79602A19582A}">
      <dgm:prSet/>
      <dgm:spPr/>
      <dgm:t>
        <a:bodyPr/>
        <a:lstStyle/>
        <a:p>
          <a:endParaRPr lang="en-US"/>
        </a:p>
      </dgm:t>
    </dgm:pt>
    <dgm:pt modelId="{921B1AF7-8F43-4578-BA72-879CC1AF9301}" type="sibTrans" cxnId="{08BBCB5A-2DC7-4BFA-8F5D-79602A19582A}">
      <dgm:prSet/>
      <dgm:spPr/>
      <dgm:t>
        <a:bodyPr/>
        <a:lstStyle/>
        <a:p>
          <a:endParaRPr lang="en-US"/>
        </a:p>
      </dgm:t>
    </dgm:pt>
    <dgm:pt modelId="{32DEE70F-3488-4DDC-9491-380491F2A8DF}">
      <dgm:prSet custT="1"/>
      <dgm:spPr/>
      <dgm:t>
        <a:bodyPr/>
        <a:lstStyle/>
        <a:p>
          <a:pPr algn="just"/>
          <a:r>
            <a:rPr lang="en-US" sz="2400" dirty="0"/>
            <a:t>Conclusion	</a:t>
          </a:r>
        </a:p>
      </dgm:t>
    </dgm:pt>
    <dgm:pt modelId="{D3656817-18BA-479D-86D8-A9892D946520}" type="parTrans" cxnId="{2EE2ED95-169F-4121-A593-A44B91513AA6}">
      <dgm:prSet/>
      <dgm:spPr/>
      <dgm:t>
        <a:bodyPr/>
        <a:lstStyle/>
        <a:p>
          <a:endParaRPr lang="en-US"/>
        </a:p>
      </dgm:t>
    </dgm:pt>
    <dgm:pt modelId="{74D8D9E5-9BEB-47DD-B343-19A2B4579C65}" type="sibTrans" cxnId="{2EE2ED95-169F-4121-A593-A44B91513AA6}">
      <dgm:prSet/>
      <dgm:spPr/>
      <dgm:t>
        <a:bodyPr/>
        <a:lstStyle/>
        <a:p>
          <a:endParaRPr lang="en-US"/>
        </a:p>
      </dgm:t>
    </dgm:pt>
    <dgm:pt modelId="{BEBBE167-8CC8-422E-A16A-5991814190FE}" type="pres">
      <dgm:prSet presAssocID="{4DAF1645-6AA4-44A7-91D9-5DBEF7F631BB}" presName="linear" presStyleCnt="0">
        <dgm:presLayoutVars>
          <dgm:animLvl val="lvl"/>
          <dgm:resizeHandles val="exact"/>
        </dgm:presLayoutVars>
      </dgm:prSet>
      <dgm:spPr/>
    </dgm:pt>
    <dgm:pt modelId="{4746F670-E76E-4868-B7DE-68DD3B023852}" type="pres">
      <dgm:prSet presAssocID="{3827A355-57A5-420E-9790-C82FE20B386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C2B2F0CF-A776-42B6-AFC5-F53F750167C4}" type="pres">
      <dgm:prSet presAssocID="{9448E015-B29E-43FF-A33F-832975D31B8F}" presName="spacer" presStyleCnt="0"/>
      <dgm:spPr/>
    </dgm:pt>
    <dgm:pt modelId="{CE9A782F-7D63-4FA2-99FA-B10F29CC9A56}" type="pres">
      <dgm:prSet presAssocID="{F1450664-7AE5-4592-A59E-5A33334609F2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9838CC0-299C-4FC8-B963-DC25F8E9B3DF}" type="pres">
      <dgm:prSet presAssocID="{D3DA9DEB-4D7F-409B-9F67-0DC454B78596}" presName="spacer" presStyleCnt="0"/>
      <dgm:spPr/>
    </dgm:pt>
    <dgm:pt modelId="{2E0C5354-0612-4129-AABC-FF68981FA2B6}" type="pres">
      <dgm:prSet presAssocID="{B5EC6301-18D2-4058-9943-8D0360C64361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F5509263-7DCE-471A-BF51-F73701A72D4E}" type="pres">
      <dgm:prSet presAssocID="{863A22A3-776F-42C6-9C9D-1F41D8DB7FD6}" presName="spacer" presStyleCnt="0"/>
      <dgm:spPr/>
    </dgm:pt>
    <dgm:pt modelId="{6379CD35-8AD5-479A-A57C-13DA014A364C}" type="pres">
      <dgm:prSet presAssocID="{A0F0555D-5528-499D-8970-A4ED7A0EC9F1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08E8B03-F9EB-487D-B127-E47A0FF4FF46}" type="pres">
      <dgm:prSet presAssocID="{473C3E3F-18EE-4949-BE7B-3BF26A32A161}" presName="spacer" presStyleCnt="0"/>
      <dgm:spPr/>
    </dgm:pt>
    <dgm:pt modelId="{30A259CD-9AB8-4664-9C81-98D3695E4F32}" type="pres">
      <dgm:prSet presAssocID="{E2AF278D-182B-43DF-9D22-1267E04E0E7F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B755097C-2424-4D6E-8DC6-47BD400DB051}" type="pres">
      <dgm:prSet presAssocID="{CDFA7660-EABB-4685-BD94-084D5E2001D9}" presName="spacer" presStyleCnt="0"/>
      <dgm:spPr/>
    </dgm:pt>
    <dgm:pt modelId="{66EE6512-7E35-47BD-9A94-0ACA9CF671AA}" type="pres">
      <dgm:prSet presAssocID="{8BA27318-8D0D-4DC5-AD5F-4CC637C56FF8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A607B75A-1F65-44C5-BD03-423220C6F62A}" type="pres">
      <dgm:prSet presAssocID="{2BF47F64-A507-40DC-84E4-0ADB0FE619EB}" presName="spacer" presStyleCnt="0"/>
      <dgm:spPr/>
    </dgm:pt>
    <dgm:pt modelId="{506E86F9-C05C-4CBE-BA3E-D5302138584A}" type="pres">
      <dgm:prSet presAssocID="{099D82DE-1A70-4A56-B0E6-473FDD27997F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630F6025-F745-4BFE-B853-03BF914F2E45}" type="pres">
      <dgm:prSet presAssocID="{822243D5-38AA-4002-B105-8CA6F35D92D3}" presName="spacer" presStyleCnt="0"/>
      <dgm:spPr/>
    </dgm:pt>
    <dgm:pt modelId="{4C159EFE-7DF0-4122-9BCD-EAB81F79CDAA}" type="pres">
      <dgm:prSet presAssocID="{287E293D-2846-437E-8C04-F89C4C0B086C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6205E875-7938-41F8-92CE-82F020952D32}" type="pres">
      <dgm:prSet presAssocID="{60C5F832-ECB3-4037-A850-D1543182C6E2}" presName="spacer" presStyleCnt="0"/>
      <dgm:spPr/>
    </dgm:pt>
    <dgm:pt modelId="{F6F921BF-0A7A-4CD0-92F1-3A5DF50338F8}" type="pres">
      <dgm:prSet presAssocID="{9BDE5235-5700-40C2-836E-6DA7CB8E8FDF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4445C5E5-7C9E-4A9C-A62C-84A68AC0FAB0}" type="pres">
      <dgm:prSet presAssocID="{DDC73827-3F95-4AA4-A932-E52B64C318EC}" presName="spacer" presStyleCnt="0"/>
      <dgm:spPr/>
    </dgm:pt>
    <dgm:pt modelId="{9AE9D7D3-3A8C-4904-852D-F2ECBCB70F48}" type="pres">
      <dgm:prSet presAssocID="{8D5146E1-9D82-48F3-AA2F-99F7B317DB9B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FFE0824B-8BC9-4966-A4E9-E5EF370B60FA}" type="pres">
      <dgm:prSet presAssocID="{437E9C07-EB5A-4019-ABCC-7210AD753D2E}" presName="spacer" presStyleCnt="0"/>
      <dgm:spPr/>
    </dgm:pt>
    <dgm:pt modelId="{74787602-05CC-4B19-9700-9CF8AED50139}" type="pres">
      <dgm:prSet presAssocID="{512BF660-7D33-429F-9707-36E649C1781F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0E51695B-07E9-4305-89B7-5DAE5E682D5E}" type="pres">
      <dgm:prSet presAssocID="{921B1AF7-8F43-4578-BA72-879CC1AF9301}" presName="spacer" presStyleCnt="0"/>
      <dgm:spPr/>
    </dgm:pt>
    <dgm:pt modelId="{21376EB4-EE6E-42D2-B395-0CA91C65F809}" type="pres">
      <dgm:prSet presAssocID="{32DEE70F-3488-4DDC-9491-380491F2A8DF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D6A3BD02-B1CA-4778-99B8-01FAFFFEF7D5}" type="presOf" srcId="{512BF660-7D33-429F-9707-36E649C1781F}" destId="{74787602-05CC-4B19-9700-9CF8AED50139}" srcOrd="0" destOrd="0" presId="urn:microsoft.com/office/officeart/2005/8/layout/vList2"/>
    <dgm:cxn modelId="{9974BD07-2AA2-48D8-8D69-D20AB9477FEC}" type="presOf" srcId="{9BDE5235-5700-40C2-836E-6DA7CB8E8FDF}" destId="{F6F921BF-0A7A-4CD0-92F1-3A5DF50338F8}" srcOrd="0" destOrd="0" presId="urn:microsoft.com/office/officeart/2005/8/layout/vList2"/>
    <dgm:cxn modelId="{39A74B13-F066-47D3-BBCF-253E6504B9A3}" srcId="{4DAF1645-6AA4-44A7-91D9-5DBEF7F631BB}" destId="{099D82DE-1A70-4A56-B0E6-473FDD27997F}" srcOrd="6" destOrd="0" parTransId="{C39C602F-E34A-4D1C-95CE-2A1E8335F74E}" sibTransId="{822243D5-38AA-4002-B105-8CA6F35D92D3}"/>
    <dgm:cxn modelId="{7B606217-0A81-4353-BE75-32378D16857B}" srcId="{4DAF1645-6AA4-44A7-91D9-5DBEF7F631BB}" destId="{E2AF278D-182B-43DF-9D22-1267E04E0E7F}" srcOrd="4" destOrd="0" parTransId="{4A517ED4-22B6-47E5-93E9-DD02A196BCB9}" sibTransId="{CDFA7660-EABB-4685-BD94-084D5E2001D9}"/>
    <dgm:cxn modelId="{DD045A24-0A7B-4079-B0AF-7C1C4BB4427C}" type="presOf" srcId="{F1450664-7AE5-4592-A59E-5A33334609F2}" destId="{CE9A782F-7D63-4FA2-99FA-B10F29CC9A56}" srcOrd="0" destOrd="0" presId="urn:microsoft.com/office/officeart/2005/8/layout/vList2"/>
    <dgm:cxn modelId="{ED1CCA24-4DFC-4920-9EE9-893E91C4AC7D}" type="presOf" srcId="{3827A355-57A5-420E-9790-C82FE20B3866}" destId="{4746F670-E76E-4868-B7DE-68DD3B023852}" srcOrd="0" destOrd="0" presId="urn:microsoft.com/office/officeart/2005/8/layout/vList2"/>
    <dgm:cxn modelId="{7E618E2B-196C-4245-A44C-2886E92F971B}" type="presOf" srcId="{099D82DE-1A70-4A56-B0E6-473FDD27997F}" destId="{506E86F9-C05C-4CBE-BA3E-D5302138584A}" srcOrd="0" destOrd="0" presId="urn:microsoft.com/office/officeart/2005/8/layout/vList2"/>
    <dgm:cxn modelId="{19EF3F5D-2DF0-456D-917B-359BE9EF22DF}" srcId="{4DAF1645-6AA4-44A7-91D9-5DBEF7F631BB}" destId="{A0F0555D-5528-499D-8970-A4ED7A0EC9F1}" srcOrd="3" destOrd="0" parTransId="{438564D0-E841-4518-B73B-42A1432E8A4C}" sibTransId="{473C3E3F-18EE-4949-BE7B-3BF26A32A161}"/>
    <dgm:cxn modelId="{CBB38367-5960-43F4-A18A-A55229666A8B}" type="presOf" srcId="{8BA27318-8D0D-4DC5-AD5F-4CC637C56FF8}" destId="{66EE6512-7E35-47BD-9A94-0ACA9CF671AA}" srcOrd="0" destOrd="0" presId="urn:microsoft.com/office/officeart/2005/8/layout/vList2"/>
    <dgm:cxn modelId="{1BC39D69-C2B4-4CCB-9CD8-7DD22BAE3C90}" type="presOf" srcId="{E2AF278D-182B-43DF-9D22-1267E04E0E7F}" destId="{30A259CD-9AB8-4664-9C81-98D3695E4F32}" srcOrd="0" destOrd="0" presId="urn:microsoft.com/office/officeart/2005/8/layout/vList2"/>
    <dgm:cxn modelId="{9172234E-82CA-44CD-B32D-8A33D8D17EDE}" srcId="{4DAF1645-6AA4-44A7-91D9-5DBEF7F631BB}" destId="{9BDE5235-5700-40C2-836E-6DA7CB8E8FDF}" srcOrd="8" destOrd="0" parTransId="{27CE2D7D-7BDF-472D-A993-5F81B69E9CB2}" sibTransId="{DDC73827-3F95-4AA4-A932-E52B64C318EC}"/>
    <dgm:cxn modelId="{1A179E50-6A0A-476E-BE9F-7E49780D25D0}" srcId="{4DAF1645-6AA4-44A7-91D9-5DBEF7F631BB}" destId="{8D5146E1-9D82-48F3-AA2F-99F7B317DB9B}" srcOrd="9" destOrd="0" parTransId="{E44D37EA-F25C-4E1B-86B9-12BFAEA248B9}" sibTransId="{437E9C07-EB5A-4019-ABCC-7210AD753D2E}"/>
    <dgm:cxn modelId="{08BBCB5A-2DC7-4BFA-8F5D-79602A19582A}" srcId="{4DAF1645-6AA4-44A7-91D9-5DBEF7F631BB}" destId="{512BF660-7D33-429F-9707-36E649C1781F}" srcOrd="10" destOrd="0" parTransId="{3F5EDC47-CA70-484B-9339-2883290C6859}" sibTransId="{921B1AF7-8F43-4578-BA72-879CC1AF9301}"/>
    <dgm:cxn modelId="{2EE2ED95-169F-4121-A593-A44B91513AA6}" srcId="{4DAF1645-6AA4-44A7-91D9-5DBEF7F631BB}" destId="{32DEE70F-3488-4DDC-9491-380491F2A8DF}" srcOrd="11" destOrd="0" parTransId="{D3656817-18BA-479D-86D8-A9892D946520}" sibTransId="{74D8D9E5-9BEB-47DD-B343-19A2B4579C65}"/>
    <dgm:cxn modelId="{18B7769B-CACB-49BE-A387-CF0F8F4824FA}" type="presOf" srcId="{287E293D-2846-437E-8C04-F89C4C0B086C}" destId="{4C159EFE-7DF0-4122-9BCD-EAB81F79CDAA}" srcOrd="0" destOrd="0" presId="urn:microsoft.com/office/officeart/2005/8/layout/vList2"/>
    <dgm:cxn modelId="{7C16ADA3-7985-4538-884B-5AE5FF9EAAF7}" type="presOf" srcId="{4DAF1645-6AA4-44A7-91D9-5DBEF7F631BB}" destId="{BEBBE167-8CC8-422E-A16A-5991814190FE}" srcOrd="0" destOrd="0" presId="urn:microsoft.com/office/officeart/2005/8/layout/vList2"/>
    <dgm:cxn modelId="{3442F8AA-93C2-44FC-8FD7-768145F83A26}" srcId="{4DAF1645-6AA4-44A7-91D9-5DBEF7F631BB}" destId="{3827A355-57A5-420E-9790-C82FE20B3866}" srcOrd="0" destOrd="0" parTransId="{0F79E13D-544E-43BB-8F5A-1EA17E53C413}" sibTransId="{9448E015-B29E-43FF-A33F-832975D31B8F}"/>
    <dgm:cxn modelId="{95276EAB-745C-4EC1-8F67-3969E22B501B}" type="presOf" srcId="{B5EC6301-18D2-4058-9943-8D0360C64361}" destId="{2E0C5354-0612-4129-AABC-FF68981FA2B6}" srcOrd="0" destOrd="0" presId="urn:microsoft.com/office/officeart/2005/8/layout/vList2"/>
    <dgm:cxn modelId="{7B6E47B7-34B0-4527-A7AD-583F5B0F9E51}" type="presOf" srcId="{8D5146E1-9D82-48F3-AA2F-99F7B317DB9B}" destId="{9AE9D7D3-3A8C-4904-852D-F2ECBCB70F48}" srcOrd="0" destOrd="0" presId="urn:microsoft.com/office/officeart/2005/8/layout/vList2"/>
    <dgm:cxn modelId="{DAADDFBC-5FFB-4609-901B-B30E6B69E596}" srcId="{4DAF1645-6AA4-44A7-91D9-5DBEF7F631BB}" destId="{F1450664-7AE5-4592-A59E-5A33334609F2}" srcOrd="1" destOrd="0" parTransId="{DAC73934-1886-4EE5-BDB5-87CE87E01D50}" sibTransId="{D3DA9DEB-4D7F-409B-9F67-0DC454B78596}"/>
    <dgm:cxn modelId="{478008C7-2CDA-4736-9301-17F6E8513D6D}" type="presOf" srcId="{A0F0555D-5528-499D-8970-A4ED7A0EC9F1}" destId="{6379CD35-8AD5-479A-A57C-13DA014A364C}" srcOrd="0" destOrd="0" presId="urn:microsoft.com/office/officeart/2005/8/layout/vList2"/>
    <dgm:cxn modelId="{21CB33CD-87CD-4AF4-B8D1-20863479242F}" srcId="{4DAF1645-6AA4-44A7-91D9-5DBEF7F631BB}" destId="{B5EC6301-18D2-4058-9943-8D0360C64361}" srcOrd="2" destOrd="0" parTransId="{A3A2319B-DD6B-4555-82C0-1CEECB829863}" sibTransId="{863A22A3-776F-42C6-9C9D-1F41D8DB7FD6}"/>
    <dgm:cxn modelId="{157305DD-7579-4E5E-9644-1B5B1C8246C4}" type="presOf" srcId="{32DEE70F-3488-4DDC-9491-380491F2A8DF}" destId="{21376EB4-EE6E-42D2-B395-0CA91C65F809}" srcOrd="0" destOrd="0" presId="urn:microsoft.com/office/officeart/2005/8/layout/vList2"/>
    <dgm:cxn modelId="{5496CDF3-EE06-450B-90F4-66D3DDA9D086}" srcId="{4DAF1645-6AA4-44A7-91D9-5DBEF7F631BB}" destId="{287E293D-2846-437E-8C04-F89C4C0B086C}" srcOrd="7" destOrd="0" parTransId="{7D7E77BE-8A3B-43E5-9EFC-A825E47DF66E}" sibTransId="{60C5F832-ECB3-4037-A850-D1543182C6E2}"/>
    <dgm:cxn modelId="{5644B0F4-88A3-45D1-988B-C861D4D29B7F}" srcId="{4DAF1645-6AA4-44A7-91D9-5DBEF7F631BB}" destId="{8BA27318-8D0D-4DC5-AD5F-4CC637C56FF8}" srcOrd="5" destOrd="0" parTransId="{82C6FCC9-9179-4C21-B197-9AB353234558}" sibTransId="{2BF47F64-A507-40DC-84E4-0ADB0FE619EB}"/>
    <dgm:cxn modelId="{DE9C4104-9A89-4E3B-80F7-0D7E31942928}" type="presParOf" srcId="{BEBBE167-8CC8-422E-A16A-5991814190FE}" destId="{4746F670-E76E-4868-B7DE-68DD3B023852}" srcOrd="0" destOrd="0" presId="urn:microsoft.com/office/officeart/2005/8/layout/vList2"/>
    <dgm:cxn modelId="{E20592C9-F243-46C2-9606-930FE9907F97}" type="presParOf" srcId="{BEBBE167-8CC8-422E-A16A-5991814190FE}" destId="{C2B2F0CF-A776-42B6-AFC5-F53F750167C4}" srcOrd="1" destOrd="0" presId="urn:microsoft.com/office/officeart/2005/8/layout/vList2"/>
    <dgm:cxn modelId="{17BE6541-372A-4F84-800D-4F183BEEFBBB}" type="presParOf" srcId="{BEBBE167-8CC8-422E-A16A-5991814190FE}" destId="{CE9A782F-7D63-4FA2-99FA-B10F29CC9A56}" srcOrd="2" destOrd="0" presId="urn:microsoft.com/office/officeart/2005/8/layout/vList2"/>
    <dgm:cxn modelId="{212DC04E-A581-465C-B2F4-35DDF3BBBDF8}" type="presParOf" srcId="{BEBBE167-8CC8-422E-A16A-5991814190FE}" destId="{59838CC0-299C-4FC8-B963-DC25F8E9B3DF}" srcOrd="3" destOrd="0" presId="urn:microsoft.com/office/officeart/2005/8/layout/vList2"/>
    <dgm:cxn modelId="{1D24DAEE-483F-40C8-A1F6-43A8B0466B8A}" type="presParOf" srcId="{BEBBE167-8CC8-422E-A16A-5991814190FE}" destId="{2E0C5354-0612-4129-AABC-FF68981FA2B6}" srcOrd="4" destOrd="0" presId="urn:microsoft.com/office/officeart/2005/8/layout/vList2"/>
    <dgm:cxn modelId="{FCA2B160-D834-48F2-AD7C-3B5B57E82BFA}" type="presParOf" srcId="{BEBBE167-8CC8-422E-A16A-5991814190FE}" destId="{F5509263-7DCE-471A-BF51-F73701A72D4E}" srcOrd="5" destOrd="0" presId="urn:microsoft.com/office/officeart/2005/8/layout/vList2"/>
    <dgm:cxn modelId="{0B55A9E3-8C2D-41EB-A694-1B55D26FEFF0}" type="presParOf" srcId="{BEBBE167-8CC8-422E-A16A-5991814190FE}" destId="{6379CD35-8AD5-479A-A57C-13DA014A364C}" srcOrd="6" destOrd="0" presId="urn:microsoft.com/office/officeart/2005/8/layout/vList2"/>
    <dgm:cxn modelId="{011D4E49-7E3A-449F-A3F5-586C475581BC}" type="presParOf" srcId="{BEBBE167-8CC8-422E-A16A-5991814190FE}" destId="{208E8B03-F9EB-487D-B127-E47A0FF4FF46}" srcOrd="7" destOrd="0" presId="urn:microsoft.com/office/officeart/2005/8/layout/vList2"/>
    <dgm:cxn modelId="{CF36BF56-6C7F-4EB6-9A04-EBCE08473DFA}" type="presParOf" srcId="{BEBBE167-8CC8-422E-A16A-5991814190FE}" destId="{30A259CD-9AB8-4664-9C81-98D3695E4F32}" srcOrd="8" destOrd="0" presId="urn:microsoft.com/office/officeart/2005/8/layout/vList2"/>
    <dgm:cxn modelId="{B8BBEDF6-418F-47A3-BF1C-F977BC584911}" type="presParOf" srcId="{BEBBE167-8CC8-422E-A16A-5991814190FE}" destId="{B755097C-2424-4D6E-8DC6-47BD400DB051}" srcOrd="9" destOrd="0" presId="urn:microsoft.com/office/officeart/2005/8/layout/vList2"/>
    <dgm:cxn modelId="{3FE11370-C468-4511-A832-2080AF8ADC59}" type="presParOf" srcId="{BEBBE167-8CC8-422E-A16A-5991814190FE}" destId="{66EE6512-7E35-47BD-9A94-0ACA9CF671AA}" srcOrd="10" destOrd="0" presId="urn:microsoft.com/office/officeart/2005/8/layout/vList2"/>
    <dgm:cxn modelId="{C13DD147-1314-414E-A48C-32883E79BEE4}" type="presParOf" srcId="{BEBBE167-8CC8-422E-A16A-5991814190FE}" destId="{A607B75A-1F65-44C5-BD03-423220C6F62A}" srcOrd="11" destOrd="0" presId="urn:microsoft.com/office/officeart/2005/8/layout/vList2"/>
    <dgm:cxn modelId="{8A64D5C9-FB7C-4291-9B2D-F53D643E3B45}" type="presParOf" srcId="{BEBBE167-8CC8-422E-A16A-5991814190FE}" destId="{506E86F9-C05C-4CBE-BA3E-D5302138584A}" srcOrd="12" destOrd="0" presId="urn:microsoft.com/office/officeart/2005/8/layout/vList2"/>
    <dgm:cxn modelId="{C7B005DC-8B5A-41AC-B960-73EAAB8B7D18}" type="presParOf" srcId="{BEBBE167-8CC8-422E-A16A-5991814190FE}" destId="{630F6025-F745-4BFE-B853-03BF914F2E45}" srcOrd="13" destOrd="0" presId="urn:microsoft.com/office/officeart/2005/8/layout/vList2"/>
    <dgm:cxn modelId="{FEFC40F9-E912-4460-8B94-F0F75160E5C0}" type="presParOf" srcId="{BEBBE167-8CC8-422E-A16A-5991814190FE}" destId="{4C159EFE-7DF0-4122-9BCD-EAB81F79CDAA}" srcOrd="14" destOrd="0" presId="urn:microsoft.com/office/officeart/2005/8/layout/vList2"/>
    <dgm:cxn modelId="{D837D8C2-2E8C-424E-A8CD-EE462BC44757}" type="presParOf" srcId="{BEBBE167-8CC8-422E-A16A-5991814190FE}" destId="{6205E875-7938-41F8-92CE-82F020952D32}" srcOrd="15" destOrd="0" presId="urn:microsoft.com/office/officeart/2005/8/layout/vList2"/>
    <dgm:cxn modelId="{A614E7FF-18B1-4853-B2CE-7A949E6FBE0B}" type="presParOf" srcId="{BEBBE167-8CC8-422E-A16A-5991814190FE}" destId="{F6F921BF-0A7A-4CD0-92F1-3A5DF50338F8}" srcOrd="16" destOrd="0" presId="urn:microsoft.com/office/officeart/2005/8/layout/vList2"/>
    <dgm:cxn modelId="{BFBE602F-B79F-4F56-93C0-A6CE3799E3D9}" type="presParOf" srcId="{BEBBE167-8CC8-422E-A16A-5991814190FE}" destId="{4445C5E5-7C9E-4A9C-A62C-84A68AC0FAB0}" srcOrd="17" destOrd="0" presId="urn:microsoft.com/office/officeart/2005/8/layout/vList2"/>
    <dgm:cxn modelId="{3A80FA60-A017-4214-885C-3C705DBB12AE}" type="presParOf" srcId="{BEBBE167-8CC8-422E-A16A-5991814190FE}" destId="{9AE9D7D3-3A8C-4904-852D-F2ECBCB70F48}" srcOrd="18" destOrd="0" presId="urn:microsoft.com/office/officeart/2005/8/layout/vList2"/>
    <dgm:cxn modelId="{0E19207B-D20E-4375-B522-34371DCF8E93}" type="presParOf" srcId="{BEBBE167-8CC8-422E-A16A-5991814190FE}" destId="{FFE0824B-8BC9-4966-A4E9-E5EF370B60FA}" srcOrd="19" destOrd="0" presId="urn:microsoft.com/office/officeart/2005/8/layout/vList2"/>
    <dgm:cxn modelId="{5FE73EB1-A907-4657-B4F1-FF56214D1745}" type="presParOf" srcId="{BEBBE167-8CC8-422E-A16A-5991814190FE}" destId="{74787602-05CC-4B19-9700-9CF8AED50139}" srcOrd="20" destOrd="0" presId="urn:microsoft.com/office/officeart/2005/8/layout/vList2"/>
    <dgm:cxn modelId="{5482ACF7-2221-4BB5-8C40-EE1B7446EB98}" type="presParOf" srcId="{BEBBE167-8CC8-422E-A16A-5991814190FE}" destId="{0E51695B-07E9-4305-89B7-5DAE5E682D5E}" srcOrd="21" destOrd="0" presId="urn:microsoft.com/office/officeart/2005/8/layout/vList2"/>
    <dgm:cxn modelId="{8EEFB7C3-2906-44CB-BC75-FB1D09FD8570}" type="presParOf" srcId="{BEBBE167-8CC8-422E-A16A-5991814190FE}" destId="{21376EB4-EE6E-42D2-B395-0CA91C65F809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9DCC91-B16A-45A5-ADDF-B1B70AE1FD0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5D0F10-0A26-4FBF-B513-D215C2E2200F}">
      <dgm:prSet/>
      <dgm:spPr/>
      <dgm:t>
        <a:bodyPr/>
        <a:lstStyle/>
        <a:p>
          <a:r>
            <a:rPr lang="en-US"/>
            <a:t>Discuss board for students where user can interact with each other</a:t>
          </a:r>
        </a:p>
      </dgm:t>
    </dgm:pt>
    <dgm:pt modelId="{778FDDA6-0CCC-4939-A23C-4C56F32FDB48}" type="parTrans" cxnId="{2EFF71EB-6A41-4DA1-B5D3-140C9C43B162}">
      <dgm:prSet/>
      <dgm:spPr/>
      <dgm:t>
        <a:bodyPr/>
        <a:lstStyle/>
        <a:p>
          <a:endParaRPr lang="en-US"/>
        </a:p>
      </dgm:t>
    </dgm:pt>
    <dgm:pt modelId="{2D069D1C-FF9E-4A36-A63E-6239C9662424}" type="sibTrans" cxnId="{2EFF71EB-6A41-4DA1-B5D3-140C9C43B162}">
      <dgm:prSet/>
      <dgm:spPr/>
      <dgm:t>
        <a:bodyPr/>
        <a:lstStyle/>
        <a:p>
          <a:endParaRPr lang="en-US"/>
        </a:p>
      </dgm:t>
    </dgm:pt>
    <dgm:pt modelId="{448EB931-1F2D-471F-9D88-C09120C81D4A}">
      <dgm:prSet/>
      <dgm:spPr/>
      <dgm:t>
        <a:bodyPr/>
        <a:lstStyle/>
        <a:p>
          <a:r>
            <a:rPr lang="en-US"/>
            <a:t>Multiple payment option must be in the system like PayPal debit card</a:t>
          </a:r>
        </a:p>
      </dgm:t>
    </dgm:pt>
    <dgm:pt modelId="{34CE9491-282C-4640-B51C-94CFAAD2FDDD}" type="parTrans" cxnId="{3ED94388-FD0D-4C7A-B2C8-CAE63136C439}">
      <dgm:prSet/>
      <dgm:spPr/>
      <dgm:t>
        <a:bodyPr/>
        <a:lstStyle/>
        <a:p>
          <a:endParaRPr lang="en-US"/>
        </a:p>
      </dgm:t>
    </dgm:pt>
    <dgm:pt modelId="{C6562378-5985-4D00-9DB0-8B71A6B1DB93}" type="sibTrans" cxnId="{3ED94388-FD0D-4C7A-B2C8-CAE63136C439}">
      <dgm:prSet/>
      <dgm:spPr/>
      <dgm:t>
        <a:bodyPr/>
        <a:lstStyle/>
        <a:p>
          <a:endParaRPr lang="en-US"/>
        </a:p>
      </dgm:t>
    </dgm:pt>
    <dgm:pt modelId="{E423EA34-5CD2-4F70-AE50-23B4A4DD7A1A}">
      <dgm:prSet/>
      <dgm:spPr/>
      <dgm:t>
        <a:bodyPr/>
        <a:lstStyle/>
        <a:p>
          <a:r>
            <a:rPr lang="en-US"/>
            <a:t>Quiz program and price for winner will be more effective</a:t>
          </a:r>
        </a:p>
      </dgm:t>
    </dgm:pt>
    <dgm:pt modelId="{78E2A389-CF1E-40F2-A4A3-314293D2FD34}" type="parTrans" cxnId="{E96B7034-7C83-4701-BB3B-F5FBB7EF21F1}">
      <dgm:prSet/>
      <dgm:spPr/>
      <dgm:t>
        <a:bodyPr/>
        <a:lstStyle/>
        <a:p>
          <a:endParaRPr lang="en-US"/>
        </a:p>
      </dgm:t>
    </dgm:pt>
    <dgm:pt modelId="{DED25021-59A4-4B17-A97D-0A0AD9FEAE27}" type="sibTrans" cxnId="{E96B7034-7C83-4701-BB3B-F5FBB7EF21F1}">
      <dgm:prSet/>
      <dgm:spPr/>
      <dgm:t>
        <a:bodyPr/>
        <a:lstStyle/>
        <a:p>
          <a:endParaRPr lang="en-US"/>
        </a:p>
      </dgm:t>
    </dgm:pt>
    <dgm:pt modelId="{CB310114-09FB-401C-9410-495AF841B685}">
      <dgm:prSet/>
      <dgm:spPr/>
      <dgm:t>
        <a:bodyPr/>
        <a:lstStyle/>
        <a:p>
          <a:r>
            <a:rPr lang="en-US" dirty="0"/>
            <a:t>Current user interface is good but to get the traffic and to make easy for students we must improve on it</a:t>
          </a:r>
        </a:p>
      </dgm:t>
    </dgm:pt>
    <dgm:pt modelId="{8BD899C8-C730-4E05-AB24-927CDD0FD167}" type="parTrans" cxnId="{8741C9BF-E825-459F-92F9-30CA53867000}">
      <dgm:prSet/>
      <dgm:spPr/>
      <dgm:t>
        <a:bodyPr/>
        <a:lstStyle/>
        <a:p>
          <a:endParaRPr lang="en-US"/>
        </a:p>
      </dgm:t>
    </dgm:pt>
    <dgm:pt modelId="{77B360D8-AC49-4F4B-9AF1-C4AD5CEE2C7C}" type="sibTrans" cxnId="{8741C9BF-E825-459F-92F9-30CA53867000}">
      <dgm:prSet/>
      <dgm:spPr/>
      <dgm:t>
        <a:bodyPr/>
        <a:lstStyle/>
        <a:p>
          <a:endParaRPr lang="en-US"/>
        </a:p>
      </dgm:t>
    </dgm:pt>
    <dgm:pt modelId="{513CF9D4-9FE3-4B65-948E-64F0A88F641D}">
      <dgm:prSet/>
      <dgm:spPr/>
      <dgm:t>
        <a:bodyPr/>
        <a:lstStyle/>
        <a:p>
          <a:r>
            <a:rPr lang="en-US" dirty="0"/>
            <a:t>Only course image and details but in future we should add intro video of courses</a:t>
          </a:r>
          <a:br>
            <a:rPr lang="en-US" b="1" dirty="0"/>
          </a:br>
          <a:endParaRPr lang="en-US" dirty="0"/>
        </a:p>
      </dgm:t>
    </dgm:pt>
    <dgm:pt modelId="{5DCA2358-64D1-41E7-91F6-8ACCFD04D1E7}" type="parTrans" cxnId="{82EC7BF0-C108-406B-924B-97C1BAFD6AAA}">
      <dgm:prSet/>
      <dgm:spPr/>
      <dgm:t>
        <a:bodyPr/>
        <a:lstStyle/>
        <a:p>
          <a:endParaRPr lang="en-US"/>
        </a:p>
      </dgm:t>
    </dgm:pt>
    <dgm:pt modelId="{0F4663FD-0D35-4B5B-A2D8-BEE40BB57B5C}" type="sibTrans" cxnId="{82EC7BF0-C108-406B-924B-97C1BAFD6AAA}">
      <dgm:prSet/>
      <dgm:spPr/>
      <dgm:t>
        <a:bodyPr/>
        <a:lstStyle/>
        <a:p>
          <a:endParaRPr lang="en-US"/>
        </a:p>
      </dgm:t>
    </dgm:pt>
    <dgm:pt modelId="{D27C720B-5518-4917-B206-89166CCA01AB}" type="pres">
      <dgm:prSet presAssocID="{449DCC91-B16A-45A5-ADDF-B1B70AE1FD0B}" presName="linear" presStyleCnt="0">
        <dgm:presLayoutVars>
          <dgm:animLvl val="lvl"/>
          <dgm:resizeHandles val="exact"/>
        </dgm:presLayoutVars>
      </dgm:prSet>
      <dgm:spPr/>
    </dgm:pt>
    <dgm:pt modelId="{7F6AC19F-50AB-4A02-84C5-D8D0E3D49AE3}" type="pres">
      <dgm:prSet presAssocID="{D75D0F10-0A26-4FBF-B513-D215C2E220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28F11D-085B-42DF-8941-3F3408C364EF}" type="pres">
      <dgm:prSet presAssocID="{2D069D1C-FF9E-4A36-A63E-6239C9662424}" presName="spacer" presStyleCnt="0"/>
      <dgm:spPr/>
    </dgm:pt>
    <dgm:pt modelId="{97F123EB-5101-4E6F-B9CE-81744183D6C5}" type="pres">
      <dgm:prSet presAssocID="{448EB931-1F2D-471F-9D88-C09120C81D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AEFF4D-9535-4C45-AB8D-6F436E3FE11E}" type="pres">
      <dgm:prSet presAssocID="{C6562378-5985-4D00-9DB0-8B71A6B1DB93}" presName="spacer" presStyleCnt="0"/>
      <dgm:spPr/>
    </dgm:pt>
    <dgm:pt modelId="{C3C31CF0-89DB-4DA6-96C9-609508DF0458}" type="pres">
      <dgm:prSet presAssocID="{E423EA34-5CD2-4F70-AE50-23B4A4DD7A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BF8A18-FE32-4C4D-9357-36D5A873D472}" type="pres">
      <dgm:prSet presAssocID="{DED25021-59A4-4B17-A97D-0A0AD9FEAE27}" presName="spacer" presStyleCnt="0"/>
      <dgm:spPr/>
    </dgm:pt>
    <dgm:pt modelId="{4850EC05-4AA5-4A60-83E8-30E8DEB35A48}" type="pres">
      <dgm:prSet presAssocID="{CB310114-09FB-401C-9410-495AF841B6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A97083-B837-488D-821B-AB6B432D6EA2}" type="pres">
      <dgm:prSet presAssocID="{77B360D8-AC49-4F4B-9AF1-C4AD5CEE2C7C}" presName="spacer" presStyleCnt="0"/>
      <dgm:spPr/>
    </dgm:pt>
    <dgm:pt modelId="{A61BABC8-925E-4BD3-BF54-7819E4B45BE9}" type="pres">
      <dgm:prSet presAssocID="{513CF9D4-9FE3-4B65-948E-64F0A88F64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644720-AC14-4503-9AEE-4CBFCF3FE3C0}" type="presOf" srcId="{513CF9D4-9FE3-4B65-948E-64F0A88F641D}" destId="{A61BABC8-925E-4BD3-BF54-7819E4B45BE9}" srcOrd="0" destOrd="0" presId="urn:microsoft.com/office/officeart/2005/8/layout/vList2"/>
    <dgm:cxn modelId="{E96B7034-7C83-4701-BB3B-F5FBB7EF21F1}" srcId="{449DCC91-B16A-45A5-ADDF-B1B70AE1FD0B}" destId="{E423EA34-5CD2-4F70-AE50-23B4A4DD7A1A}" srcOrd="2" destOrd="0" parTransId="{78E2A389-CF1E-40F2-A4A3-314293D2FD34}" sibTransId="{DED25021-59A4-4B17-A97D-0A0AD9FEAE27}"/>
    <dgm:cxn modelId="{541A7163-A33D-4200-BF4B-224801299615}" type="presOf" srcId="{CB310114-09FB-401C-9410-495AF841B685}" destId="{4850EC05-4AA5-4A60-83E8-30E8DEB35A48}" srcOrd="0" destOrd="0" presId="urn:microsoft.com/office/officeart/2005/8/layout/vList2"/>
    <dgm:cxn modelId="{3ED94388-FD0D-4C7A-B2C8-CAE63136C439}" srcId="{449DCC91-B16A-45A5-ADDF-B1B70AE1FD0B}" destId="{448EB931-1F2D-471F-9D88-C09120C81D4A}" srcOrd="1" destOrd="0" parTransId="{34CE9491-282C-4640-B51C-94CFAAD2FDDD}" sibTransId="{C6562378-5985-4D00-9DB0-8B71A6B1DB93}"/>
    <dgm:cxn modelId="{BC7DDA88-362E-4FF3-B322-1AA69C55F6DA}" type="presOf" srcId="{E423EA34-5CD2-4F70-AE50-23B4A4DD7A1A}" destId="{C3C31CF0-89DB-4DA6-96C9-609508DF0458}" srcOrd="0" destOrd="0" presId="urn:microsoft.com/office/officeart/2005/8/layout/vList2"/>
    <dgm:cxn modelId="{B43BE994-C23B-4D1A-B92F-1A290741B03B}" type="presOf" srcId="{449DCC91-B16A-45A5-ADDF-B1B70AE1FD0B}" destId="{D27C720B-5518-4917-B206-89166CCA01AB}" srcOrd="0" destOrd="0" presId="urn:microsoft.com/office/officeart/2005/8/layout/vList2"/>
    <dgm:cxn modelId="{012DDFB6-3332-464E-A878-C99F416B6275}" type="presOf" srcId="{D75D0F10-0A26-4FBF-B513-D215C2E2200F}" destId="{7F6AC19F-50AB-4A02-84C5-D8D0E3D49AE3}" srcOrd="0" destOrd="0" presId="urn:microsoft.com/office/officeart/2005/8/layout/vList2"/>
    <dgm:cxn modelId="{7AF104BD-9DBC-4B09-B07D-AC32B79FA4A6}" type="presOf" srcId="{448EB931-1F2D-471F-9D88-C09120C81D4A}" destId="{97F123EB-5101-4E6F-B9CE-81744183D6C5}" srcOrd="0" destOrd="0" presId="urn:microsoft.com/office/officeart/2005/8/layout/vList2"/>
    <dgm:cxn modelId="{8741C9BF-E825-459F-92F9-30CA53867000}" srcId="{449DCC91-B16A-45A5-ADDF-B1B70AE1FD0B}" destId="{CB310114-09FB-401C-9410-495AF841B685}" srcOrd="3" destOrd="0" parTransId="{8BD899C8-C730-4E05-AB24-927CDD0FD167}" sibTransId="{77B360D8-AC49-4F4B-9AF1-C4AD5CEE2C7C}"/>
    <dgm:cxn modelId="{2EFF71EB-6A41-4DA1-B5D3-140C9C43B162}" srcId="{449DCC91-B16A-45A5-ADDF-B1B70AE1FD0B}" destId="{D75D0F10-0A26-4FBF-B513-D215C2E2200F}" srcOrd="0" destOrd="0" parTransId="{778FDDA6-0CCC-4939-A23C-4C56F32FDB48}" sibTransId="{2D069D1C-FF9E-4A36-A63E-6239C9662424}"/>
    <dgm:cxn modelId="{82EC7BF0-C108-406B-924B-97C1BAFD6AAA}" srcId="{449DCC91-B16A-45A5-ADDF-B1B70AE1FD0B}" destId="{513CF9D4-9FE3-4B65-948E-64F0A88F641D}" srcOrd="4" destOrd="0" parTransId="{5DCA2358-64D1-41E7-91F6-8ACCFD04D1E7}" sibTransId="{0F4663FD-0D35-4B5B-A2D8-BEE40BB57B5C}"/>
    <dgm:cxn modelId="{3864344C-87BE-4C5A-B4D0-5A77776F4D35}" type="presParOf" srcId="{D27C720B-5518-4917-B206-89166CCA01AB}" destId="{7F6AC19F-50AB-4A02-84C5-D8D0E3D49AE3}" srcOrd="0" destOrd="0" presId="urn:microsoft.com/office/officeart/2005/8/layout/vList2"/>
    <dgm:cxn modelId="{7279B8F2-515F-42D9-B23B-1BE81E0F4E6B}" type="presParOf" srcId="{D27C720B-5518-4917-B206-89166CCA01AB}" destId="{EB28F11D-085B-42DF-8941-3F3408C364EF}" srcOrd="1" destOrd="0" presId="urn:microsoft.com/office/officeart/2005/8/layout/vList2"/>
    <dgm:cxn modelId="{E935A134-6F2C-453C-98DC-12B7575EECE9}" type="presParOf" srcId="{D27C720B-5518-4917-B206-89166CCA01AB}" destId="{97F123EB-5101-4E6F-B9CE-81744183D6C5}" srcOrd="2" destOrd="0" presId="urn:microsoft.com/office/officeart/2005/8/layout/vList2"/>
    <dgm:cxn modelId="{C0A757E0-725E-4412-A4D1-4A0FB0FB4A97}" type="presParOf" srcId="{D27C720B-5518-4917-B206-89166CCA01AB}" destId="{82AEFF4D-9535-4C45-AB8D-6F436E3FE11E}" srcOrd="3" destOrd="0" presId="urn:microsoft.com/office/officeart/2005/8/layout/vList2"/>
    <dgm:cxn modelId="{B91C52ED-C965-44C4-976D-B9DF29DC882B}" type="presParOf" srcId="{D27C720B-5518-4917-B206-89166CCA01AB}" destId="{C3C31CF0-89DB-4DA6-96C9-609508DF0458}" srcOrd="4" destOrd="0" presId="urn:microsoft.com/office/officeart/2005/8/layout/vList2"/>
    <dgm:cxn modelId="{FB369D5F-4645-4FBC-90B6-7E0E4454A0BB}" type="presParOf" srcId="{D27C720B-5518-4917-B206-89166CCA01AB}" destId="{0FBF8A18-FE32-4C4D-9357-36D5A873D472}" srcOrd="5" destOrd="0" presId="urn:microsoft.com/office/officeart/2005/8/layout/vList2"/>
    <dgm:cxn modelId="{86B44A52-D470-46B1-B3A3-89F4DE7D1A7C}" type="presParOf" srcId="{D27C720B-5518-4917-B206-89166CCA01AB}" destId="{4850EC05-4AA5-4A60-83E8-30E8DEB35A48}" srcOrd="6" destOrd="0" presId="urn:microsoft.com/office/officeart/2005/8/layout/vList2"/>
    <dgm:cxn modelId="{4F112B0A-3E2D-424B-AFA0-E0545F870A87}" type="presParOf" srcId="{D27C720B-5518-4917-B206-89166CCA01AB}" destId="{89A97083-B837-488D-821B-AB6B432D6EA2}" srcOrd="7" destOrd="0" presId="urn:microsoft.com/office/officeart/2005/8/layout/vList2"/>
    <dgm:cxn modelId="{FDA854BF-5945-4A5D-8411-BD2E44AC0DEB}" type="presParOf" srcId="{D27C720B-5518-4917-B206-89166CCA01AB}" destId="{A61BABC8-925E-4BD3-BF54-7819E4B45B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867F43-18C2-443B-AF86-7CB7C1E659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F9C519-16BC-4BEE-A698-CB17D2131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Accomplished by the 4-member team after a lot of hard effort and excellent teamwork</a:t>
          </a:r>
        </a:p>
      </dgm:t>
    </dgm:pt>
    <dgm:pt modelId="{6309A2C4-DBD1-4B17-95C9-1B80F6E458B8}" type="parTrans" cxnId="{F415AF6F-C353-4759-9151-CE5D733DF0B8}">
      <dgm:prSet/>
      <dgm:spPr/>
      <dgm:t>
        <a:bodyPr/>
        <a:lstStyle/>
        <a:p>
          <a:endParaRPr lang="en-US"/>
        </a:p>
      </dgm:t>
    </dgm:pt>
    <dgm:pt modelId="{CCBE8BA7-3D8B-41CD-BE73-DB4632A5E6CD}" type="sibTrans" cxnId="{F415AF6F-C353-4759-9151-CE5D733DF0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96EC6F-7F37-400D-9AA1-13A996423C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Share our tasks fairly and are always eager to assist one</a:t>
          </a:r>
        </a:p>
      </dgm:t>
    </dgm:pt>
    <dgm:pt modelId="{C5028CBF-5D44-4B9D-A435-87AB65CDD18C}" type="parTrans" cxnId="{5A03FB19-6CCA-4BE6-BF48-FD722109EC4E}">
      <dgm:prSet/>
      <dgm:spPr/>
      <dgm:t>
        <a:bodyPr/>
        <a:lstStyle/>
        <a:p>
          <a:endParaRPr lang="en-US"/>
        </a:p>
      </dgm:t>
    </dgm:pt>
    <dgm:pt modelId="{7EF6B01A-E53F-4227-8F61-9C275AEA6A6A}" type="sibTrans" cxnId="{5A03FB19-6CCA-4BE6-BF48-FD722109EC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9AC235-45EA-4479-AB0D-01098F5260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Construct a web-based e-learning system for students to improve their skills</a:t>
          </a:r>
        </a:p>
      </dgm:t>
    </dgm:pt>
    <dgm:pt modelId="{CE5DC787-3BEB-451A-A4C9-BFF7CEA1DCAF}" type="parTrans" cxnId="{451ABBD0-E7D3-4BA8-9321-8FBFC4BEB000}">
      <dgm:prSet/>
      <dgm:spPr/>
      <dgm:t>
        <a:bodyPr/>
        <a:lstStyle/>
        <a:p>
          <a:endParaRPr lang="en-US"/>
        </a:p>
      </dgm:t>
    </dgm:pt>
    <dgm:pt modelId="{2B3CAB17-934F-4026-BB62-020CF25E7F66}" type="sibTrans" cxnId="{451ABBD0-E7D3-4BA8-9321-8FBFC4BEB0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0E552-658A-4412-B7C4-C2C920D808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Various functionalities in the system that uses JavaScript, ASP, C#, HTML and CSS</a:t>
          </a:r>
        </a:p>
      </dgm:t>
    </dgm:pt>
    <dgm:pt modelId="{A9FE64A6-46B5-43B6-AF16-C69FFC9AC2D3}" type="parTrans" cxnId="{2B649D52-025B-451F-B47F-01B5C6CBC49A}">
      <dgm:prSet/>
      <dgm:spPr/>
      <dgm:t>
        <a:bodyPr/>
        <a:lstStyle/>
        <a:p>
          <a:endParaRPr lang="en-US"/>
        </a:p>
      </dgm:t>
    </dgm:pt>
    <dgm:pt modelId="{E1247025-581A-48A6-AA20-393E9D98D125}" type="sibTrans" cxnId="{2B649D52-025B-451F-B47F-01B5C6CBC4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63005B-641C-4FC8-8024-F8EAD08172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Learn to use front end and back end as database to create a dynamic web-based system</a:t>
          </a:r>
        </a:p>
      </dgm:t>
    </dgm:pt>
    <dgm:pt modelId="{5057D1CF-AEEE-475E-948E-F84CF0BBF299}" type="parTrans" cxnId="{6F6078A6-7166-42D6-83CD-1F552AAE1EC2}">
      <dgm:prSet/>
      <dgm:spPr/>
      <dgm:t>
        <a:bodyPr/>
        <a:lstStyle/>
        <a:p>
          <a:endParaRPr lang="en-US"/>
        </a:p>
      </dgm:t>
    </dgm:pt>
    <dgm:pt modelId="{52B6D183-F3F4-4711-BE37-4FE25B99A585}" type="sibTrans" cxnId="{6F6078A6-7166-42D6-83CD-1F552AAE1E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A086C0-43E7-4AF8-9462-8F25256041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Develop our skills as web developers in the fundamentals of web development</a:t>
          </a:r>
        </a:p>
      </dgm:t>
    </dgm:pt>
    <dgm:pt modelId="{6219D9C7-28B4-40EF-B7E7-C4EC8FC5D01E}" type="parTrans" cxnId="{F0663F0A-BFC8-4EBD-9FDF-5136CC02A478}">
      <dgm:prSet/>
      <dgm:spPr/>
      <dgm:t>
        <a:bodyPr/>
        <a:lstStyle/>
        <a:p>
          <a:endParaRPr lang="en-US"/>
        </a:p>
      </dgm:t>
    </dgm:pt>
    <dgm:pt modelId="{450BA57A-6927-47B8-B370-6C32FAA4E854}" type="sibTrans" cxnId="{F0663F0A-BFC8-4EBD-9FDF-5136CC02A478}">
      <dgm:prSet/>
      <dgm:spPr/>
      <dgm:t>
        <a:bodyPr/>
        <a:lstStyle/>
        <a:p>
          <a:endParaRPr lang="en-US"/>
        </a:p>
      </dgm:t>
    </dgm:pt>
    <dgm:pt modelId="{95DC4FDD-470A-45F2-94FE-DE650869BC72}" type="pres">
      <dgm:prSet presAssocID="{8B867F43-18C2-443B-AF86-7CB7C1E65971}" presName="root" presStyleCnt="0">
        <dgm:presLayoutVars>
          <dgm:dir/>
          <dgm:resizeHandles val="exact"/>
        </dgm:presLayoutVars>
      </dgm:prSet>
      <dgm:spPr/>
    </dgm:pt>
    <dgm:pt modelId="{01D12347-EBFC-4250-B697-DBBA5F48D09F}" type="pres">
      <dgm:prSet presAssocID="{8B867F43-18C2-443B-AF86-7CB7C1E65971}" presName="container" presStyleCnt="0">
        <dgm:presLayoutVars>
          <dgm:dir/>
          <dgm:resizeHandles val="exact"/>
        </dgm:presLayoutVars>
      </dgm:prSet>
      <dgm:spPr/>
    </dgm:pt>
    <dgm:pt modelId="{5EE1C080-CA21-47F8-8520-F4D340EFFA33}" type="pres">
      <dgm:prSet presAssocID="{38F9C519-16BC-4BEE-A698-CB17D213185D}" presName="compNode" presStyleCnt="0"/>
      <dgm:spPr/>
    </dgm:pt>
    <dgm:pt modelId="{571F11AA-FFDB-4517-8E8E-5B3DF2F6022D}" type="pres">
      <dgm:prSet presAssocID="{38F9C519-16BC-4BEE-A698-CB17D213185D}" presName="iconBgRect" presStyleLbl="bgShp" presStyleIdx="0" presStyleCnt="6"/>
      <dgm:spPr/>
    </dgm:pt>
    <dgm:pt modelId="{4AB9D352-D2CA-4F0C-88AA-AC2A3C8C932D}" type="pres">
      <dgm:prSet presAssocID="{38F9C519-16BC-4BEE-A698-CB17D21318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60399B6-5F1E-4548-ABCF-4356179CDA1E}" type="pres">
      <dgm:prSet presAssocID="{38F9C519-16BC-4BEE-A698-CB17D213185D}" presName="spaceRect" presStyleCnt="0"/>
      <dgm:spPr/>
    </dgm:pt>
    <dgm:pt modelId="{14A092AB-D6B1-4F64-BE28-B21F5253D863}" type="pres">
      <dgm:prSet presAssocID="{38F9C519-16BC-4BEE-A698-CB17D213185D}" presName="textRect" presStyleLbl="revTx" presStyleIdx="0" presStyleCnt="6">
        <dgm:presLayoutVars>
          <dgm:chMax val="1"/>
          <dgm:chPref val="1"/>
        </dgm:presLayoutVars>
      </dgm:prSet>
      <dgm:spPr/>
    </dgm:pt>
    <dgm:pt modelId="{3EB81CC2-C1EB-4B95-8C21-1D6A644FAFFD}" type="pres">
      <dgm:prSet presAssocID="{CCBE8BA7-3D8B-41CD-BE73-DB4632A5E6CD}" presName="sibTrans" presStyleLbl="sibTrans2D1" presStyleIdx="0" presStyleCnt="0"/>
      <dgm:spPr/>
    </dgm:pt>
    <dgm:pt modelId="{0530C842-F22D-4B1A-AD27-F614FC511DED}" type="pres">
      <dgm:prSet presAssocID="{E596EC6F-7F37-400D-9AA1-13A996423C75}" presName="compNode" presStyleCnt="0"/>
      <dgm:spPr/>
    </dgm:pt>
    <dgm:pt modelId="{532E67D9-DC85-4D2C-8E25-FE2DDDE3D6DE}" type="pres">
      <dgm:prSet presAssocID="{E596EC6F-7F37-400D-9AA1-13A996423C75}" presName="iconBgRect" presStyleLbl="bgShp" presStyleIdx="1" presStyleCnt="6"/>
      <dgm:spPr/>
    </dgm:pt>
    <dgm:pt modelId="{765ADF7B-9452-4EED-9D2D-55686F0B6ABF}" type="pres">
      <dgm:prSet presAssocID="{E596EC6F-7F37-400D-9AA1-13A996423C7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2254102-E43F-4483-BC8C-CF0DF5821650}" type="pres">
      <dgm:prSet presAssocID="{E596EC6F-7F37-400D-9AA1-13A996423C75}" presName="spaceRect" presStyleCnt="0"/>
      <dgm:spPr/>
    </dgm:pt>
    <dgm:pt modelId="{76C625DE-DAFE-433E-BB7A-8709C7971D95}" type="pres">
      <dgm:prSet presAssocID="{E596EC6F-7F37-400D-9AA1-13A996423C75}" presName="textRect" presStyleLbl="revTx" presStyleIdx="1" presStyleCnt="6">
        <dgm:presLayoutVars>
          <dgm:chMax val="1"/>
          <dgm:chPref val="1"/>
        </dgm:presLayoutVars>
      </dgm:prSet>
      <dgm:spPr/>
    </dgm:pt>
    <dgm:pt modelId="{760F3635-026B-4BC4-B1E7-BA87EDA61EE1}" type="pres">
      <dgm:prSet presAssocID="{7EF6B01A-E53F-4227-8F61-9C275AEA6A6A}" presName="sibTrans" presStyleLbl="sibTrans2D1" presStyleIdx="0" presStyleCnt="0"/>
      <dgm:spPr/>
    </dgm:pt>
    <dgm:pt modelId="{CC4FEFEA-A8F7-4E6D-A8C2-FD4D6DEA9902}" type="pres">
      <dgm:prSet presAssocID="{F39AC235-45EA-4479-AB0D-01098F526070}" presName="compNode" presStyleCnt="0"/>
      <dgm:spPr/>
    </dgm:pt>
    <dgm:pt modelId="{6AF0C8F2-C95A-4879-BE2C-0346F4E442A5}" type="pres">
      <dgm:prSet presAssocID="{F39AC235-45EA-4479-AB0D-01098F526070}" presName="iconBgRect" presStyleLbl="bgShp" presStyleIdx="2" presStyleCnt="6"/>
      <dgm:spPr/>
    </dgm:pt>
    <dgm:pt modelId="{B175B140-FAC2-48F0-B4F4-0A158EF3FF1A}" type="pres">
      <dgm:prSet presAssocID="{F39AC235-45EA-4479-AB0D-01098F5260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55F1740-0100-452F-B1C4-A587426204DD}" type="pres">
      <dgm:prSet presAssocID="{F39AC235-45EA-4479-AB0D-01098F526070}" presName="spaceRect" presStyleCnt="0"/>
      <dgm:spPr/>
    </dgm:pt>
    <dgm:pt modelId="{E4E9BA01-3CB6-4155-8BF9-179E17093F1D}" type="pres">
      <dgm:prSet presAssocID="{F39AC235-45EA-4479-AB0D-01098F526070}" presName="textRect" presStyleLbl="revTx" presStyleIdx="2" presStyleCnt="6">
        <dgm:presLayoutVars>
          <dgm:chMax val="1"/>
          <dgm:chPref val="1"/>
        </dgm:presLayoutVars>
      </dgm:prSet>
      <dgm:spPr/>
    </dgm:pt>
    <dgm:pt modelId="{21A3AC62-25E9-4F68-B7E2-6F954B8CF928}" type="pres">
      <dgm:prSet presAssocID="{2B3CAB17-934F-4026-BB62-020CF25E7F66}" presName="sibTrans" presStyleLbl="sibTrans2D1" presStyleIdx="0" presStyleCnt="0"/>
      <dgm:spPr/>
    </dgm:pt>
    <dgm:pt modelId="{20B8D5A8-3B0D-4CF8-A35A-94D447DAEB62}" type="pres">
      <dgm:prSet presAssocID="{37D0E552-658A-4412-B7C4-C2C920D80893}" presName="compNode" presStyleCnt="0"/>
      <dgm:spPr/>
    </dgm:pt>
    <dgm:pt modelId="{A3EE29EA-103D-4832-B710-5F8B6A6AE22A}" type="pres">
      <dgm:prSet presAssocID="{37D0E552-658A-4412-B7C4-C2C920D80893}" presName="iconBgRect" presStyleLbl="bgShp" presStyleIdx="3" presStyleCnt="6"/>
      <dgm:spPr/>
    </dgm:pt>
    <dgm:pt modelId="{32FCFD28-7D92-4024-BB82-63BBD3CFA78A}" type="pres">
      <dgm:prSet presAssocID="{37D0E552-658A-4412-B7C4-C2C920D8089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189AAE5-DF17-4BC0-9E73-B7DE58384782}" type="pres">
      <dgm:prSet presAssocID="{37D0E552-658A-4412-B7C4-C2C920D80893}" presName="spaceRect" presStyleCnt="0"/>
      <dgm:spPr/>
    </dgm:pt>
    <dgm:pt modelId="{01DB013A-E537-4CE7-8CD0-5208BE49C4C3}" type="pres">
      <dgm:prSet presAssocID="{37D0E552-658A-4412-B7C4-C2C920D80893}" presName="textRect" presStyleLbl="revTx" presStyleIdx="3" presStyleCnt="6">
        <dgm:presLayoutVars>
          <dgm:chMax val="1"/>
          <dgm:chPref val="1"/>
        </dgm:presLayoutVars>
      </dgm:prSet>
      <dgm:spPr/>
    </dgm:pt>
    <dgm:pt modelId="{8789BFF9-24B8-4999-997A-6C56AFB30C64}" type="pres">
      <dgm:prSet presAssocID="{E1247025-581A-48A6-AA20-393E9D98D125}" presName="sibTrans" presStyleLbl="sibTrans2D1" presStyleIdx="0" presStyleCnt="0"/>
      <dgm:spPr/>
    </dgm:pt>
    <dgm:pt modelId="{34674E24-CB91-4870-AF48-6CB5D5EA726C}" type="pres">
      <dgm:prSet presAssocID="{C563005B-641C-4FC8-8024-F8EAD081722F}" presName="compNode" presStyleCnt="0"/>
      <dgm:spPr/>
    </dgm:pt>
    <dgm:pt modelId="{1F84580D-DC5F-47B2-81AC-B4E830744970}" type="pres">
      <dgm:prSet presAssocID="{C563005B-641C-4FC8-8024-F8EAD081722F}" presName="iconBgRect" presStyleLbl="bgShp" presStyleIdx="4" presStyleCnt="6"/>
      <dgm:spPr/>
    </dgm:pt>
    <dgm:pt modelId="{EF252035-CE60-4DA6-9E96-4FCB48F4A00D}" type="pres">
      <dgm:prSet presAssocID="{C563005B-641C-4FC8-8024-F8EAD081722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8439CCA-1CBD-41C7-AE1A-506A1F2D868F}" type="pres">
      <dgm:prSet presAssocID="{C563005B-641C-4FC8-8024-F8EAD081722F}" presName="spaceRect" presStyleCnt="0"/>
      <dgm:spPr/>
    </dgm:pt>
    <dgm:pt modelId="{5758BD5C-A0E4-43EF-91CA-0004302FC6B4}" type="pres">
      <dgm:prSet presAssocID="{C563005B-641C-4FC8-8024-F8EAD081722F}" presName="textRect" presStyleLbl="revTx" presStyleIdx="4" presStyleCnt="6">
        <dgm:presLayoutVars>
          <dgm:chMax val="1"/>
          <dgm:chPref val="1"/>
        </dgm:presLayoutVars>
      </dgm:prSet>
      <dgm:spPr/>
    </dgm:pt>
    <dgm:pt modelId="{BFD7F59B-8E4A-47C6-B03B-D35B418B0BDC}" type="pres">
      <dgm:prSet presAssocID="{52B6D183-F3F4-4711-BE37-4FE25B99A585}" presName="sibTrans" presStyleLbl="sibTrans2D1" presStyleIdx="0" presStyleCnt="0"/>
      <dgm:spPr/>
    </dgm:pt>
    <dgm:pt modelId="{C6A157AA-F0ED-4436-A99C-5435613905E6}" type="pres">
      <dgm:prSet presAssocID="{41A086C0-43E7-4AF8-9462-8F2525604155}" presName="compNode" presStyleCnt="0"/>
      <dgm:spPr/>
    </dgm:pt>
    <dgm:pt modelId="{9E51CEF1-A96E-4E40-837D-D06939594960}" type="pres">
      <dgm:prSet presAssocID="{41A086C0-43E7-4AF8-9462-8F2525604155}" presName="iconBgRect" presStyleLbl="bgShp" presStyleIdx="5" presStyleCnt="6"/>
      <dgm:spPr/>
    </dgm:pt>
    <dgm:pt modelId="{92FDBBE9-7752-4703-BFF3-B88804532A7A}" type="pres">
      <dgm:prSet presAssocID="{41A086C0-43E7-4AF8-9462-8F25256041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66FBFD7-BED2-481D-9A6F-483ED91ACEAB}" type="pres">
      <dgm:prSet presAssocID="{41A086C0-43E7-4AF8-9462-8F2525604155}" presName="spaceRect" presStyleCnt="0"/>
      <dgm:spPr/>
    </dgm:pt>
    <dgm:pt modelId="{657C0B23-809B-42F5-81A3-799B6F6F7468}" type="pres">
      <dgm:prSet presAssocID="{41A086C0-43E7-4AF8-9462-8F252560415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0663F0A-BFC8-4EBD-9FDF-5136CC02A478}" srcId="{8B867F43-18C2-443B-AF86-7CB7C1E65971}" destId="{41A086C0-43E7-4AF8-9462-8F2525604155}" srcOrd="5" destOrd="0" parTransId="{6219D9C7-28B4-40EF-B7E7-C4EC8FC5D01E}" sibTransId="{450BA57A-6927-47B8-B370-6C32FAA4E854}"/>
    <dgm:cxn modelId="{BC8C4418-43BF-4C89-A924-58716C2DA240}" type="presOf" srcId="{7EF6B01A-E53F-4227-8F61-9C275AEA6A6A}" destId="{760F3635-026B-4BC4-B1E7-BA87EDA61EE1}" srcOrd="0" destOrd="0" presId="urn:microsoft.com/office/officeart/2018/2/layout/IconCircleList"/>
    <dgm:cxn modelId="{5A03FB19-6CCA-4BE6-BF48-FD722109EC4E}" srcId="{8B867F43-18C2-443B-AF86-7CB7C1E65971}" destId="{E596EC6F-7F37-400D-9AA1-13A996423C75}" srcOrd="1" destOrd="0" parTransId="{C5028CBF-5D44-4B9D-A435-87AB65CDD18C}" sibTransId="{7EF6B01A-E53F-4227-8F61-9C275AEA6A6A}"/>
    <dgm:cxn modelId="{FE664B32-2D46-4356-BCFA-66F9986D9DE5}" type="presOf" srcId="{CCBE8BA7-3D8B-41CD-BE73-DB4632A5E6CD}" destId="{3EB81CC2-C1EB-4B95-8C21-1D6A644FAFFD}" srcOrd="0" destOrd="0" presId="urn:microsoft.com/office/officeart/2018/2/layout/IconCircleList"/>
    <dgm:cxn modelId="{2ABDF75E-0638-47B6-B0AF-F09CB904855E}" type="presOf" srcId="{2B3CAB17-934F-4026-BB62-020CF25E7F66}" destId="{21A3AC62-25E9-4F68-B7E2-6F954B8CF928}" srcOrd="0" destOrd="0" presId="urn:microsoft.com/office/officeart/2018/2/layout/IconCircleList"/>
    <dgm:cxn modelId="{13868446-C64C-4F89-9F5B-54208DA759D5}" type="presOf" srcId="{38F9C519-16BC-4BEE-A698-CB17D213185D}" destId="{14A092AB-D6B1-4F64-BE28-B21F5253D863}" srcOrd="0" destOrd="0" presId="urn:microsoft.com/office/officeart/2018/2/layout/IconCircleList"/>
    <dgm:cxn modelId="{F415AF6F-C353-4759-9151-CE5D733DF0B8}" srcId="{8B867F43-18C2-443B-AF86-7CB7C1E65971}" destId="{38F9C519-16BC-4BEE-A698-CB17D213185D}" srcOrd="0" destOrd="0" parTransId="{6309A2C4-DBD1-4B17-95C9-1B80F6E458B8}" sibTransId="{CCBE8BA7-3D8B-41CD-BE73-DB4632A5E6CD}"/>
    <dgm:cxn modelId="{2B649D52-025B-451F-B47F-01B5C6CBC49A}" srcId="{8B867F43-18C2-443B-AF86-7CB7C1E65971}" destId="{37D0E552-658A-4412-B7C4-C2C920D80893}" srcOrd="3" destOrd="0" parTransId="{A9FE64A6-46B5-43B6-AF16-C69FFC9AC2D3}" sibTransId="{E1247025-581A-48A6-AA20-393E9D98D125}"/>
    <dgm:cxn modelId="{6D138075-713A-4609-9344-17D2510A1545}" type="presOf" srcId="{F39AC235-45EA-4479-AB0D-01098F526070}" destId="{E4E9BA01-3CB6-4155-8BF9-179E17093F1D}" srcOrd="0" destOrd="0" presId="urn:microsoft.com/office/officeart/2018/2/layout/IconCircleList"/>
    <dgm:cxn modelId="{B4B20559-AD25-42D2-A503-88938D3DC39B}" type="presOf" srcId="{41A086C0-43E7-4AF8-9462-8F2525604155}" destId="{657C0B23-809B-42F5-81A3-799B6F6F7468}" srcOrd="0" destOrd="0" presId="urn:microsoft.com/office/officeart/2018/2/layout/IconCircleList"/>
    <dgm:cxn modelId="{FD64E69D-D5F5-498C-AA7B-45BA677F0DD6}" type="presOf" srcId="{8B867F43-18C2-443B-AF86-7CB7C1E65971}" destId="{95DC4FDD-470A-45F2-94FE-DE650869BC72}" srcOrd="0" destOrd="0" presId="urn:microsoft.com/office/officeart/2018/2/layout/IconCircleList"/>
    <dgm:cxn modelId="{6F6078A6-7166-42D6-83CD-1F552AAE1EC2}" srcId="{8B867F43-18C2-443B-AF86-7CB7C1E65971}" destId="{C563005B-641C-4FC8-8024-F8EAD081722F}" srcOrd="4" destOrd="0" parTransId="{5057D1CF-AEEE-475E-948E-F84CF0BBF299}" sibTransId="{52B6D183-F3F4-4711-BE37-4FE25B99A585}"/>
    <dgm:cxn modelId="{929D2DA7-F9C6-498F-B413-F4527400B461}" type="presOf" srcId="{C563005B-641C-4FC8-8024-F8EAD081722F}" destId="{5758BD5C-A0E4-43EF-91CA-0004302FC6B4}" srcOrd="0" destOrd="0" presId="urn:microsoft.com/office/officeart/2018/2/layout/IconCircleList"/>
    <dgm:cxn modelId="{E35848BC-49C3-4B33-A12C-AA286F2DCE4E}" type="presOf" srcId="{52B6D183-F3F4-4711-BE37-4FE25B99A585}" destId="{BFD7F59B-8E4A-47C6-B03B-D35B418B0BDC}" srcOrd="0" destOrd="0" presId="urn:microsoft.com/office/officeart/2018/2/layout/IconCircleList"/>
    <dgm:cxn modelId="{451ABBD0-E7D3-4BA8-9321-8FBFC4BEB000}" srcId="{8B867F43-18C2-443B-AF86-7CB7C1E65971}" destId="{F39AC235-45EA-4479-AB0D-01098F526070}" srcOrd="2" destOrd="0" parTransId="{CE5DC787-3BEB-451A-A4C9-BFF7CEA1DCAF}" sibTransId="{2B3CAB17-934F-4026-BB62-020CF25E7F66}"/>
    <dgm:cxn modelId="{8C4FF2F3-F3F0-4475-B1E9-68D73671D706}" type="presOf" srcId="{E1247025-581A-48A6-AA20-393E9D98D125}" destId="{8789BFF9-24B8-4999-997A-6C56AFB30C64}" srcOrd="0" destOrd="0" presId="urn:microsoft.com/office/officeart/2018/2/layout/IconCircleList"/>
    <dgm:cxn modelId="{5DB2A0F4-15BD-4130-B2C7-4A0C2AE1E1CA}" type="presOf" srcId="{E596EC6F-7F37-400D-9AA1-13A996423C75}" destId="{76C625DE-DAFE-433E-BB7A-8709C7971D95}" srcOrd="0" destOrd="0" presId="urn:microsoft.com/office/officeart/2018/2/layout/IconCircleList"/>
    <dgm:cxn modelId="{0B17E5F6-B059-44CC-8AB7-139CFC5E98E2}" type="presOf" srcId="{37D0E552-658A-4412-B7C4-C2C920D80893}" destId="{01DB013A-E537-4CE7-8CD0-5208BE49C4C3}" srcOrd="0" destOrd="0" presId="urn:microsoft.com/office/officeart/2018/2/layout/IconCircleList"/>
    <dgm:cxn modelId="{A8C36EE5-398B-4F11-8525-452B57B47323}" type="presParOf" srcId="{95DC4FDD-470A-45F2-94FE-DE650869BC72}" destId="{01D12347-EBFC-4250-B697-DBBA5F48D09F}" srcOrd="0" destOrd="0" presId="urn:microsoft.com/office/officeart/2018/2/layout/IconCircleList"/>
    <dgm:cxn modelId="{A2B0F202-61F9-4336-8A16-C4D6CA494E0A}" type="presParOf" srcId="{01D12347-EBFC-4250-B697-DBBA5F48D09F}" destId="{5EE1C080-CA21-47F8-8520-F4D340EFFA33}" srcOrd="0" destOrd="0" presId="urn:microsoft.com/office/officeart/2018/2/layout/IconCircleList"/>
    <dgm:cxn modelId="{21E6BC43-5DBC-4933-B8EB-27F665CEF6E9}" type="presParOf" srcId="{5EE1C080-CA21-47F8-8520-F4D340EFFA33}" destId="{571F11AA-FFDB-4517-8E8E-5B3DF2F6022D}" srcOrd="0" destOrd="0" presId="urn:microsoft.com/office/officeart/2018/2/layout/IconCircleList"/>
    <dgm:cxn modelId="{046CF15D-A6A6-41C9-B412-7A5BD185E18F}" type="presParOf" srcId="{5EE1C080-CA21-47F8-8520-F4D340EFFA33}" destId="{4AB9D352-D2CA-4F0C-88AA-AC2A3C8C932D}" srcOrd="1" destOrd="0" presId="urn:microsoft.com/office/officeart/2018/2/layout/IconCircleList"/>
    <dgm:cxn modelId="{AC527E3E-8644-4353-AF22-A932882748A6}" type="presParOf" srcId="{5EE1C080-CA21-47F8-8520-F4D340EFFA33}" destId="{960399B6-5F1E-4548-ABCF-4356179CDA1E}" srcOrd="2" destOrd="0" presId="urn:microsoft.com/office/officeart/2018/2/layout/IconCircleList"/>
    <dgm:cxn modelId="{3B9B61A4-8729-466C-A7B6-F17BB7F296A3}" type="presParOf" srcId="{5EE1C080-CA21-47F8-8520-F4D340EFFA33}" destId="{14A092AB-D6B1-4F64-BE28-B21F5253D863}" srcOrd="3" destOrd="0" presId="urn:microsoft.com/office/officeart/2018/2/layout/IconCircleList"/>
    <dgm:cxn modelId="{55A643F6-6843-46A0-B077-CFBE038D9CCD}" type="presParOf" srcId="{01D12347-EBFC-4250-B697-DBBA5F48D09F}" destId="{3EB81CC2-C1EB-4B95-8C21-1D6A644FAFFD}" srcOrd="1" destOrd="0" presId="urn:microsoft.com/office/officeart/2018/2/layout/IconCircleList"/>
    <dgm:cxn modelId="{3974E472-BA9C-4566-936D-8F392C17EE34}" type="presParOf" srcId="{01D12347-EBFC-4250-B697-DBBA5F48D09F}" destId="{0530C842-F22D-4B1A-AD27-F614FC511DED}" srcOrd="2" destOrd="0" presId="urn:microsoft.com/office/officeart/2018/2/layout/IconCircleList"/>
    <dgm:cxn modelId="{814D0687-C642-4B45-B2F4-3112818DB910}" type="presParOf" srcId="{0530C842-F22D-4B1A-AD27-F614FC511DED}" destId="{532E67D9-DC85-4D2C-8E25-FE2DDDE3D6DE}" srcOrd="0" destOrd="0" presId="urn:microsoft.com/office/officeart/2018/2/layout/IconCircleList"/>
    <dgm:cxn modelId="{817882B1-6938-4EAD-9C1B-DA0B53A294C6}" type="presParOf" srcId="{0530C842-F22D-4B1A-AD27-F614FC511DED}" destId="{765ADF7B-9452-4EED-9D2D-55686F0B6ABF}" srcOrd="1" destOrd="0" presId="urn:microsoft.com/office/officeart/2018/2/layout/IconCircleList"/>
    <dgm:cxn modelId="{7EE18F65-6D31-418F-B519-8E8CAC5D4B1C}" type="presParOf" srcId="{0530C842-F22D-4B1A-AD27-F614FC511DED}" destId="{32254102-E43F-4483-BC8C-CF0DF5821650}" srcOrd="2" destOrd="0" presId="urn:microsoft.com/office/officeart/2018/2/layout/IconCircleList"/>
    <dgm:cxn modelId="{2B6ED655-D3E4-44B1-AFA6-25C13FC0380B}" type="presParOf" srcId="{0530C842-F22D-4B1A-AD27-F614FC511DED}" destId="{76C625DE-DAFE-433E-BB7A-8709C7971D95}" srcOrd="3" destOrd="0" presId="urn:microsoft.com/office/officeart/2018/2/layout/IconCircleList"/>
    <dgm:cxn modelId="{72265908-5E5E-4E6C-A4A4-573CF91E700C}" type="presParOf" srcId="{01D12347-EBFC-4250-B697-DBBA5F48D09F}" destId="{760F3635-026B-4BC4-B1E7-BA87EDA61EE1}" srcOrd="3" destOrd="0" presId="urn:microsoft.com/office/officeart/2018/2/layout/IconCircleList"/>
    <dgm:cxn modelId="{79DA6F6E-3E9B-47DD-8CD3-BB4435736858}" type="presParOf" srcId="{01D12347-EBFC-4250-B697-DBBA5F48D09F}" destId="{CC4FEFEA-A8F7-4E6D-A8C2-FD4D6DEA9902}" srcOrd="4" destOrd="0" presId="urn:microsoft.com/office/officeart/2018/2/layout/IconCircleList"/>
    <dgm:cxn modelId="{6B8B867D-B20D-4F2E-8A48-44F22A42D2BF}" type="presParOf" srcId="{CC4FEFEA-A8F7-4E6D-A8C2-FD4D6DEA9902}" destId="{6AF0C8F2-C95A-4879-BE2C-0346F4E442A5}" srcOrd="0" destOrd="0" presId="urn:microsoft.com/office/officeart/2018/2/layout/IconCircleList"/>
    <dgm:cxn modelId="{1DF937FC-4658-4F2C-B471-A41E1541E5B3}" type="presParOf" srcId="{CC4FEFEA-A8F7-4E6D-A8C2-FD4D6DEA9902}" destId="{B175B140-FAC2-48F0-B4F4-0A158EF3FF1A}" srcOrd="1" destOrd="0" presId="urn:microsoft.com/office/officeart/2018/2/layout/IconCircleList"/>
    <dgm:cxn modelId="{98E1C9C5-5690-4133-958C-40396DFE4839}" type="presParOf" srcId="{CC4FEFEA-A8F7-4E6D-A8C2-FD4D6DEA9902}" destId="{F55F1740-0100-452F-B1C4-A587426204DD}" srcOrd="2" destOrd="0" presId="urn:microsoft.com/office/officeart/2018/2/layout/IconCircleList"/>
    <dgm:cxn modelId="{746A1F64-8729-41FF-9838-363FECA39ABF}" type="presParOf" srcId="{CC4FEFEA-A8F7-4E6D-A8C2-FD4D6DEA9902}" destId="{E4E9BA01-3CB6-4155-8BF9-179E17093F1D}" srcOrd="3" destOrd="0" presId="urn:microsoft.com/office/officeart/2018/2/layout/IconCircleList"/>
    <dgm:cxn modelId="{46F0775C-488B-461E-8D55-4F472420407A}" type="presParOf" srcId="{01D12347-EBFC-4250-B697-DBBA5F48D09F}" destId="{21A3AC62-25E9-4F68-B7E2-6F954B8CF928}" srcOrd="5" destOrd="0" presId="urn:microsoft.com/office/officeart/2018/2/layout/IconCircleList"/>
    <dgm:cxn modelId="{C21D4766-719B-44B9-945E-084341B5D60F}" type="presParOf" srcId="{01D12347-EBFC-4250-B697-DBBA5F48D09F}" destId="{20B8D5A8-3B0D-4CF8-A35A-94D447DAEB62}" srcOrd="6" destOrd="0" presId="urn:microsoft.com/office/officeart/2018/2/layout/IconCircleList"/>
    <dgm:cxn modelId="{465B12E4-2AAC-4D24-A45F-BFC619D3B4F8}" type="presParOf" srcId="{20B8D5A8-3B0D-4CF8-A35A-94D447DAEB62}" destId="{A3EE29EA-103D-4832-B710-5F8B6A6AE22A}" srcOrd="0" destOrd="0" presId="urn:microsoft.com/office/officeart/2018/2/layout/IconCircleList"/>
    <dgm:cxn modelId="{77B23535-00E9-4A36-BDF5-044ED8EC3F4E}" type="presParOf" srcId="{20B8D5A8-3B0D-4CF8-A35A-94D447DAEB62}" destId="{32FCFD28-7D92-4024-BB82-63BBD3CFA78A}" srcOrd="1" destOrd="0" presId="urn:microsoft.com/office/officeart/2018/2/layout/IconCircleList"/>
    <dgm:cxn modelId="{D8BB6C3D-E22D-4094-8A72-6A8685B81B24}" type="presParOf" srcId="{20B8D5A8-3B0D-4CF8-A35A-94D447DAEB62}" destId="{5189AAE5-DF17-4BC0-9E73-B7DE58384782}" srcOrd="2" destOrd="0" presId="urn:microsoft.com/office/officeart/2018/2/layout/IconCircleList"/>
    <dgm:cxn modelId="{5DA6D4D9-9301-49BE-9FFF-DC0E3EE15BDB}" type="presParOf" srcId="{20B8D5A8-3B0D-4CF8-A35A-94D447DAEB62}" destId="{01DB013A-E537-4CE7-8CD0-5208BE49C4C3}" srcOrd="3" destOrd="0" presId="urn:microsoft.com/office/officeart/2018/2/layout/IconCircleList"/>
    <dgm:cxn modelId="{664F865B-9790-4D91-B0E1-1E809D8A265F}" type="presParOf" srcId="{01D12347-EBFC-4250-B697-DBBA5F48D09F}" destId="{8789BFF9-24B8-4999-997A-6C56AFB30C64}" srcOrd="7" destOrd="0" presId="urn:microsoft.com/office/officeart/2018/2/layout/IconCircleList"/>
    <dgm:cxn modelId="{3F2F3219-BA3C-4F52-98B7-84D615C37B62}" type="presParOf" srcId="{01D12347-EBFC-4250-B697-DBBA5F48D09F}" destId="{34674E24-CB91-4870-AF48-6CB5D5EA726C}" srcOrd="8" destOrd="0" presId="urn:microsoft.com/office/officeart/2018/2/layout/IconCircleList"/>
    <dgm:cxn modelId="{AB8E70C5-683A-49D0-834E-BB9E112E99AE}" type="presParOf" srcId="{34674E24-CB91-4870-AF48-6CB5D5EA726C}" destId="{1F84580D-DC5F-47B2-81AC-B4E830744970}" srcOrd="0" destOrd="0" presId="urn:microsoft.com/office/officeart/2018/2/layout/IconCircleList"/>
    <dgm:cxn modelId="{E31D5D09-2EBD-4EED-8CFB-2425692EB781}" type="presParOf" srcId="{34674E24-CB91-4870-AF48-6CB5D5EA726C}" destId="{EF252035-CE60-4DA6-9E96-4FCB48F4A00D}" srcOrd="1" destOrd="0" presId="urn:microsoft.com/office/officeart/2018/2/layout/IconCircleList"/>
    <dgm:cxn modelId="{620558EC-813B-4350-BA8E-49FA12FB5884}" type="presParOf" srcId="{34674E24-CB91-4870-AF48-6CB5D5EA726C}" destId="{68439CCA-1CBD-41C7-AE1A-506A1F2D868F}" srcOrd="2" destOrd="0" presId="urn:microsoft.com/office/officeart/2018/2/layout/IconCircleList"/>
    <dgm:cxn modelId="{599564A6-28D6-4771-97AF-7551CD52FF13}" type="presParOf" srcId="{34674E24-CB91-4870-AF48-6CB5D5EA726C}" destId="{5758BD5C-A0E4-43EF-91CA-0004302FC6B4}" srcOrd="3" destOrd="0" presId="urn:microsoft.com/office/officeart/2018/2/layout/IconCircleList"/>
    <dgm:cxn modelId="{D7D40797-1014-4EB5-8C45-79E70176566E}" type="presParOf" srcId="{01D12347-EBFC-4250-B697-DBBA5F48D09F}" destId="{BFD7F59B-8E4A-47C6-B03B-D35B418B0BDC}" srcOrd="9" destOrd="0" presId="urn:microsoft.com/office/officeart/2018/2/layout/IconCircleList"/>
    <dgm:cxn modelId="{2A037B8B-DD38-4784-84BA-B82CA4F54B13}" type="presParOf" srcId="{01D12347-EBFC-4250-B697-DBBA5F48D09F}" destId="{C6A157AA-F0ED-4436-A99C-5435613905E6}" srcOrd="10" destOrd="0" presId="urn:microsoft.com/office/officeart/2018/2/layout/IconCircleList"/>
    <dgm:cxn modelId="{15DF7EB1-2062-4F5E-9D88-ED30C091B5B2}" type="presParOf" srcId="{C6A157AA-F0ED-4436-A99C-5435613905E6}" destId="{9E51CEF1-A96E-4E40-837D-D06939594960}" srcOrd="0" destOrd="0" presId="urn:microsoft.com/office/officeart/2018/2/layout/IconCircleList"/>
    <dgm:cxn modelId="{D050358D-1EA1-4547-BC78-80E61F91F278}" type="presParOf" srcId="{C6A157AA-F0ED-4436-A99C-5435613905E6}" destId="{92FDBBE9-7752-4703-BFF3-B88804532A7A}" srcOrd="1" destOrd="0" presId="urn:microsoft.com/office/officeart/2018/2/layout/IconCircleList"/>
    <dgm:cxn modelId="{FB1F261B-AA4F-4ED7-B63E-E5C3EA6D458F}" type="presParOf" srcId="{C6A157AA-F0ED-4436-A99C-5435613905E6}" destId="{B66FBFD7-BED2-481D-9A6F-483ED91ACEAB}" srcOrd="2" destOrd="0" presId="urn:microsoft.com/office/officeart/2018/2/layout/IconCircleList"/>
    <dgm:cxn modelId="{4B23F866-34C5-4098-896D-CAB6ED7C46B2}" type="presParOf" srcId="{C6A157AA-F0ED-4436-A99C-5435613905E6}" destId="{657C0B23-809B-42F5-81A3-799B6F6F74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CC88D-B245-4C1D-8F7E-E3D3EF6781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28FF1-5D77-4775-A714-497628BC7B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System Name: Krypton Education</a:t>
          </a:r>
        </a:p>
      </dgm:t>
    </dgm:pt>
    <dgm:pt modelId="{ADD457D1-F3A6-4BF3-808F-31DDDF08BE8A}" type="parTrans" cxnId="{21A72E18-5EAD-487B-9CF1-96EDA1D4AFD9}">
      <dgm:prSet/>
      <dgm:spPr/>
      <dgm:t>
        <a:bodyPr/>
        <a:lstStyle/>
        <a:p>
          <a:endParaRPr lang="en-US"/>
        </a:p>
      </dgm:t>
    </dgm:pt>
    <dgm:pt modelId="{E6B7C6DC-6477-498B-982A-FAE5FDF03F28}" type="sibTrans" cxnId="{21A72E18-5EAD-487B-9CF1-96EDA1D4AFD9}">
      <dgm:prSet/>
      <dgm:spPr/>
      <dgm:t>
        <a:bodyPr/>
        <a:lstStyle/>
        <a:p>
          <a:endParaRPr lang="en-US"/>
        </a:p>
      </dgm:t>
    </dgm:pt>
    <dgm:pt modelId="{E065584E-EA48-488D-BA4C-B31205FC9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 educational platform for online coding and academic activities</a:t>
          </a:r>
        </a:p>
      </dgm:t>
    </dgm:pt>
    <dgm:pt modelId="{4D32164F-6215-4F58-ABCC-1A60AF2F53A9}" type="parTrans" cxnId="{8EFBC87F-AEBE-4312-8516-E43F954162B1}">
      <dgm:prSet/>
      <dgm:spPr/>
      <dgm:t>
        <a:bodyPr/>
        <a:lstStyle/>
        <a:p>
          <a:endParaRPr lang="en-US"/>
        </a:p>
      </dgm:t>
    </dgm:pt>
    <dgm:pt modelId="{757694B7-6C3F-495B-A133-68041D0CF3AD}" type="sibTrans" cxnId="{8EFBC87F-AEBE-4312-8516-E43F954162B1}">
      <dgm:prSet/>
      <dgm:spPr/>
      <dgm:t>
        <a:bodyPr/>
        <a:lstStyle/>
        <a:p>
          <a:endParaRPr lang="en-US"/>
        </a:p>
      </dgm:t>
    </dgm:pt>
    <dgm:pt modelId="{436B77A1-309D-44B6-A317-F7C1BC3B742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Aims to help students and the university overcome the challenges that arise during the Covid-19 outbreak</a:t>
          </a:r>
        </a:p>
      </dgm:t>
    </dgm:pt>
    <dgm:pt modelId="{D618C23B-C69A-4963-8765-9F751BC8139B}" type="parTrans" cxnId="{5D40626D-44C5-43D1-B1B5-98495CCEA17F}">
      <dgm:prSet/>
      <dgm:spPr/>
      <dgm:t>
        <a:bodyPr/>
        <a:lstStyle/>
        <a:p>
          <a:endParaRPr lang="en-US"/>
        </a:p>
      </dgm:t>
    </dgm:pt>
    <dgm:pt modelId="{2DC5BCA3-9213-4883-87B2-0BF03FEAB68C}" type="sibTrans" cxnId="{5D40626D-44C5-43D1-B1B5-98495CCEA17F}">
      <dgm:prSet/>
      <dgm:spPr/>
      <dgm:t>
        <a:bodyPr/>
        <a:lstStyle/>
        <a:p>
          <a:endParaRPr lang="en-US"/>
        </a:p>
      </dgm:t>
    </dgm:pt>
    <dgm:pt modelId="{267F2257-0C72-4740-A198-F3B9D844A6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Able to manage all academic activities such as:</a:t>
          </a:r>
        </a:p>
      </dgm:t>
    </dgm:pt>
    <dgm:pt modelId="{D3DAAC86-0F33-404B-8A4E-9AE5D126A87B}" type="parTrans" cxnId="{FCC0F2B2-1F83-4ECC-AB43-0E13E6CF8399}">
      <dgm:prSet/>
      <dgm:spPr/>
      <dgm:t>
        <a:bodyPr/>
        <a:lstStyle/>
        <a:p>
          <a:endParaRPr lang="en-US"/>
        </a:p>
      </dgm:t>
    </dgm:pt>
    <dgm:pt modelId="{CD095AB7-B2D9-4A34-8CCF-37693EDD13C1}" type="sibTrans" cxnId="{FCC0F2B2-1F83-4ECC-AB43-0E13E6CF8399}">
      <dgm:prSet/>
      <dgm:spPr/>
      <dgm:t>
        <a:bodyPr/>
        <a:lstStyle/>
        <a:p>
          <a:endParaRPr lang="en-US"/>
        </a:p>
      </dgm:t>
    </dgm:pt>
    <dgm:pt modelId="{B2FA1158-8E2C-43DE-927D-5BBB7299AED8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/>
            <a:t>Downloading course materials</a:t>
          </a:r>
        </a:p>
      </dgm:t>
    </dgm:pt>
    <dgm:pt modelId="{4BB8A209-069A-4135-B129-C2AEBD781005}" type="sibTrans" cxnId="{23DDCDB2-99FE-438B-9853-9873DF1407CA}">
      <dgm:prSet/>
      <dgm:spPr/>
      <dgm:t>
        <a:bodyPr/>
        <a:lstStyle/>
        <a:p>
          <a:endParaRPr lang="en-US"/>
        </a:p>
      </dgm:t>
    </dgm:pt>
    <dgm:pt modelId="{BCE6E614-10D6-453F-AB29-C0A5314E5D54}" type="parTrans" cxnId="{23DDCDB2-99FE-438B-9853-9873DF1407CA}">
      <dgm:prSet/>
      <dgm:spPr/>
      <dgm:t>
        <a:bodyPr/>
        <a:lstStyle/>
        <a:p>
          <a:endParaRPr lang="en-US"/>
        </a:p>
      </dgm:t>
    </dgm:pt>
    <dgm:pt modelId="{FD6FD3F8-1B21-4C7D-ABA0-FE5757556A41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/>
            <a:t>Viewing assignments</a:t>
          </a:r>
        </a:p>
      </dgm:t>
    </dgm:pt>
    <dgm:pt modelId="{A204E211-BE04-42C3-BCB6-39FE80F7CB6F}" type="sibTrans" cxnId="{62BE3CA9-BB9A-4DBA-8817-7297E58D63CB}">
      <dgm:prSet/>
      <dgm:spPr/>
      <dgm:t>
        <a:bodyPr/>
        <a:lstStyle/>
        <a:p>
          <a:endParaRPr lang="en-US"/>
        </a:p>
      </dgm:t>
    </dgm:pt>
    <dgm:pt modelId="{11C8EBD4-8ACA-4C3B-89ED-E2E50E0A1C1C}" type="parTrans" cxnId="{62BE3CA9-BB9A-4DBA-8817-7297E58D63CB}">
      <dgm:prSet/>
      <dgm:spPr/>
      <dgm:t>
        <a:bodyPr/>
        <a:lstStyle/>
        <a:p>
          <a:endParaRPr lang="en-US"/>
        </a:p>
      </dgm:t>
    </dgm:pt>
    <dgm:pt modelId="{ED30BA23-DC52-4531-A7A7-B9BA88D9E067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/>
            <a:t>Online assignment submissions and</a:t>
          </a:r>
        </a:p>
      </dgm:t>
    </dgm:pt>
    <dgm:pt modelId="{532786E5-822A-4F0B-9C5E-FAF4E2608CD3}" type="sibTrans" cxnId="{E1CA0FF4-2DE6-4A88-87AB-BBF18662A5A8}">
      <dgm:prSet/>
      <dgm:spPr/>
      <dgm:t>
        <a:bodyPr/>
        <a:lstStyle/>
        <a:p>
          <a:endParaRPr lang="en-US"/>
        </a:p>
      </dgm:t>
    </dgm:pt>
    <dgm:pt modelId="{0B38FB5D-82C9-40AE-83A8-8733F140F21D}" type="parTrans" cxnId="{E1CA0FF4-2DE6-4A88-87AB-BBF18662A5A8}">
      <dgm:prSet/>
      <dgm:spPr/>
      <dgm:t>
        <a:bodyPr/>
        <a:lstStyle/>
        <a:p>
          <a:endParaRPr lang="en-US"/>
        </a:p>
      </dgm:t>
    </dgm:pt>
    <dgm:pt modelId="{67E7B9A2-33BD-4570-B1B7-B3377F6FF404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/>
            <a:t>View Feedbacks</a:t>
          </a:r>
        </a:p>
      </dgm:t>
    </dgm:pt>
    <dgm:pt modelId="{DC8AD377-280D-4E8F-B7B3-B0A5B4A88C15}" type="sibTrans" cxnId="{85454D04-1975-482F-A669-931E82FED5FF}">
      <dgm:prSet/>
      <dgm:spPr/>
      <dgm:t>
        <a:bodyPr/>
        <a:lstStyle/>
        <a:p>
          <a:endParaRPr lang="en-US"/>
        </a:p>
      </dgm:t>
    </dgm:pt>
    <dgm:pt modelId="{DB6ACCA0-E7B8-4964-8F5D-E784F31BEB2B}" type="parTrans" cxnId="{85454D04-1975-482F-A669-931E82FED5FF}">
      <dgm:prSet/>
      <dgm:spPr/>
      <dgm:t>
        <a:bodyPr/>
        <a:lstStyle/>
        <a:p>
          <a:endParaRPr lang="en-US"/>
        </a:p>
      </dgm:t>
    </dgm:pt>
    <dgm:pt modelId="{0EFDC641-BE6B-4818-BE7C-36307C652489}" type="pres">
      <dgm:prSet presAssocID="{BFCCC88D-B245-4C1D-8F7E-E3D3EF6781CE}" presName="root" presStyleCnt="0">
        <dgm:presLayoutVars>
          <dgm:dir/>
          <dgm:resizeHandles val="exact"/>
        </dgm:presLayoutVars>
      </dgm:prSet>
      <dgm:spPr/>
    </dgm:pt>
    <dgm:pt modelId="{255BAB91-10DE-432A-8F0C-2F07BCF95E1A}" type="pres">
      <dgm:prSet presAssocID="{1BC28FF1-5D77-4775-A714-497628BC7B68}" presName="compNode" presStyleCnt="0"/>
      <dgm:spPr/>
    </dgm:pt>
    <dgm:pt modelId="{12497E8F-0F72-4B9E-AA17-83BC75A64AEC}" type="pres">
      <dgm:prSet presAssocID="{1BC28FF1-5D77-4775-A714-497628BC7B68}" presName="bgRect" presStyleLbl="bgShp" presStyleIdx="0" presStyleCnt="4"/>
      <dgm:spPr>
        <a:solidFill>
          <a:schemeClr val="accent1">
            <a:lumMod val="60000"/>
            <a:lumOff val="40000"/>
          </a:schemeClr>
        </a:solidFill>
      </dgm:spPr>
    </dgm:pt>
    <dgm:pt modelId="{8A407AF3-4A2D-437D-B1E3-55BC45DFD651}" type="pres">
      <dgm:prSet presAssocID="{1BC28FF1-5D77-4775-A714-497628BC7B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77021B8-6F7F-4CC7-932C-840875D8C34E}" type="pres">
      <dgm:prSet presAssocID="{1BC28FF1-5D77-4775-A714-497628BC7B68}" presName="spaceRect" presStyleCnt="0"/>
      <dgm:spPr/>
    </dgm:pt>
    <dgm:pt modelId="{8F2FC1A7-DBE3-4883-B620-2D3876CD3EAB}" type="pres">
      <dgm:prSet presAssocID="{1BC28FF1-5D77-4775-A714-497628BC7B68}" presName="parTx" presStyleLbl="revTx" presStyleIdx="0" presStyleCnt="5">
        <dgm:presLayoutVars>
          <dgm:chMax val="0"/>
          <dgm:chPref val="0"/>
        </dgm:presLayoutVars>
      </dgm:prSet>
      <dgm:spPr/>
    </dgm:pt>
    <dgm:pt modelId="{01219017-C256-4E2D-9665-F34049898B2D}" type="pres">
      <dgm:prSet presAssocID="{E6B7C6DC-6477-498B-982A-FAE5FDF03F28}" presName="sibTrans" presStyleCnt="0"/>
      <dgm:spPr/>
    </dgm:pt>
    <dgm:pt modelId="{ED0EECAF-6695-4B91-97EA-988C339B99A4}" type="pres">
      <dgm:prSet presAssocID="{E065584E-EA48-488D-BA4C-B31205FC9B7D}" presName="compNode" presStyleCnt="0"/>
      <dgm:spPr/>
    </dgm:pt>
    <dgm:pt modelId="{0C7E6682-176F-4B84-877F-9B265E4F9846}" type="pres">
      <dgm:prSet presAssocID="{E065584E-EA48-488D-BA4C-B31205FC9B7D}" presName="bgRect" presStyleLbl="bgShp" presStyleIdx="1" presStyleCnt="4"/>
      <dgm:spPr>
        <a:solidFill>
          <a:schemeClr val="accent1">
            <a:lumMod val="60000"/>
            <a:lumOff val="40000"/>
          </a:schemeClr>
        </a:solidFill>
      </dgm:spPr>
    </dgm:pt>
    <dgm:pt modelId="{8D441CA0-9EBD-4440-B2C9-CC121642EC80}" type="pres">
      <dgm:prSet presAssocID="{E065584E-EA48-488D-BA4C-B31205FC9B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C988FE-D545-4601-B994-54C4DB95466D}" type="pres">
      <dgm:prSet presAssocID="{E065584E-EA48-488D-BA4C-B31205FC9B7D}" presName="spaceRect" presStyleCnt="0"/>
      <dgm:spPr/>
    </dgm:pt>
    <dgm:pt modelId="{F044FE8B-EC46-439B-A908-D7AFA68EDE93}" type="pres">
      <dgm:prSet presAssocID="{E065584E-EA48-488D-BA4C-B31205FC9B7D}" presName="parTx" presStyleLbl="revTx" presStyleIdx="1" presStyleCnt="5">
        <dgm:presLayoutVars>
          <dgm:chMax val="0"/>
          <dgm:chPref val="0"/>
        </dgm:presLayoutVars>
      </dgm:prSet>
      <dgm:spPr/>
    </dgm:pt>
    <dgm:pt modelId="{A5B3C979-1010-4779-ACBB-AED66CAD73F3}" type="pres">
      <dgm:prSet presAssocID="{757694B7-6C3F-495B-A133-68041D0CF3AD}" presName="sibTrans" presStyleCnt="0"/>
      <dgm:spPr/>
    </dgm:pt>
    <dgm:pt modelId="{D7C6DA1C-8EFB-452F-AC3D-1E4A5806C602}" type="pres">
      <dgm:prSet presAssocID="{436B77A1-309D-44B6-A317-F7C1BC3B742A}" presName="compNode" presStyleCnt="0"/>
      <dgm:spPr/>
    </dgm:pt>
    <dgm:pt modelId="{25BB62E0-8C79-435D-8C57-8069F75A4BD8}" type="pres">
      <dgm:prSet presAssocID="{436B77A1-309D-44B6-A317-F7C1BC3B742A}" presName="bgRect" presStyleLbl="bgShp" presStyleIdx="2" presStyleCnt="4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CB7EE5A8-3F93-48DF-8CF7-89FADFC7C1F6}" type="pres">
      <dgm:prSet presAssocID="{436B77A1-309D-44B6-A317-F7C1BC3B7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9DA3DAD-42AD-4A0F-889D-88FB4935B829}" type="pres">
      <dgm:prSet presAssocID="{436B77A1-309D-44B6-A317-F7C1BC3B742A}" presName="spaceRect" presStyleCnt="0"/>
      <dgm:spPr/>
    </dgm:pt>
    <dgm:pt modelId="{75F5A6A5-5199-46D7-895C-DA269E86D94E}" type="pres">
      <dgm:prSet presAssocID="{436B77A1-309D-44B6-A317-F7C1BC3B742A}" presName="parTx" presStyleLbl="revTx" presStyleIdx="2" presStyleCnt="5">
        <dgm:presLayoutVars>
          <dgm:chMax val="0"/>
          <dgm:chPref val="0"/>
        </dgm:presLayoutVars>
      </dgm:prSet>
      <dgm:spPr/>
    </dgm:pt>
    <dgm:pt modelId="{6E708BBA-DC93-47BA-9541-7224AA02786B}" type="pres">
      <dgm:prSet presAssocID="{2DC5BCA3-9213-4883-87B2-0BF03FEAB68C}" presName="sibTrans" presStyleCnt="0"/>
      <dgm:spPr/>
    </dgm:pt>
    <dgm:pt modelId="{D0CABB1C-7950-4387-9A7E-A6790F3E2DAF}" type="pres">
      <dgm:prSet presAssocID="{267F2257-0C72-4740-A198-F3B9D844A6EF}" presName="compNode" presStyleCnt="0"/>
      <dgm:spPr/>
    </dgm:pt>
    <dgm:pt modelId="{2D3B7683-BD6A-4192-A7E6-A020315E341B}" type="pres">
      <dgm:prSet presAssocID="{267F2257-0C72-4740-A198-F3B9D844A6EF}" presName="bgRect" presStyleLbl="bgShp" presStyleIdx="3" presStyleCnt="4" custScaleY="176939" custLinFactNeighborY="-1646"/>
      <dgm:spPr>
        <a:solidFill>
          <a:schemeClr val="accent1">
            <a:lumMod val="60000"/>
            <a:lumOff val="40000"/>
          </a:schemeClr>
        </a:solidFill>
      </dgm:spPr>
    </dgm:pt>
    <dgm:pt modelId="{9BCBC186-0AEE-45ED-A731-A24C08E08D40}" type="pres">
      <dgm:prSet presAssocID="{267F2257-0C72-4740-A198-F3B9D844A6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C092FA-C0EE-4080-9714-B60458084DBF}" type="pres">
      <dgm:prSet presAssocID="{267F2257-0C72-4740-A198-F3B9D844A6EF}" presName="spaceRect" presStyleCnt="0"/>
      <dgm:spPr/>
    </dgm:pt>
    <dgm:pt modelId="{3DD5C99B-C192-4613-8731-382770C9A2EE}" type="pres">
      <dgm:prSet presAssocID="{267F2257-0C72-4740-A198-F3B9D844A6EF}" presName="parTx" presStyleLbl="revTx" presStyleIdx="3" presStyleCnt="5" custScaleX="115543" custLinFactNeighborX="8741" custLinFactNeighborY="1599">
        <dgm:presLayoutVars>
          <dgm:chMax val="0"/>
          <dgm:chPref val="0"/>
        </dgm:presLayoutVars>
      </dgm:prSet>
      <dgm:spPr/>
    </dgm:pt>
    <dgm:pt modelId="{9F597BDF-5EA8-47BE-A8EB-4A46EB19CC0F}" type="pres">
      <dgm:prSet presAssocID="{267F2257-0C72-4740-A198-F3B9D844A6EF}" presName="desTx" presStyleLbl="revTx" presStyleIdx="4" presStyleCnt="5" custScaleX="76698" custScaleY="211507">
        <dgm:presLayoutVars/>
      </dgm:prSet>
      <dgm:spPr/>
    </dgm:pt>
  </dgm:ptLst>
  <dgm:cxnLst>
    <dgm:cxn modelId="{85454D04-1975-482F-A669-931E82FED5FF}" srcId="{267F2257-0C72-4740-A198-F3B9D844A6EF}" destId="{67E7B9A2-33BD-4570-B1B7-B3377F6FF404}" srcOrd="3" destOrd="0" parTransId="{DB6ACCA0-E7B8-4964-8F5D-E784F31BEB2B}" sibTransId="{DC8AD377-280D-4E8F-B7B3-B0A5B4A88C15}"/>
    <dgm:cxn modelId="{0851420F-7CFB-4D35-B8B0-1F339EF800A9}" type="presOf" srcId="{E065584E-EA48-488D-BA4C-B31205FC9B7D}" destId="{F044FE8B-EC46-439B-A908-D7AFA68EDE93}" srcOrd="0" destOrd="0" presId="urn:microsoft.com/office/officeart/2018/2/layout/IconVerticalSolidList"/>
    <dgm:cxn modelId="{21A72E18-5EAD-487B-9CF1-96EDA1D4AFD9}" srcId="{BFCCC88D-B245-4C1D-8F7E-E3D3EF6781CE}" destId="{1BC28FF1-5D77-4775-A714-497628BC7B68}" srcOrd="0" destOrd="0" parTransId="{ADD457D1-F3A6-4BF3-808F-31DDDF08BE8A}" sibTransId="{E6B7C6DC-6477-498B-982A-FAE5FDF03F28}"/>
    <dgm:cxn modelId="{C5C2D766-444A-49A8-B9AB-878BCBBC4182}" type="presOf" srcId="{267F2257-0C72-4740-A198-F3B9D844A6EF}" destId="{3DD5C99B-C192-4613-8731-382770C9A2EE}" srcOrd="0" destOrd="0" presId="urn:microsoft.com/office/officeart/2018/2/layout/IconVerticalSolidList"/>
    <dgm:cxn modelId="{F40AD96C-78F0-445E-8BB8-D20FF792FBD2}" type="presOf" srcId="{ED30BA23-DC52-4531-A7A7-B9BA88D9E067}" destId="{9F597BDF-5EA8-47BE-A8EB-4A46EB19CC0F}" srcOrd="0" destOrd="2" presId="urn:microsoft.com/office/officeart/2018/2/layout/IconVerticalSolidList"/>
    <dgm:cxn modelId="{5D40626D-44C5-43D1-B1B5-98495CCEA17F}" srcId="{BFCCC88D-B245-4C1D-8F7E-E3D3EF6781CE}" destId="{436B77A1-309D-44B6-A317-F7C1BC3B742A}" srcOrd="2" destOrd="0" parTransId="{D618C23B-C69A-4963-8765-9F751BC8139B}" sibTransId="{2DC5BCA3-9213-4883-87B2-0BF03FEAB68C}"/>
    <dgm:cxn modelId="{96F7F576-90C8-4389-A9CD-2C778B9D1C2B}" type="presOf" srcId="{67E7B9A2-33BD-4570-B1B7-B3377F6FF404}" destId="{9F597BDF-5EA8-47BE-A8EB-4A46EB19CC0F}" srcOrd="0" destOrd="3" presId="urn:microsoft.com/office/officeart/2018/2/layout/IconVerticalSolidList"/>
    <dgm:cxn modelId="{8EFBC87F-AEBE-4312-8516-E43F954162B1}" srcId="{BFCCC88D-B245-4C1D-8F7E-E3D3EF6781CE}" destId="{E065584E-EA48-488D-BA4C-B31205FC9B7D}" srcOrd="1" destOrd="0" parTransId="{4D32164F-6215-4F58-ABCC-1A60AF2F53A9}" sibTransId="{757694B7-6C3F-495B-A133-68041D0CF3AD}"/>
    <dgm:cxn modelId="{D226C687-C3A9-405E-BF62-99CE1A1C278D}" type="presOf" srcId="{B2FA1158-8E2C-43DE-927D-5BBB7299AED8}" destId="{9F597BDF-5EA8-47BE-A8EB-4A46EB19CC0F}" srcOrd="0" destOrd="0" presId="urn:microsoft.com/office/officeart/2018/2/layout/IconVerticalSolidList"/>
    <dgm:cxn modelId="{698DE787-FC4C-4545-BABB-DD7109F72523}" type="presOf" srcId="{436B77A1-309D-44B6-A317-F7C1BC3B742A}" destId="{75F5A6A5-5199-46D7-895C-DA269E86D94E}" srcOrd="0" destOrd="0" presId="urn:microsoft.com/office/officeart/2018/2/layout/IconVerticalSolidList"/>
    <dgm:cxn modelId="{C4546998-FD4A-41A4-8D01-663429D265F3}" type="presOf" srcId="{FD6FD3F8-1B21-4C7D-ABA0-FE5757556A41}" destId="{9F597BDF-5EA8-47BE-A8EB-4A46EB19CC0F}" srcOrd="0" destOrd="1" presId="urn:microsoft.com/office/officeart/2018/2/layout/IconVerticalSolidList"/>
    <dgm:cxn modelId="{62BE3CA9-BB9A-4DBA-8817-7297E58D63CB}" srcId="{267F2257-0C72-4740-A198-F3B9D844A6EF}" destId="{FD6FD3F8-1B21-4C7D-ABA0-FE5757556A41}" srcOrd="1" destOrd="0" parTransId="{11C8EBD4-8ACA-4C3B-89ED-E2E50E0A1C1C}" sibTransId="{A204E211-BE04-42C3-BCB6-39FE80F7CB6F}"/>
    <dgm:cxn modelId="{23DDCDB2-99FE-438B-9853-9873DF1407CA}" srcId="{267F2257-0C72-4740-A198-F3B9D844A6EF}" destId="{B2FA1158-8E2C-43DE-927D-5BBB7299AED8}" srcOrd="0" destOrd="0" parTransId="{BCE6E614-10D6-453F-AB29-C0A5314E5D54}" sibTransId="{4BB8A209-069A-4135-B129-C2AEBD781005}"/>
    <dgm:cxn modelId="{FCC0F2B2-1F83-4ECC-AB43-0E13E6CF8399}" srcId="{BFCCC88D-B245-4C1D-8F7E-E3D3EF6781CE}" destId="{267F2257-0C72-4740-A198-F3B9D844A6EF}" srcOrd="3" destOrd="0" parTransId="{D3DAAC86-0F33-404B-8A4E-9AE5D126A87B}" sibTransId="{CD095AB7-B2D9-4A34-8CCF-37693EDD13C1}"/>
    <dgm:cxn modelId="{F61390BC-DE0A-4F05-83EC-90EB31330F81}" type="presOf" srcId="{BFCCC88D-B245-4C1D-8F7E-E3D3EF6781CE}" destId="{0EFDC641-BE6B-4818-BE7C-36307C652489}" srcOrd="0" destOrd="0" presId="urn:microsoft.com/office/officeart/2018/2/layout/IconVerticalSolidList"/>
    <dgm:cxn modelId="{B857B4F1-A617-406B-99AE-5BDB4105906C}" type="presOf" srcId="{1BC28FF1-5D77-4775-A714-497628BC7B68}" destId="{8F2FC1A7-DBE3-4883-B620-2D3876CD3EAB}" srcOrd="0" destOrd="0" presId="urn:microsoft.com/office/officeart/2018/2/layout/IconVerticalSolidList"/>
    <dgm:cxn modelId="{E1CA0FF4-2DE6-4A88-87AB-BBF18662A5A8}" srcId="{267F2257-0C72-4740-A198-F3B9D844A6EF}" destId="{ED30BA23-DC52-4531-A7A7-B9BA88D9E067}" srcOrd="2" destOrd="0" parTransId="{0B38FB5D-82C9-40AE-83A8-8733F140F21D}" sibTransId="{532786E5-822A-4F0B-9C5E-FAF4E2608CD3}"/>
    <dgm:cxn modelId="{6BEB6F9B-F60B-4EEE-9FBE-E0F80C63D908}" type="presParOf" srcId="{0EFDC641-BE6B-4818-BE7C-36307C652489}" destId="{255BAB91-10DE-432A-8F0C-2F07BCF95E1A}" srcOrd="0" destOrd="0" presId="urn:microsoft.com/office/officeart/2018/2/layout/IconVerticalSolidList"/>
    <dgm:cxn modelId="{D0407AA4-B462-4E47-90A6-5C014BE49CE0}" type="presParOf" srcId="{255BAB91-10DE-432A-8F0C-2F07BCF95E1A}" destId="{12497E8F-0F72-4B9E-AA17-83BC75A64AEC}" srcOrd="0" destOrd="0" presId="urn:microsoft.com/office/officeart/2018/2/layout/IconVerticalSolidList"/>
    <dgm:cxn modelId="{C4B86BDE-1A8B-49A2-9C38-6618653F1A99}" type="presParOf" srcId="{255BAB91-10DE-432A-8F0C-2F07BCF95E1A}" destId="{8A407AF3-4A2D-437D-B1E3-55BC45DFD651}" srcOrd="1" destOrd="0" presId="urn:microsoft.com/office/officeart/2018/2/layout/IconVerticalSolidList"/>
    <dgm:cxn modelId="{4FFF6F2B-520D-47A6-8D8C-FB3333F34160}" type="presParOf" srcId="{255BAB91-10DE-432A-8F0C-2F07BCF95E1A}" destId="{A77021B8-6F7F-4CC7-932C-840875D8C34E}" srcOrd="2" destOrd="0" presId="urn:microsoft.com/office/officeart/2018/2/layout/IconVerticalSolidList"/>
    <dgm:cxn modelId="{0D55EFB5-2F9B-4292-BD83-51F68271D01B}" type="presParOf" srcId="{255BAB91-10DE-432A-8F0C-2F07BCF95E1A}" destId="{8F2FC1A7-DBE3-4883-B620-2D3876CD3EAB}" srcOrd="3" destOrd="0" presId="urn:microsoft.com/office/officeart/2018/2/layout/IconVerticalSolidList"/>
    <dgm:cxn modelId="{8A65024E-42CA-49BF-B096-C3547179BBC3}" type="presParOf" srcId="{0EFDC641-BE6B-4818-BE7C-36307C652489}" destId="{01219017-C256-4E2D-9665-F34049898B2D}" srcOrd="1" destOrd="0" presId="urn:microsoft.com/office/officeart/2018/2/layout/IconVerticalSolidList"/>
    <dgm:cxn modelId="{BA9FD06C-8B99-486C-844E-660E81F14CCD}" type="presParOf" srcId="{0EFDC641-BE6B-4818-BE7C-36307C652489}" destId="{ED0EECAF-6695-4B91-97EA-988C339B99A4}" srcOrd="2" destOrd="0" presId="urn:microsoft.com/office/officeart/2018/2/layout/IconVerticalSolidList"/>
    <dgm:cxn modelId="{A8E1AD64-D34A-4A13-8595-52A4B1C6432A}" type="presParOf" srcId="{ED0EECAF-6695-4B91-97EA-988C339B99A4}" destId="{0C7E6682-176F-4B84-877F-9B265E4F9846}" srcOrd="0" destOrd="0" presId="urn:microsoft.com/office/officeart/2018/2/layout/IconVerticalSolidList"/>
    <dgm:cxn modelId="{A906076A-E14B-4781-98C6-D905285B1B93}" type="presParOf" srcId="{ED0EECAF-6695-4B91-97EA-988C339B99A4}" destId="{8D441CA0-9EBD-4440-B2C9-CC121642EC80}" srcOrd="1" destOrd="0" presId="urn:microsoft.com/office/officeart/2018/2/layout/IconVerticalSolidList"/>
    <dgm:cxn modelId="{A05C0FAA-FB29-4712-AE78-C4162EB9016E}" type="presParOf" srcId="{ED0EECAF-6695-4B91-97EA-988C339B99A4}" destId="{ECC988FE-D545-4601-B994-54C4DB95466D}" srcOrd="2" destOrd="0" presId="urn:microsoft.com/office/officeart/2018/2/layout/IconVerticalSolidList"/>
    <dgm:cxn modelId="{6605C4BA-70E4-4D7D-89BB-152127AC5213}" type="presParOf" srcId="{ED0EECAF-6695-4B91-97EA-988C339B99A4}" destId="{F044FE8B-EC46-439B-A908-D7AFA68EDE93}" srcOrd="3" destOrd="0" presId="urn:microsoft.com/office/officeart/2018/2/layout/IconVerticalSolidList"/>
    <dgm:cxn modelId="{40D43A54-E338-407E-B57A-1EF23C39BF9C}" type="presParOf" srcId="{0EFDC641-BE6B-4818-BE7C-36307C652489}" destId="{A5B3C979-1010-4779-ACBB-AED66CAD73F3}" srcOrd="3" destOrd="0" presId="urn:microsoft.com/office/officeart/2018/2/layout/IconVerticalSolidList"/>
    <dgm:cxn modelId="{F0FD9E31-EFD4-4775-8D8B-A20C32B04F71}" type="presParOf" srcId="{0EFDC641-BE6B-4818-BE7C-36307C652489}" destId="{D7C6DA1C-8EFB-452F-AC3D-1E4A5806C602}" srcOrd="4" destOrd="0" presId="urn:microsoft.com/office/officeart/2018/2/layout/IconVerticalSolidList"/>
    <dgm:cxn modelId="{24417D29-C972-45D6-9CED-87640A3FE4DA}" type="presParOf" srcId="{D7C6DA1C-8EFB-452F-AC3D-1E4A5806C602}" destId="{25BB62E0-8C79-435D-8C57-8069F75A4BD8}" srcOrd="0" destOrd="0" presId="urn:microsoft.com/office/officeart/2018/2/layout/IconVerticalSolidList"/>
    <dgm:cxn modelId="{01A96B61-9F7B-459B-86E2-48D5216112F4}" type="presParOf" srcId="{D7C6DA1C-8EFB-452F-AC3D-1E4A5806C602}" destId="{CB7EE5A8-3F93-48DF-8CF7-89FADFC7C1F6}" srcOrd="1" destOrd="0" presId="urn:microsoft.com/office/officeart/2018/2/layout/IconVerticalSolidList"/>
    <dgm:cxn modelId="{C2E52682-B3A7-4826-BFC2-2650B92751E1}" type="presParOf" srcId="{D7C6DA1C-8EFB-452F-AC3D-1E4A5806C602}" destId="{C9DA3DAD-42AD-4A0F-889D-88FB4935B829}" srcOrd="2" destOrd="0" presId="urn:microsoft.com/office/officeart/2018/2/layout/IconVerticalSolidList"/>
    <dgm:cxn modelId="{FBBD1024-1AD6-421E-BCA7-C72CE298E46D}" type="presParOf" srcId="{D7C6DA1C-8EFB-452F-AC3D-1E4A5806C602}" destId="{75F5A6A5-5199-46D7-895C-DA269E86D94E}" srcOrd="3" destOrd="0" presId="urn:microsoft.com/office/officeart/2018/2/layout/IconVerticalSolidList"/>
    <dgm:cxn modelId="{B7D5CD32-B569-42C4-A201-4CFFE2D51D18}" type="presParOf" srcId="{0EFDC641-BE6B-4818-BE7C-36307C652489}" destId="{6E708BBA-DC93-47BA-9541-7224AA02786B}" srcOrd="5" destOrd="0" presId="urn:microsoft.com/office/officeart/2018/2/layout/IconVerticalSolidList"/>
    <dgm:cxn modelId="{8CD5F8EA-4BF0-4131-9738-56880AD8B8D3}" type="presParOf" srcId="{0EFDC641-BE6B-4818-BE7C-36307C652489}" destId="{D0CABB1C-7950-4387-9A7E-A6790F3E2DAF}" srcOrd="6" destOrd="0" presId="urn:microsoft.com/office/officeart/2018/2/layout/IconVerticalSolidList"/>
    <dgm:cxn modelId="{432C91AA-6DE2-4D42-8411-5ABC156883B7}" type="presParOf" srcId="{D0CABB1C-7950-4387-9A7E-A6790F3E2DAF}" destId="{2D3B7683-BD6A-4192-A7E6-A020315E341B}" srcOrd="0" destOrd="0" presId="urn:microsoft.com/office/officeart/2018/2/layout/IconVerticalSolidList"/>
    <dgm:cxn modelId="{7DF31330-E112-4DC1-859B-CC0836D0B559}" type="presParOf" srcId="{D0CABB1C-7950-4387-9A7E-A6790F3E2DAF}" destId="{9BCBC186-0AEE-45ED-A731-A24C08E08D40}" srcOrd="1" destOrd="0" presId="urn:microsoft.com/office/officeart/2018/2/layout/IconVerticalSolidList"/>
    <dgm:cxn modelId="{92FC482B-2E8C-4808-AD8B-F039BC47D980}" type="presParOf" srcId="{D0CABB1C-7950-4387-9A7E-A6790F3E2DAF}" destId="{A8C092FA-C0EE-4080-9714-B60458084DBF}" srcOrd="2" destOrd="0" presId="urn:microsoft.com/office/officeart/2018/2/layout/IconVerticalSolidList"/>
    <dgm:cxn modelId="{8FBD4F50-46B1-4033-8357-863B28BE7CF9}" type="presParOf" srcId="{D0CABB1C-7950-4387-9A7E-A6790F3E2DAF}" destId="{3DD5C99B-C192-4613-8731-382770C9A2EE}" srcOrd="3" destOrd="0" presId="urn:microsoft.com/office/officeart/2018/2/layout/IconVerticalSolidList"/>
    <dgm:cxn modelId="{73D803ED-E5CE-4CB8-9697-83E7574998EC}" type="presParOf" srcId="{D0CABB1C-7950-4387-9A7E-A6790F3E2DAF}" destId="{9F597BDF-5EA8-47BE-A8EB-4A46EB19CC0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4BCB-9059-4A1E-9CC7-6285608F714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636B7F-2DEE-49BF-941D-9414CBB7526F}">
      <dgm:prSet/>
      <dgm:spPr/>
      <dgm:t>
        <a:bodyPr/>
        <a:lstStyle/>
        <a:p>
          <a:r>
            <a:rPr lang="en-US" dirty="0"/>
            <a:t>To allow students to access lecture videos and other courses.</a:t>
          </a:r>
        </a:p>
      </dgm:t>
    </dgm:pt>
    <dgm:pt modelId="{106379E4-D06C-4A79-BDFB-DB6B29DDB14F}" type="parTrans" cxnId="{F7063951-292F-4F54-8CE4-9402DEF71593}">
      <dgm:prSet/>
      <dgm:spPr/>
      <dgm:t>
        <a:bodyPr/>
        <a:lstStyle/>
        <a:p>
          <a:endParaRPr lang="en-US"/>
        </a:p>
      </dgm:t>
    </dgm:pt>
    <dgm:pt modelId="{8AD2F4C4-61F8-49CD-B559-64065DDA53AE}" type="sibTrans" cxnId="{F7063951-292F-4F54-8CE4-9402DEF71593}">
      <dgm:prSet/>
      <dgm:spPr/>
      <dgm:t>
        <a:bodyPr/>
        <a:lstStyle/>
        <a:p>
          <a:endParaRPr lang="en-US"/>
        </a:p>
      </dgm:t>
    </dgm:pt>
    <dgm:pt modelId="{E809DBEC-F9D0-424C-9B05-CA14CA71CAB3}">
      <dgm:prSet/>
      <dgm:spPr/>
      <dgm:t>
        <a:bodyPr/>
        <a:lstStyle/>
        <a:p>
          <a:r>
            <a:rPr lang="en-US"/>
            <a:t>To enable lecturers/professors to post learning resources such as pdf and slides.</a:t>
          </a:r>
        </a:p>
      </dgm:t>
    </dgm:pt>
    <dgm:pt modelId="{C3F66914-7D01-4E55-9A48-74B0DA4A57C9}" type="parTrans" cxnId="{12447CDC-66FE-490B-92A8-2A7C1AB6F43C}">
      <dgm:prSet/>
      <dgm:spPr/>
      <dgm:t>
        <a:bodyPr/>
        <a:lstStyle/>
        <a:p>
          <a:endParaRPr lang="en-US"/>
        </a:p>
      </dgm:t>
    </dgm:pt>
    <dgm:pt modelId="{B904D288-FF25-47D4-BFE7-674138C27456}" type="sibTrans" cxnId="{12447CDC-66FE-490B-92A8-2A7C1AB6F43C}">
      <dgm:prSet/>
      <dgm:spPr/>
      <dgm:t>
        <a:bodyPr/>
        <a:lstStyle/>
        <a:p>
          <a:endParaRPr lang="en-US"/>
        </a:p>
      </dgm:t>
    </dgm:pt>
    <dgm:pt modelId="{AC1D3CD1-661E-4CE9-AE1C-06ECF9DC1353}">
      <dgm:prSet/>
      <dgm:spPr/>
      <dgm:t>
        <a:bodyPr/>
        <a:lstStyle/>
        <a:p>
          <a:r>
            <a:rPr lang="en-US"/>
            <a:t>To enable students to submit assignments and view feedback </a:t>
          </a:r>
        </a:p>
      </dgm:t>
    </dgm:pt>
    <dgm:pt modelId="{B58CEDAE-06D8-40A6-9108-36C0FF1F7078}" type="parTrans" cxnId="{F7308001-E59D-4FFA-9914-0BECA064441E}">
      <dgm:prSet/>
      <dgm:spPr/>
      <dgm:t>
        <a:bodyPr/>
        <a:lstStyle/>
        <a:p>
          <a:endParaRPr lang="en-US"/>
        </a:p>
      </dgm:t>
    </dgm:pt>
    <dgm:pt modelId="{B73181A1-725A-4558-A16C-769779F53C79}" type="sibTrans" cxnId="{F7308001-E59D-4FFA-9914-0BECA064441E}">
      <dgm:prSet/>
      <dgm:spPr/>
      <dgm:t>
        <a:bodyPr/>
        <a:lstStyle/>
        <a:p>
          <a:endParaRPr lang="en-US"/>
        </a:p>
      </dgm:t>
    </dgm:pt>
    <dgm:pt modelId="{D634CAED-67AE-4E74-8E2D-3F77A20F69BB}">
      <dgm:prSet/>
      <dgm:spPr/>
      <dgm:t>
        <a:bodyPr/>
        <a:lstStyle/>
        <a:p>
          <a:r>
            <a:rPr lang="en-US"/>
            <a:t>To give potential students and visitors information about available courses</a:t>
          </a:r>
        </a:p>
      </dgm:t>
    </dgm:pt>
    <dgm:pt modelId="{8588DFBC-40C0-4209-AD4D-6E2988F94158}" type="parTrans" cxnId="{4D9C634D-5773-4298-B4E5-7AD328BF749E}">
      <dgm:prSet/>
      <dgm:spPr/>
      <dgm:t>
        <a:bodyPr/>
        <a:lstStyle/>
        <a:p>
          <a:endParaRPr lang="en-US"/>
        </a:p>
      </dgm:t>
    </dgm:pt>
    <dgm:pt modelId="{C5DCCC89-FDD2-432A-A124-1BA8CD1EE7B9}" type="sibTrans" cxnId="{4D9C634D-5773-4298-B4E5-7AD328BF749E}">
      <dgm:prSet/>
      <dgm:spPr/>
      <dgm:t>
        <a:bodyPr/>
        <a:lstStyle/>
        <a:p>
          <a:endParaRPr lang="en-US"/>
        </a:p>
      </dgm:t>
    </dgm:pt>
    <dgm:pt modelId="{6E6E4BAF-3FC0-4746-AF88-375F11920E80}" type="pres">
      <dgm:prSet presAssocID="{BFD34BCB-9059-4A1E-9CC7-6285608F7147}" presName="outerComposite" presStyleCnt="0">
        <dgm:presLayoutVars>
          <dgm:chMax val="5"/>
          <dgm:dir/>
          <dgm:resizeHandles val="exact"/>
        </dgm:presLayoutVars>
      </dgm:prSet>
      <dgm:spPr/>
    </dgm:pt>
    <dgm:pt modelId="{B5F3237C-FBBF-475A-B71F-30F2EB4CE834}" type="pres">
      <dgm:prSet presAssocID="{BFD34BCB-9059-4A1E-9CC7-6285608F7147}" presName="dummyMaxCanvas" presStyleCnt="0">
        <dgm:presLayoutVars/>
      </dgm:prSet>
      <dgm:spPr/>
    </dgm:pt>
    <dgm:pt modelId="{C128ADCD-2734-4905-B2A4-B5F639A2EF68}" type="pres">
      <dgm:prSet presAssocID="{BFD34BCB-9059-4A1E-9CC7-6285608F7147}" presName="FourNodes_1" presStyleLbl="node1" presStyleIdx="0" presStyleCnt="4">
        <dgm:presLayoutVars>
          <dgm:bulletEnabled val="1"/>
        </dgm:presLayoutVars>
      </dgm:prSet>
      <dgm:spPr/>
    </dgm:pt>
    <dgm:pt modelId="{A5A2F3B2-A79E-47DB-B27A-29A7C41CA0AB}" type="pres">
      <dgm:prSet presAssocID="{BFD34BCB-9059-4A1E-9CC7-6285608F7147}" presName="FourNodes_2" presStyleLbl="node1" presStyleIdx="1" presStyleCnt="4">
        <dgm:presLayoutVars>
          <dgm:bulletEnabled val="1"/>
        </dgm:presLayoutVars>
      </dgm:prSet>
      <dgm:spPr/>
    </dgm:pt>
    <dgm:pt modelId="{480860D3-A534-4535-87F7-02E20140BDDB}" type="pres">
      <dgm:prSet presAssocID="{BFD34BCB-9059-4A1E-9CC7-6285608F7147}" presName="FourNodes_3" presStyleLbl="node1" presStyleIdx="2" presStyleCnt="4">
        <dgm:presLayoutVars>
          <dgm:bulletEnabled val="1"/>
        </dgm:presLayoutVars>
      </dgm:prSet>
      <dgm:spPr/>
    </dgm:pt>
    <dgm:pt modelId="{0518162F-E1EC-4CEF-96A8-3CF334EC7EED}" type="pres">
      <dgm:prSet presAssocID="{BFD34BCB-9059-4A1E-9CC7-6285608F7147}" presName="FourNodes_4" presStyleLbl="node1" presStyleIdx="3" presStyleCnt="4">
        <dgm:presLayoutVars>
          <dgm:bulletEnabled val="1"/>
        </dgm:presLayoutVars>
      </dgm:prSet>
      <dgm:spPr/>
    </dgm:pt>
    <dgm:pt modelId="{C7ED2771-73BF-41AF-AEBD-B3CF3D160F1D}" type="pres">
      <dgm:prSet presAssocID="{BFD34BCB-9059-4A1E-9CC7-6285608F7147}" presName="FourConn_1-2" presStyleLbl="fgAccFollowNode1" presStyleIdx="0" presStyleCnt="3">
        <dgm:presLayoutVars>
          <dgm:bulletEnabled val="1"/>
        </dgm:presLayoutVars>
      </dgm:prSet>
      <dgm:spPr/>
    </dgm:pt>
    <dgm:pt modelId="{CFEB65DD-0F53-474F-B8D9-207462A794AF}" type="pres">
      <dgm:prSet presAssocID="{BFD34BCB-9059-4A1E-9CC7-6285608F7147}" presName="FourConn_2-3" presStyleLbl="fgAccFollowNode1" presStyleIdx="1" presStyleCnt="3">
        <dgm:presLayoutVars>
          <dgm:bulletEnabled val="1"/>
        </dgm:presLayoutVars>
      </dgm:prSet>
      <dgm:spPr/>
    </dgm:pt>
    <dgm:pt modelId="{B4E8B899-333E-42D7-9180-8F79E4804C14}" type="pres">
      <dgm:prSet presAssocID="{BFD34BCB-9059-4A1E-9CC7-6285608F7147}" presName="FourConn_3-4" presStyleLbl="fgAccFollowNode1" presStyleIdx="2" presStyleCnt="3">
        <dgm:presLayoutVars>
          <dgm:bulletEnabled val="1"/>
        </dgm:presLayoutVars>
      </dgm:prSet>
      <dgm:spPr/>
    </dgm:pt>
    <dgm:pt modelId="{E73F58D9-8A55-497A-8302-7745D8B3E2A7}" type="pres">
      <dgm:prSet presAssocID="{BFD34BCB-9059-4A1E-9CC7-6285608F7147}" presName="FourNodes_1_text" presStyleLbl="node1" presStyleIdx="3" presStyleCnt="4">
        <dgm:presLayoutVars>
          <dgm:bulletEnabled val="1"/>
        </dgm:presLayoutVars>
      </dgm:prSet>
      <dgm:spPr/>
    </dgm:pt>
    <dgm:pt modelId="{7D11C62A-C052-451B-9D47-E7B1C18982AA}" type="pres">
      <dgm:prSet presAssocID="{BFD34BCB-9059-4A1E-9CC7-6285608F7147}" presName="FourNodes_2_text" presStyleLbl="node1" presStyleIdx="3" presStyleCnt="4">
        <dgm:presLayoutVars>
          <dgm:bulletEnabled val="1"/>
        </dgm:presLayoutVars>
      </dgm:prSet>
      <dgm:spPr/>
    </dgm:pt>
    <dgm:pt modelId="{615D953D-A5FF-4AD4-BC58-E0A6781F49CF}" type="pres">
      <dgm:prSet presAssocID="{BFD34BCB-9059-4A1E-9CC7-6285608F7147}" presName="FourNodes_3_text" presStyleLbl="node1" presStyleIdx="3" presStyleCnt="4">
        <dgm:presLayoutVars>
          <dgm:bulletEnabled val="1"/>
        </dgm:presLayoutVars>
      </dgm:prSet>
      <dgm:spPr/>
    </dgm:pt>
    <dgm:pt modelId="{CE507D33-1222-4BA2-965B-B4BB513B22A5}" type="pres">
      <dgm:prSet presAssocID="{BFD34BCB-9059-4A1E-9CC7-6285608F71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7308001-E59D-4FFA-9914-0BECA064441E}" srcId="{BFD34BCB-9059-4A1E-9CC7-6285608F7147}" destId="{AC1D3CD1-661E-4CE9-AE1C-06ECF9DC1353}" srcOrd="2" destOrd="0" parTransId="{B58CEDAE-06D8-40A6-9108-36C0FF1F7078}" sibTransId="{B73181A1-725A-4558-A16C-769779F53C79}"/>
    <dgm:cxn modelId="{6E14C01C-C5FA-4BFD-A3D7-8292BD7F23C5}" type="presOf" srcId="{96636B7F-2DEE-49BF-941D-9414CBB7526F}" destId="{C128ADCD-2734-4905-B2A4-B5F639A2EF68}" srcOrd="0" destOrd="0" presId="urn:microsoft.com/office/officeart/2005/8/layout/vProcess5"/>
    <dgm:cxn modelId="{16DA4124-AB87-4E96-B72D-24A3FB438451}" type="presOf" srcId="{E809DBEC-F9D0-424C-9B05-CA14CA71CAB3}" destId="{7D11C62A-C052-451B-9D47-E7B1C18982AA}" srcOrd="1" destOrd="0" presId="urn:microsoft.com/office/officeart/2005/8/layout/vProcess5"/>
    <dgm:cxn modelId="{D0CE543E-E9DF-4C99-AE47-9C5E1083A7E1}" type="presOf" srcId="{8AD2F4C4-61F8-49CD-B559-64065DDA53AE}" destId="{C7ED2771-73BF-41AF-AEBD-B3CF3D160F1D}" srcOrd="0" destOrd="0" presId="urn:microsoft.com/office/officeart/2005/8/layout/vProcess5"/>
    <dgm:cxn modelId="{7B1ED960-91F1-44C1-A66F-E1CDB9E62C10}" type="presOf" srcId="{AC1D3CD1-661E-4CE9-AE1C-06ECF9DC1353}" destId="{615D953D-A5FF-4AD4-BC58-E0A6781F49CF}" srcOrd="1" destOrd="0" presId="urn:microsoft.com/office/officeart/2005/8/layout/vProcess5"/>
    <dgm:cxn modelId="{4D9C634D-5773-4298-B4E5-7AD328BF749E}" srcId="{BFD34BCB-9059-4A1E-9CC7-6285608F7147}" destId="{D634CAED-67AE-4E74-8E2D-3F77A20F69BB}" srcOrd="3" destOrd="0" parTransId="{8588DFBC-40C0-4209-AD4D-6E2988F94158}" sibTransId="{C5DCCC89-FDD2-432A-A124-1BA8CD1EE7B9}"/>
    <dgm:cxn modelId="{F7063951-292F-4F54-8CE4-9402DEF71593}" srcId="{BFD34BCB-9059-4A1E-9CC7-6285608F7147}" destId="{96636B7F-2DEE-49BF-941D-9414CBB7526F}" srcOrd="0" destOrd="0" parTransId="{106379E4-D06C-4A79-BDFB-DB6B29DDB14F}" sibTransId="{8AD2F4C4-61F8-49CD-B559-64065DDA53AE}"/>
    <dgm:cxn modelId="{863DE859-5A70-478B-B300-5D14E1CC3164}" type="presOf" srcId="{B904D288-FF25-47D4-BFE7-674138C27456}" destId="{CFEB65DD-0F53-474F-B8D9-207462A794AF}" srcOrd="0" destOrd="0" presId="urn:microsoft.com/office/officeart/2005/8/layout/vProcess5"/>
    <dgm:cxn modelId="{43FF338B-127C-41C1-B3D0-B525F3483672}" type="presOf" srcId="{B73181A1-725A-4558-A16C-769779F53C79}" destId="{B4E8B899-333E-42D7-9180-8F79E4804C14}" srcOrd="0" destOrd="0" presId="urn:microsoft.com/office/officeart/2005/8/layout/vProcess5"/>
    <dgm:cxn modelId="{0A3F0290-949D-4B2F-8ED6-F70373032C8C}" type="presOf" srcId="{D634CAED-67AE-4E74-8E2D-3F77A20F69BB}" destId="{CE507D33-1222-4BA2-965B-B4BB513B22A5}" srcOrd="1" destOrd="0" presId="urn:microsoft.com/office/officeart/2005/8/layout/vProcess5"/>
    <dgm:cxn modelId="{8D5153A8-77E2-4003-B726-AD64C4CA424F}" type="presOf" srcId="{AC1D3CD1-661E-4CE9-AE1C-06ECF9DC1353}" destId="{480860D3-A534-4535-87F7-02E20140BDDB}" srcOrd="0" destOrd="0" presId="urn:microsoft.com/office/officeart/2005/8/layout/vProcess5"/>
    <dgm:cxn modelId="{D3D44AD3-051B-4FB3-91D1-783F6E7DB5C1}" type="presOf" srcId="{96636B7F-2DEE-49BF-941D-9414CBB7526F}" destId="{E73F58D9-8A55-497A-8302-7745D8B3E2A7}" srcOrd="1" destOrd="0" presId="urn:microsoft.com/office/officeart/2005/8/layout/vProcess5"/>
    <dgm:cxn modelId="{12447CDC-66FE-490B-92A8-2A7C1AB6F43C}" srcId="{BFD34BCB-9059-4A1E-9CC7-6285608F7147}" destId="{E809DBEC-F9D0-424C-9B05-CA14CA71CAB3}" srcOrd="1" destOrd="0" parTransId="{C3F66914-7D01-4E55-9A48-74B0DA4A57C9}" sibTransId="{B904D288-FF25-47D4-BFE7-674138C27456}"/>
    <dgm:cxn modelId="{47A7CADC-7584-411F-978E-8F85B4BC9344}" type="presOf" srcId="{BFD34BCB-9059-4A1E-9CC7-6285608F7147}" destId="{6E6E4BAF-3FC0-4746-AF88-375F11920E80}" srcOrd="0" destOrd="0" presId="urn:microsoft.com/office/officeart/2005/8/layout/vProcess5"/>
    <dgm:cxn modelId="{169855EE-517C-4F84-A58F-10D62A010A8B}" type="presOf" srcId="{D634CAED-67AE-4E74-8E2D-3F77A20F69BB}" destId="{0518162F-E1EC-4CEF-96A8-3CF334EC7EED}" srcOrd="0" destOrd="0" presId="urn:microsoft.com/office/officeart/2005/8/layout/vProcess5"/>
    <dgm:cxn modelId="{EBB924F7-52EF-4D6F-B36E-9B62E389C6DF}" type="presOf" srcId="{E809DBEC-F9D0-424C-9B05-CA14CA71CAB3}" destId="{A5A2F3B2-A79E-47DB-B27A-29A7C41CA0AB}" srcOrd="0" destOrd="0" presId="urn:microsoft.com/office/officeart/2005/8/layout/vProcess5"/>
    <dgm:cxn modelId="{439E9A5E-C352-4C85-B772-ADB87FC97C9D}" type="presParOf" srcId="{6E6E4BAF-3FC0-4746-AF88-375F11920E80}" destId="{B5F3237C-FBBF-475A-B71F-30F2EB4CE834}" srcOrd="0" destOrd="0" presId="urn:microsoft.com/office/officeart/2005/8/layout/vProcess5"/>
    <dgm:cxn modelId="{CDB03BEA-2761-4AAE-B975-C20BB165CC49}" type="presParOf" srcId="{6E6E4BAF-3FC0-4746-AF88-375F11920E80}" destId="{C128ADCD-2734-4905-B2A4-B5F639A2EF68}" srcOrd="1" destOrd="0" presId="urn:microsoft.com/office/officeart/2005/8/layout/vProcess5"/>
    <dgm:cxn modelId="{862DA6DD-09D4-410A-81C1-754C8138CC68}" type="presParOf" srcId="{6E6E4BAF-3FC0-4746-AF88-375F11920E80}" destId="{A5A2F3B2-A79E-47DB-B27A-29A7C41CA0AB}" srcOrd="2" destOrd="0" presId="urn:microsoft.com/office/officeart/2005/8/layout/vProcess5"/>
    <dgm:cxn modelId="{C63080C6-578E-47B0-A199-9308FB2BAD97}" type="presParOf" srcId="{6E6E4BAF-3FC0-4746-AF88-375F11920E80}" destId="{480860D3-A534-4535-87F7-02E20140BDDB}" srcOrd="3" destOrd="0" presId="urn:microsoft.com/office/officeart/2005/8/layout/vProcess5"/>
    <dgm:cxn modelId="{4E6170E9-D2FF-4991-BC93-785CA14D3E45}" type="presParOf" srcId="{6E6E4BAF-3FC0-4746-AF88-375F11920E80}" destId="{0518162F-E1EC-4CEF-96A8-3CF334EC7EED}" srcOrd="4" destOrd="0" presId="urn:microsoft.com/office/officeart/2005/8/layout/vProcess5"/>
    <dgm:cxn modelId="{9A244A7F-C599-4C68-8CFF-6D1D44FD0E1B}" type="presParOf" srcId="{6E6E4BAF-3FC0-4746-AF88-375F11920E80}" destId="{C7ED2771-73BF-41AF-AEBD-B3CF3D160F1D}" srcOrd="5" destOrd="0" presId="urn:microsoft.com/office/officeart/2005/8/layout/vProcess5"/>
    <dgm:cxn modelId="{35CDDEAA-4010-464A-BABC-1B28C47D051E}" type="presParOf" srcId="{6E6E4BAF-3FC0-4746-AF88-375F11920E80}" destId="{CFEB65DD-0F53-474F-B8D9-207462A794AF}" srcOrd="6" destOrd="0" presId="urn:microsoft.com/office/officeart/2005/8/layout/vProcess5"/>
    <dgm:cxn modelId="{8834BA27-F81F-4751-91FE-374D96F34C60}" type="presParOf" srcId="{6E6E4BAF-3FC0-4746-AF88-375F11920E80}" destId="{B4E8B899-333E-42D7-9180-8F79E4804C14}" srcOrd="7" destOrd="0" presId="urn:microsoft.com/office/officeart/2005/8/layout/vProcess5"/>
    <dgm:cxn modelId="{428BDFEE-AA89-4635-B965-E48B25376559}" type="presParOf" srcId="{6E6E4BAF-3FC0-4746-AF88-375F11920E80}" destId="{E73F58D9-8A55-497A-8302-7745D8B3E2A7}" srcOrd="8" destOrd="0" presId="urn:microsoft.com/office/officeart/2005/8/layout/vProcess5"/>
    <dgm:cxn modelId="{2578321F-F5FD-4CBD-BDD2-CB2A37EA6CA1}" type="presParOf" srcId="{6E6E4BAF-3FC0-4746-AF88-375F11920E80}" destId="{7D11C62A-C052-451B-9D47-E7B1C18982AA}" srcOrd="9" destOrd="0" presId="urn:microsoft.com/office/officeart/2005/8/layout/vProcess5"/>
    <dgm:cxn modelId="{4BA1C5E7-056D-4387-8EE1-0B8EC155479B}" type="presParOf" srcId="{6E6E4BAF-3FC0-4746-AF88-375F11920E80}" destId="{615D953D-A5FF-4AD4-BC58-E0A6781F49CF}" srcOrd="10" destOrd="0" presId="urn:microsoft.com/office/officeart/2005/8/layout/vProcess5"/>
    <dgm:cxn modelId="{BE36E7A2-1C1F-4CCA-8893-E01763B18CAC}" type="presParOf" srcId="{6E6E4BAF-3FC0-4746-AF88-375F11920E80}" destId="{CE507D33-1222-4BA2-965B-B4BB513B22A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D3241-1FC1-49E6-8C14-C42AF38770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51B9AA-E06C-489B-8BD5-CEBD3897CB4A}">
      <dgm:prSet/>
      <dgm:spPr/>
      <dgm:t>
        <a:bodyPr/>
        <a:lstStyle/>
        <a:p>
          <a:r>
            <a:rPr lang="en-US"/>
            <a:t>Our e-learning system will assist people in conserving time and reinvesting it in more profitable endeavors</a:t>
          </a:r>
        </a:p>
      </dgm:t>
    </dgm:pt>
    <dgm:pt modelId="{5378D732-CA08-45FF-AC78-3030F2EA674E}" type="parTrans" cxnId="{428A9593-FCCB-4997-9059-F59311C0D8C3}">
      <dgm:prSet/>
      <dgm:spPr/>
      <dgm:t>
        <a:bodyPr/>
        <a:lstStyle/>
        <a:p>
          <a:endParaRPr lang="en-US"/>
        </a:p>
      </dgm:t>
    </dgm:pt>
    <dgm:pt modelId="{6375D085-8011-44AC-9476-45C0A7219EEB}" type="sibTrans" cxnId="{428A9593-FCCB-4997-9059-F59311C0D8C3}">
      <dgm:prSet/>
      <dgm:spPr/>
      <dgm:t>
        <a:bodyPr/>
        <a:lstStyle/>
        <a:p>
          <a:endParaRPr lang="en-US"/>
        </a:p>
      </dgm:t>
    </dgm:pt>
    <dgm:pt modelId="{E491BD9E-0408-4AAF-A6C8-7C14817ED00F}">
      <dgm:prSet/>
      <dgm:spPr/>
      <dgm:t>
        <a:bodyPr/>
        <a:lstStyle/>
        <a:p>
          <a:r>
            <a:rPr lang="en-US"/>
            <a:t>To keep track of krypton Education digital activities. </a:t>
          </a:r>
        </a:p>
      </dgm:t>
    </dgm:pt>
    <dgm:pt modelId="{A5E3E910-D3FF-49DF-8A14-A43EA938BFCA}" type="parTrans" cxnId="{E0816DB4-207B-4D29-9596-31EF6A350813}">
      <dgm:prSet/>
      <dgm:spPr/>
      <dgm:t>
        <a:bodyPr/>
        <a:lstStyle/>
        <a:p>
          <a:endParaRPr lang="en-US"/>
        </a:p>
      </dgm:t>
    </dgm:pt>
    <dgm:pt modelId="{E043160B-657A-435E-B1E5-8A5B659540DB}" type="sibTrans" cxnId="{E0816DB4-207B-4D29-9596-31EF6A350813}">
      <dgm:prSet/>
      <dgm:spPr/>
      <dgm:t>
        <a:bodyPr/>
        <a:lstStyle/>
        <a:p>
          <a:endParaRPr lang="en-US"/>
        </a:p>
      </dgm:t>
    </dgm:pt>
    <dgm:pt modelId="{B45A79C1-CD22-4730-822E-BC84B9FC40F7}">
      <dgm:prSet/>
      <dgm:spPr/>
      <dgm:t>
        <a:bodyPr/>
        <a:lstStyle/>
        <a:p>
          <a:r>
            <a:rPr lang="en-US"/>
            <a:t>This online student Webspace will be cost-effective and simple to maintain</a:t>
          </a:r>
        </a:p>
      </dgm:t>
    </dgm:pt>
    <dgm:pt modelId="{B4966777-659C-496D-9D1E-8D5A1A148BDC}" type="parTrans" cxnId="{FEE1D25D-8973-4E2F-82C9-F8A97DF57563}">
      <dgm:prSet/>
      <dgm:spPr/>
      <dgm:t>
        <a:bodyPr/>
        <a:lstStyle/>
        <a:p>
          <a:endParaRPr lang="en-US"/>
        </a:p>
      </dgm:t>
    </dgm:pt>
    <dgm:pt modelId="{CBEF635E-BB8D-4DFE-AE79-3FB8B1F32E91}" type="sibTrans" cxnId="{FEE1D25D-8973-4E2F-82C9-F8A97DF57563}">
      <dgm:prSet/>
      <dgm:spPr/>
      <dgm:t>
        <a:bodyPr/>
        <a:lstStyle/>
        <a:p>
          <a:endParaRPr lang="en-US"/>
        </a:p>
      </dgm:t>
    </dgm:pt>
    <dgm:pt modelId="{0BE5866B-93F3-453A-AD38-BA9C1CA77CE5}" type="pres">
      <dgm:prSet presAssocID="{07CD3241-1FC1-49E6-8C14-C42AF38770CA}" presName="root" presStyleCnt="0">
        <dgm:presLayoutVars>
          <dgm:dir/>
          <dgm:resizeHandles val="exact"/>
        </dgm:presLayoutVars>
      </dgm:prSet>
      <dgm:spPr/>
    </dgm:pt>
    <dgm:pt modelId="{69A2930E-F25B-4199-9B72-4F94BB91EEAE}" type="pres">
      <dgm:prSet presAssocID="{7D51B9AA-E06C-489B-8BD5-CEBD3897CB4A}" presName="compNode" presStyleCnt="0"/>
      <dgm:spPr/>
    </dgm:pt>
    <dgm:pt modelId="{2854F0DE-2B78-4326-8B93-5CD2A72DE7ED}" type="pres">
      <dgm:prSet presAssocID="{7D51B9AA-E06C-489B-8BD5-CEBD3897CB4A}" presName="bgRect" presStyleLbl="bgShp" presStyleIdx="0" presStyleCnt="3"/>
      <dgm:spPr/>
    </dgm:pt>
    <dgm:pt modelId="{8D9BBCCD-8B90-454A-8EED-D3103FFD5CF9}" type="pres">
      <dgm:prSet presAssocID="{7D51B9AA-E06C-489B-8BD5-CEBD3897CB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F11604-7C3C-428E-8928-D37CAFAE42A2}" type="pres">
      <dgm:prSet presAssocID="{7D51B9AA-E06C-489B-8BD5-CEBD3897CB4A}" presName="spaceRect" presStyleCnt="0"/>
      <dgm:spPr/>
    </dgm:pt>
    <dgm:pt modelId="{3773B279-930F-4B53-9297-6211CC2D2247}" type="pres">
      <dgm:prSet presAssocID="{7D51B9AA-E06C-489B-8BD5-CEBD3897CB4A}" presName="parTx" presStyleLbl="revTx" presStyleIdx="0" presStyleCnt="3">
        <dgm:presLayoutVars>
          <dgm:chMax val="0"/>
          <dgm:chPref val="0"/>
        </dgm:presLayoutVars>
      </dgm:prSet>
      <dgm:spPr/>
    </dgm:pt>
    <dgm:pt modelId="{A8828CB9-9F23-42B4-BE5C-0A35617F9D99}" type="pres">
      <dgm:prSet presAssocID="{6375D085-8011-44AC-9476-45C0A7219EEB}" presName="sibTrans" presStyleCnt="0"/>
      <dgm:spPr/>
    </dgm:pt>
    <dgm:pt modelId="{23B9C231-BE9C-429B-B2A4-BE9C038746E0}" type="pres">
      <dgm:prSet presAssocID="{E491BD9E-0408-4AAF-A6C8-7C14817ED00F}" presName="compNode" presStyleCnt="0"/>
      <dgm:spPr/>
    </dgm:pt>
    <dgm:pt modelId="{64CE42C1-A33C-4322-BD06-A2AC85A5BB27}" type="pres">
      <dgm:prSet presAssocID="{E491BD9E-0408-4AAF-A6C8-7C14817ED00F}" presName="bgRect" presStyleLbl="bgShp" presStyleIdx="1" presStyleCnt="3"/>
      <dgm:spPr/>
    </dgm:pt>
    <dgm:pt modelId="{0192933E-7833-42B2-B480-F814AEB783A2}" type="pres">
      <dgm:prSet presAssocID="{E491BD9E-0408-4AAF-A6C8-7C14817ED0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19ABF7C-D9D8-4891-8477-2D6FF950597B}" type="pres">
      <dgm:prSet presAssocID="{E491BD9E-0408-4AAF-A6C8-7C14817ED00F}" presName="spaceRect" presStyleCnt="0"/>
      <dgm:spPr/>
    </dgm:pt>
    <dgm:pt modelId="{AD23349D-7D8A-4003-9A3C-ABB01589A427}" type="pres">
      <dgm:prSet presAssocID="{E491BD9E-0408-4AAF-A6C8-7C14817ED00F}" presName="parTx" presStyleLbl="revTx" presStyleIdx="1" presStyleCnt="3">
        <dgm:presLayoutVars>
          <dgm:chMax val="0"/>
          <dgm:chPref val="0"/>
        </dgm:presLayoutVars>
      </dgm:prSet>
      <dgm:spPr/>
    </dgm:pt>
    <dgm:pt modelId="{4FD88582-5324-42EF-B284-4ECE660B9D47}" type="pres">
      <dgm:prSet presAssocID="{E043160B-657A-435E-B1E5-8A5B659540DB}" presName="sibTrans" presStyleCnt="0"/>
      <dgm:spPr/>
    </dgm:pt>
    <dgm:pt modelId="{20D82A70-A51A-477F-B82D-A1BDAA4700F7}" type="pres">
      <dgm:prSet presAssocID="{B45A79C1-CD22-4730-822E-BC84B9FC40F7}" presName="compNode" presStyleCnt="0"/>
      <dgm:spPr/>
    </dgm:pt>
    <dgm:pt modelId="{23D7E8C0-4F29-4A40-8C60-55BE3C852B44}" type="pres">
      <dgm:prSet presAssocID="{B45A79C1-CD22-4730-822E-BC84B9FC40F7}" presName="bgRect" presStyleLbl="bgShp" presStyleIdx="2" presStyleCnt="3"/>
      <dgm:spPr/>
    </dgm:pt>
    <dgm:pt modelId="{A2EF37B6-4C1F-4770-A856-055271FC38CD}" type="pres">
      <dgm:prSet presAssocID="{B45A79C1-CD22-4730-822E-BC84B9FC40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BFC8B99-5B85-447D-8172-EA473C5B91F5}" type="pres">
      <dgm:prSet presAssocID="{B45A79C1-CD22-4730-822E-BC84B9FC40F7}" presName="spaceRect" presStyleCnt="0"/>
      <dgm:spPr/>
    </dgm:pt>
    <dgm:pt modelId="{AE7E5528-E050-4A2D-87CC-6FA15DE40A84}" type="pres">
      <dgm:prSet presAssocID="{B45A79C1-CD22-4730-822E-BC84B9FC40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E1D25D-8973-4E2F-82C9-F8A97DF57563}" srcId="{07CD3241-1FC1-49E6-8C14-C42AF38770CA}" destId="{B45A79C1-CD22-4730-822E-BC84B9FC40F7}" srcOrd="2" destOrd="0" parTransId="{B4966777-659C-496D-9D1E-8D5A1A148BDC}" sibTransId="{CBEF635E-BB8D-4DFE-AE79-3FB8B1F32E91}"/>
    <dgm:cxn modelId="{428A9593-FCCB-4997-9059-F59311C0D8C3}" srcId="{07CD3241-1FC1-49E6-8C14-C42AF38770CA}" destId="{7D51B9AA-E06C-489B-8BD5-CEBD3897CB4A}" srcOrd="0" destOrd="0" parTransId="{5378D732-CA08-45FF-AC78-3030F2EA674E}" sibTransId="{6375D085-8011-44AC-9476-45C0A7219EEB}"/>
    <dgm:cxn modelId="{E0816DB4-207B-4D29-9596-31EF6A350813}" srcId="{07CD3241-1FC1-49E6-8C14-C42AF38770CA}" destId="{E491BD9E-0408-4AAF-A6C8-7C14817ED00F}" srcOrd="1" destOrd="0" parTransId="{A5E3E910-D3FF-49DF-8A14-A43EA938BFCA}" sibTransId="{E043160B-657A-435E-B1E5-8A5B659540DB}"/>
    <dgm:cxn modelId="{6CC76AE2-95D1-4917-95CC-52126D9C4B87}" type="presOf" srcId="{E491BD9E-0408-4AAF-A6C8-7C14817ED00F}" destId="{AD23349D-7D8A-4003-9A3C-ABB01589A427}" srcOrd="0" destOrd="0" presId="urn:microsoft.com/office/officeart/2018/2/layout/IconVerticalSolidList"/>
    <dgm:cxn modelId="{13ED6AE3-B36F-47CC-B8CD-537397319C42}" type="presOf" srcId="{07CD3241-1FC1-49E6-8C14-C42AF38770CA}" destId="{0BE5866B-93F3-453A-AD38-BA9C1CA77CE5}" srcOrd="0" destOrd="0" presId="urn:microsoft.com/office/officeart/2018/2/layout/IconVerticalSolidList"/>
    <dgm:cxn modelId="{9C2579E8-A8EF-4672-9987-FF35E5DE81DF}" type="presOf" srcId="{B45A79C1-CD22-4730-822E-BC84B9FC40F7}" destId="{AE7E5528-E050-4A2D-87CC-6FA15DE40A84}" srcOrd="0" destOrd="0" presId="urn:microsoft.com/office/officeart/2018/2/layout/IconVerticalSolidList"/>
    <dgm:cxn modelId="{E2AE0BF5-A41E-46BD-9AAD-B2E76E814DFA}" type="presOf" srcId="{7D51B9AA-E06C-489B-8BD5-CEBD3897CB4A}" destId="{3773B279-930F-4B53-9297-6211CC2D2247}" srcOrd="0" destOrd="0" presId="urn:microsoft.com/office/officeart/2018/2/layout/IconVerticalSolidList"/>
    <dgm:cxn modelId="{B91B9391-C59B-44F0-94DA-1A31E502C03C}" type="presParOf" srcId="{0BE5866B-93F3-453A-AD38-BA9C1CA77CE5}" destId="{69A2930E-F25B-4199-9B72-4F94BB91EEAE}" srcOrd="0" destOrd="0" presId="urn:microsoft.com/office/officeart/2018/2/layout/IconVerticalSolidList"/>
    <dgm:cxn modelId="{4CEAF61D-F2BE-4AF6-8C4A-F81E95FCD766}" type="presParOf" srcId="{69A2930E-F25B-4199-9B72-4F94BB91EEAE}" destId="{2854F0DE-2B78-4326-8B93-5CD2A72DE7ED}" srcOrd="0" destOrd="0" presId="urn:microsoft.com/office/officeart/2018/2/layout/IconVerticalSolidList"/>
    <dgm:cxn modelId="{449D238F-3AC5-4E7D-863E-032747D17A97}" type="presParOf" srcId="{69A2930E-F25B-4199-9B72-4F94BB91EEAE}" destId="{8D9BBCCD-8B90-454A-8EED-D3103FFD5CF9}" srcOrd="1" destOrd="0" presId="urn:microsoft.com/office/officeart/2018/2/layout/IconVerticalSolidList"/>
    <dgm:cxn modelId="{D80E77B7-6BF8-45EF-93BA-0B352BA8B030}" type="presParOf" srcId="{69A2930E-F25B-4199-9B72-4F94BB91EEAE}" destId="{4AF11604-7C3C-428E-8928-D37CAFAE42A2}" srcOrd="2" destOrd="0" presId="urn:microsoft.com/office/officeart/2018/2/layout/IconVerticalSolidList"/>
    <dgm:cxn modelId="{EE55EB2D-FB39-471B-9EA5-303F28124AD0}" type="presParOf" srcId="{69A2930E-F25B-4199-9B72-4F94BB91EEAE}" destId="{3773B279-930F-4B53-9297-6211CC2D2247}" srcOrd="3" destOrd="0" presId="urn:microsoft.com/office/officeart/2018/2/layout/IconVerticalSolidList"/>
    <dgm:cxn modelId="{2D81E217-CF00-4B5C-B689-88F69F7A9DCB}" type="presParOf" srcId="{0BE5866B-93F3-453A-AD38-BA9C1CA77CE5}" destId="{A8828CB9-9F23-42B4-BE5C-0A35617F9D99}" srcOrd="1" destOrd="0" presId="urn:microsoft.com/office/officeart/2018/2/layout/IconVerticalSolidList"/>
    <dgm:cxn modelId="{31C79BE3-D3AA-445B-970A-4EC7B6F545A7}" type="presParOf" srcId="{0BE5866B-93F3-453A-AD38-BA9C1CA77CE5}" destId="{23B9C231-BE9C-429B-B2A4-BE9C038746E0}" srcOrd="2" destOrd="0" presId="urn:microsoft.com/office/officeart/2018/2/layout/IconVerticalSolidList"/>
    <dgm:cxn modelId="{5378C05D-200D-460B-A417-2DFDB4AC1330}" type="presParOf" srcId="{23B9C231-BE9C-429B-B2A4-BE9C038746E0}" destId="{64CE42C1-A33C-4322-BD06-A2AC85A5BB27}" srcOrd="0" destOrd="0" presId="urn:microsoft.com/office/officeart/2018/2/layout/IconVerticalSolidList"/>
    <dgm:cxn modelId="{49CE256F-EEA8-48A2-B5DC-B3581628CD5D}" type="presParOf" srcId="{23B9C231-BE9C-429B-B2A4-BE9C038746E0}" destId="{0192933E-7833-42B2-B480-F814AEB783A2}" srcOrd="1" destOrd="0" presId="urn:microsoft.com/office/officeart/2018/2/layout/IconVerticalSolidList"/>
    <dgm:cxn modelId="{1029E3C9-E0FC-4215-8641-C70750CBDE2E}" type="presParOf" srcId="{23B9C231-BE9C-429B-B2A4-BE9C038746E0}" destId="{C19ABF7C-D9D8-4891-8477-2D6FF950597B}" srcOrd="2" destOrd="0" presId="urn:microsoft.com/office/officeart/2018/2/layout/IconVerticalSolidList"/>
    <dgm:cxn modelId="{C1DB442B-505C-4C30-9AD4-FF22A8092137}" type="presParOf" srcId="{23B9C231-BE9C-429B-B2A4-BE9C038746E0}" destId="{AD23349D-7D8A-4003-9A3C-ABB01589A427}" srcOrd="3" destOrd="0" presId="urn:microsoft.com/office/officeart/2018/2/layout/IconVerticalSolidList"/>
    <dgm:cxn modelId="{A32D49BE-193D-4BC9-99DA-13B84D67724B}" type="presParOf" srcId="{0BE5866B-93F3-453A-AD38-BA9C1CA77CE5}" destId="{4FD88582-5324-42EF-B284-4ECE660B9D47}" srcOrd="3" destOrd="0" presId="urn:microsoft.com/office/officeart/2018/2/layout/IconVerticalSolidList"/>
    <dgm:cxn modelId="{FF05BDC0-2BF7-43C5-9A6E-C0E124CA2A66}" type="presParOf" srcId="{0BE5866B-93F3-453A-AD38-BA9C1CA77CE5}" destId="{20D82A70-A51A-477F-B82D-A1BDAA4700F7}" srcOrd="4" destOrd="0" presId="urn:microsoft.com/office/officeart/2018/2/layout/IconVerticalSolidList"/>
    <dgm:cxn modelId="{AD573A4F-7D8E-43DC-93AB-561DE5748A5C}" type="presParOf" srcId="{20D82A70-A51A-477F-B82D-A1BDAA4700F7}" destId="{23D7E8C0-4F29-4A40-8C60-55BE3C852B44}" srcOrd="0" destOrd="0" presId="urn:microsoft.com/office/officeart/2018/2/layout/IconVerticalSolidList"/>
    <dgm:cxn modelId="{5F6B29BF-B5B4-4AA1-884F-60B90857B27F}" type="presParOf" srcId="{20D82A70-A51A-477F-B82D-A1BDAA4700F7}" destId="{A2EF37B6-4C1F-4770-A856-055271FC38CD}" srcOrd="1" destOrd="0" presId="urn:microsoft.com/office/officeart/2018/2/layout/IconVerticalSolidList"/>
    <dgm:cxn modelId="{CEE8B3A6-FF84-4855-848D-AAA1586E7B37}" type="presParOf" srcId="{20D82A70-A51A-477F-B82D-A1BDAA4700F7}" destId="{CBFC8B99-5B85-447D-8172-EA473C5B91F5}" srcOrd="2" destOrd="0" presId="urn:microsoft.com/office/officeart/2018/2/layout/IconVerticalSolidList"/>
    <dgm:cxn modelId="{68C3E4F2-3B1F-42D3-B4FA-64ACB146A280}" type="presParOf" srcId="{20D82A70-A51A-477F-B82D-A1BDAA4700F7}" destId="{AE7E5528-E050-4A2D-87CC-6FA15DE40A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79A06-F782-45CF-A7D0-702A756872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1C9C8E-E1FB-4492-87EE-7ADD3974D9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Audience Categorization</a:t>
          </a:r>
        </a:p>
      </dgm:t>
    </dgm:pt>
    <dgm:pt modelId="{2ED84F54-3CDB-4CBB-A0D1-29D7645C3A6F}" type="parTrans" cxnId="{42B99393-F123-4B7E-81F8-032715EBDDE5}">
      <dgm:prSet/>
      <dgm:spPr/>
      <dgm:t>
        <a:bodyPr/>
        <a:lstStyle/>
        <a:p>
          <a:endParaRPr lang="en-US"/>
        </a:p>
      </dgm:t>
    </dgm:pt>
    <dgm:pt modelId="{A933355B-9EAC-4CB0-8484-46225DF8D3B4}" type="sibTrans" cxnId="{42B99393-F123-4B7E-81F8-032715EBDDE5}">
      <dgm:prSet/>
      <dgm:spPr/>
      <dgm:t>
        <a:bodyPr/>
        <a:lstStyle/>
        <a:p>
          <a:endParaRPr lang="en-US"/>
        </a:p>
      </dgm:t>
    </dgm:pt>
    <dgm:pt modelId="{17DD31F2-53BB-4B59-975C-04B66488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Admin/ Super user</a:t>
          </a:r>
        </a:p>
      </dgm:t>
    </dgm:pt>
    <dgm:pt modelId="{FA7168DC-8AC6-4D55-81ED-C0DBBBB38662}" type="parTrans" cxnId="{C115AA99-8FEC-4F7C-AFF3-B606989F155D}">
      <dgm:prSet/>
      <dgm:spPr/>
      <dgm:t>
        <a:bodyPr/>
        <a:lstStyle/>
        <a:p>
          <a:endParaRPr lang="en-US"/>
        </a:p>
      </dgm:t>
    </dgm:pt>
    <dgm:pt modelId="{4A13A610-4A18-44E0-8A35-F37E70EF8646}" type="sibTrans" cxnId="{C115AA99-8FEC-4F7C-AFF3-B606989F155D}">
      <dgm:prSet/>
      <dgm:spPr/>
      <dgm:t>
        <a:bodyPr/>
        <a:lstStyle/>
        <a:p>
          <a:endParaRPr lang="en-US"/>
        </a:p>
      </dgm:t>
    </dgm:pt>
    <dgm:pt modelId="{3F273D7F-4C16-47B3-B491-24AB211A2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access to all of the system's capabilities</a:t>
          </a:r>
        </a:p>
      </dgm:t>
    </dgm:pt>
    <dgm:pt modelId="{2E991042-C984-471A-8577-23653C451D96}" type="parTrans" cxnId="{E084D10D-3733-434E-87B0-6E200E504F49}">
      <dgm:prSet/>
      <dgm:spPr/>
      <dgm:t>
        <a:bodyPr/>
        <a:lstStyle/>
        <a:p>
          <a:endParaRPr lang="en-US"/>
        </a:p>
      </dgm:t>
    </dgm:pt>
    <dgm:pt modelId="{DB3ED817-94A5-4115-945D-B785EA641F73}" type="sibTrans" cxnId="{E084D10D-3733-434E-87B0-6E200E504F49}">
      <dgm:prSet/>
      <dgm:spPr/>
      <dgm:t>
        <a:bodyPr/>
        <a:lstStyle/>
        <a:p>
          <a:endParaRPr lang="en-US"/>
        </a:p>
      </dgm:t>
    </dgm:pt>
    <dgm:pt modelId="{B2D3BDC6-8C33-4DA9-8292-EE19749656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charge of adding new courses, revising pricing structures, issuing announcements, and approving newly enrolled students </a:t>
          </a:r>
        </a:p>
      </dgm:t>
    </dgm:pt>
    <dgm:pt modelId="{42373EB5-9BF1-4E84-A437-1F7395B06865}" type="parTrans" cxnId="{F816DF6B-0961-4E9C-9294-62B64AEA2704}">
      <dgm:prSet/>
      <dgm:spPr/>
      <dgm:t>
        <a:bodyPr/>
        <a:lstStyle/>
        <a:p>
          <a:endParaRPr lang="en-US"/>
        </a:p>
      </dgm:t>
    </dgm:pt>
    <dgm:pt modelId="{4E64B032-4B2D-4590-ABB6-224BC099ECC4}" type="sibTrans" cxnId="{F816DF6B-0961-4E9C-9294-62B64AEA2704}">
      <dgm:prSet/>
      <dgm:spPr/>
      <dgm:t>
        <a:bodyPr/>
        <a:lstStyle/>
        <a:p>
          <a:endParaRPr lang="en-US"/>
        </a:p>
      </dgm:t>
    </dgm:pt>
    <dgm:pt modelId="{4E3E272E-095B-45C7-96F8-EAFEBA454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Authority to create, update, delete accounts of all three users </a:t>
          </a:r>
        </a:p>
      </dgm:t>
    </dgm:pt>
    <dgm:pt modelId="{BB4069E0-6E56-498D-B46F-2E8922559DBB}" type="parTrans" cxnId="{1CDA2608-9BED-4C15-A6EC-ED12D0111AC8}">
      <dgm:prSet/>
      <dgm:spPr/>
      <dgm:t>
        <a:bodyPr/>
        <a:lstStyle/>
        <a:p>
          <a:endParaRPr lang="en-US"/>
        </a:p>
      </dgm:t>
    </dgm:pt>
    <dgm:pt modelId="{6F3BCB4F-F815-4408-BC9C-40BE9BA33528}" type="sibTrans" cxnId="{1CDA2608-9BED-4C15-A6EC-ED12D0111AC8}">
      <dgm:prSet/>
      <dgm:spPr/>
      <dgm:t>
        <a:bodyPr/>
        <a:lstStyle/>
        <a:p>
          <a:endParaRPr lang="en-US"/>
        </a:p>
      </dgm:t>
    </dgm:pt>
    <dgm:pt modelId="{D63AD59B-FAB2-4E67-BD0A-D7C1E925D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Edit the content of course pages, manage class schedules, and update their respective profiles</a:t>
          </a:r>
        </a:p>
      </dgm:t>
    </dgm:pt>
    <dgm:pt modelId="{F598CE93-4AF7-4379-923C-C9B724261771}" type="parTrans" cxnId="{B64A01CE-8F65-4137-A582-63AF04CBF32C}">
      <dgm:prSet/>
      <dgm:spPr/>
      <dgm:t>
        <a:bodyPr/>
        <a:lstStyle/>
        <a:p>
          <a:endParaRPr lang="en-US"/>
        </a:p>
      </dgm:t>
    </dgm:pt>
    <dgm:pt modelId="{1F28BD4A-3EEE-41A8-9B05-A8ACE89E5843}" type="sibTrans" cxnId="{B64A01CE-8F65-4137-A582-63AF04CBF32C}">
      <dgm:prSet/>
      <dgm:spPr/>
      <dgm:t>
        <a:bodyPr/>
        <a:lstStyle/>
        <a:p>
          <a:endParaRPr lang="en-US"/>
        </a:p>
      </dgm:t>
    </dgm:pt>
    <dgm:pt modelId="{F373432A-FE98-41B9-96F0-8C7C3B881F64}" type="pres">
      <dgm:prSet presAssocID="{80579A06-F782-45CF-A7D0-702A75687277}" presName="root" presStyleCnt="0">
        <dgm:presLayoutVars>
          <dgm:dir/>
          <dgm:resizeHandles val="exact"/>
        </dgm:presLayoutVars>
      </dgm:prSet>
      <dgm:spPr/>
    </dgm:pt>
    <dgm:pt modelId="{3C76C53B-F6C4-4699-874F-0523718A90A8}" type="pres">
      <dgm:prSet presAssocID="{761C9C8E-E1FB-4492-87EE-7ADD3974D9AD}" presName="compNode" presStyleCnt="0"/>
      <dgm:spPr/>
    </dgm:pt>
    <dgm:pt modelId="{D70B0195-2E3E-4C1A-AA46-3A2538882A7F}" type="pres">
      <dgm:prSet presAssocID="{761C9C8E-E1FB-4492-87EE-7ADD3974D9AD}" presName="bgRect" presStyleLbl="bgShp" presStyleIdx="0" presStyleCnt="6"/>
      <dgm:spPr/>
    </dgm:pt>
    <dgm:pt modelId="{CBA29E55-48F3-4E49-B6C1-2F3E4F2D3087}" type="pres">
      <dgm:prSet presAssocID="{761C9C8E-E1FB-4492-87EE-7ADD3974D9A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6BA8388-0346-4010-A5CF-F30FB4497D91}" type="pres">
      <dgm:prSet presAssocID="{761C9C8E-E1FB-4492-87EE-7ADD3974D9AD}" presName="spaceRect" presStyleCnt="0"/>
      <dgm:spPr/>
    </dgm:pt>
    <dgm:pt modelId="{159028B2-1F29-4ED1-BDB7-264056F34420}" type="pres">
      <dgm:prSet presAssocID="{761C9C8E-E1FB-4492-87EE-7ADD3974D9AD}" presName="parTx" presStyleLbl="revTx" presStyleIdx="0" presStyleCnt="6">
        <dgm:presLayoutVars>
          <dgm:chMax val="0"/>
          <dgm:chPref val="0"/>
        </dgm:presLayoutVars>
      </dgm:prSet>
      <dgm:spPr/>
    </dgm:pt>
    <dgm:pt modelId="{3A144FB1-2D32-4BF4-8016-434E1866DBCE}" type="pres">
      <dgm:prSet presAssocID="{A933355B-9EAC-4CB0-8484-46225DF8D3B4}" presName="sibTrans" presStyleCnt="0"/>
      <dgm:spPr/>
    </dgm:pt>
    <dgm:pt modelId="{753238B8-F5E1-4234-B476-5C4A6F229902}" type="pres">
      <dgm:prSet presAssocID="{17DD31F2-53BB-4B59-975C-04B66488E3DD}" presName="compNode" presStyleCnt="0"/>
      <dgm:spPr/>
    </dgm:pt>
    <dgm:pt modelId="{883EF3EB-0109-4FBD-BF42-B91B3CA4EBBC}" type="pres">
      <dgm:prSet presAssocID="{17DD31F2-53BB-4B59-975C-04B66488E3DD}" presName="bgRect" presStyleLbl="bgShp" presStyleIdx="1" presStyleCnt="6"/>
      <dgm:spPr/>
    </dgm:pt>
    <dgm:pt modelId="{84EC7117-0217-45CA-BF53-B6884DD7FF15}" type="pres">
      <dgm:prSet presAssocID="{17DD31F2-53BB-4B59-975C-04B66488E3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3D6F80AD-CA67-4797-A46D-9A8EC8916AA6}" type="pres">
      <dgm:prSet presAssocID="{17DD31F2-53BB-4B59-975C-04B66488E3DD}" presName="spaceRect" presStyleCnt="0"/>
      <dgm:spPr/>
    </dgm:pt>
    <dgm:pt modelId="{37D58674-4441-43CC-844C-8E14AE557631}" type="pres">
      <dgm:prSet presAssocID="{17DD31F2-53BB-4B59-975C-04B66488E3DD}" presName="parTx" presStyleLbl="revTx" presStyleIdx="1" presStyleCnt="6">
        <dgm:presLayoutVars>
          <dgm:chMax val="0"/>
          <dgm:chPref val="0"/>
        </dgm:presLayoutVars>
      </dgm:prSet>
      <dgm:spPr/>
    </dgm:pt>
    <dgm:pt modelId="{E61DAA9E-4870-4A7C-A428-247497DDD2BB}" type="pres">
      <dgm:prSet presAssocID="{4A13A610-4A18-44E0-8A35-F37E70EF8646}" presName="sibTrans" presStyleCnt="0"/>
      <dgm:spPr/>
    </dgm:pt>
    <dgm:pt modelId="{35AEF53E-5B03-4B49-ADC2-94CB1C13C404}" type="pres">
      <dgm:prSet presAssocID="{3F273D7F-4C16-47B3-B491-24AB211A2A10}" presName="compNode" presStyleCnt="0"/>
      <dgm:spPr/>
    </dgm:pt>
    <dgm:pt modelId="{6587BA42-D701-4D92-ABB9-44D6E5BA6986}" type="pres">
      <dgm:prSet presAssocID="{3F273D7F-4C16-47B3-B491-24AB211A2A10}" presName="bgRect" presStyleLbl="bgShp" presStyleIdx="2" presStyleCnt="6"/>
      <dgm:spPr/>
    </dgm:pt>
    <dgm:pt modelId="{52B622E6-5551-4A72-817E-9F5633DFB5BC}" type="pres">
      <dgm:prSet presAssocID="{3F273D7F-4C16-47B3-B491-24AB211A2A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3433FE-7325-442D-B611-B53A6A77125E}" type="pres">
      <dgm:prSet presAssocID="{3F273D7F-4C16-47B3-B491-24AB211A2A10}" presName="spaceRect" presStyleCnt="0"/>
      <dgm:spPr/>
    </dgm:pt>
    <dgm:pt modelId="{6D67E687-7511-4DD5-9072-DB0FB66FD0AC}" type="pres">
      <dgm:prSet presAssocID="{3F273D7F-4C16-47B3-B491-24AB211A2A10}" presName="parTx" presStyleLbl="revTx" presStyleIdx="2" presStyleCnt="6">
        <dgm:presLayoutVars>
          <dgm:chMax val="0"/>
          <dgm:chPref val="0"/>
        </dgm:presLayoutVars>
      </dgm:prSet>
      <dgm:spPr/>
    </dgm:pt>
    <dgm:pt modelId="{713D32E1-350B-4B29-9526-C8528E2B055A}" type="pres">
      <dgm:prSet presAssocID="{DB3ED817-94A5-4115-945D-B785EA641F73}" presName="sibTrans" presStyleCnt="0"/>
      <dgm:spPr/>
    </dgm:pt>
    <dgm:pt modelId="{1D5DCD73-3936-4C3E-9120-2CCD5A6E43D8}" type="pres">
      <dgm:prSet presAssocID="{B2D3BDC6-8C33-4DA9-8292-EE19749656BE}" presName="compNode" presStyleCnt="0"/>
      <dgm:spPr/>
    </dgm:pt>
    <dgm:pt modelId="{90DFDE52-D55F-4A0E-BFCD-2B1DEFB1344E}" type="pres">
      <dgm:prSet presAssocID="{B2D3BDC6-8C33-4DA9-8292-EE19749656BE}" presName="bgRect" presStyleLbl="bgShp" presStyleIdx="3" presStyleCnt="6"/>
      <dgm:spPr/>
    </dgm:pt>
    <dgm:pt modelId="{20257098-01FF-4E03-ACDF-4A8DB8D69C61}" type="pres">
      <dgm:prSet presAssocID="{B2D3BDC6-8C33-4DA9-8292-EE19749656B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0B49DB-39D2-443F-A669-87FF2EA2FAD7}" type="pres">
      <dgm:prSet presAssocID="{B2D3BDC6-8C33-4DA9-8292-EE19749656BE}" presName="spaceRect" presStyleCnt="0"/>
      <dgm:spPr/>
    </dgm:pt>
    <dgm:pt modelId="{4E538C26-8589-4B61-BC23-986E0F1774CC}" type="pres">
      <dgm:prSet presAssocID="{B2D3BDC6-8C33-4DA9-8292-EE19749656BE}" presName="parTx" presStyleLbl="revTx" presStyleIdx="3" presStyleCnt="6">
        <dgm:presLayoutVars>
          <dgm:chMax val="0"/>
          <dgm:chPref val="0"/>
        </dgm:presLayoutVars>
      </dgm:prSet>
      <dgm:spPr/>
    </dgm:pt>
    <dgm:pt modelId="{00511178-52D9-426A-875C-7924AA8C2A83}" type="pres">
      <dgm:prSet presAssocID="{4E64B032-4B2D-4590-ABB6-224BC099ECC4}" presName="sibTrans" presStyleCnt="0"/>
      <dgm:spPr/>
    </dgm:pt>
    <dgm:pt modelId="{F94F0BB4-7D87-4C22-B34E-A1113742BB2E}" type="pres">
      <dgm:prSet presAssocID="{4E3E272E-095B-45C7-96F8-EAFEBA454544}" presName="compNode" presStyleCnt="0"/>
      <dgm:spPr/>
    </dgm:pt>
    <dgm:pt modelId="{31913E56-244C-400F-996E-1D02B14DA115}" type="pres">
      <dgm:prSet presAssocID="{4E3E272E-095B-45C7-96F8-EAFEBA454544}" presName="bgRect" presStyleLbl="bgShp" presStyleIdx="4" presStyleCnt="6"/>
      <dgm:spPr/>
    </dgm:pt>
    <dgm:pt modelId="{F0FEF4A8-B171-478A-903B-95ECB9DC2685}" type="pres">
      <dgm:prSet presAssocID="{4E3E272E-095B-45C7-96F8-EAFEBA45454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5071185-EA1D-4885-89E2-3AB192982320}" type="pres">
      <dgm:prSet presAssocID="{4E3E272E-095B-45C7-96F8-EAFEBA454544}" presName="spaceRect" presStyleCnt="0"/>
      <dgm:spPr/>
    </dgm:pt>
    <dgm:pt modelId="{9B543220-B71E-4BED-805E-3BFBAE07D8A1}" type="pres">
      <dgm:prSet presAssocID="{4E3E272E-095B-45C7-96F8-EAFEBA454544}" presName="parTx" presStyleLbl="revTx" presStyleIdx="4" presStyleCnt="6">
        <dgm:presLayoutVars>
          <dgm:chMax val="0"/>
          <dgm:chPref val="0"/>
        </dgm:presLayoutVars>
      </dgm:prSet>
      <dgm:spPr/>
    </dgm:pt>
    <dgm:pt modelId="{191EB56B-41EE-4F41-ACC1-E8DDC59C09B0}" type="pres">
      <dgm:prSet presAssocID="{6F3BCB4F-F815-4408-BC9C-40BE9BA33528}" presName="sibTrans" presStyleCnt="0"/>
      <dgm:spPr/>
    </dgm:pt>
    <dgm:pt modelId="{937CBA0A-BC44-40D8-A106-F5A7A48384B2}" type="pres">
      <dgm:prSet presAssocID="{D63AD59B-FAB2-4E67-BD0A-D7C1E925D095}" presName="compNode" presStyleCnt="0"/>
      <dgm:spPr/>
    </dgm:pt>
    <dgm:pt modelId="{2C958B3B-225E-4B08-A78B-30D012E88016}" type="pres">
      <dgm:prSet presAssocID="{D63AD59B-FAB2-4E67-BD0A-D7C1E925D095}" presName="bgRect" presStyleLbl="bgShp" presStyleIdx="5" presStyleCnt="6"/>
      <dgm:spPr/>
    </dgm:pt>
    <dgm:pt modelId="{233DF859-17AF-485B-AFB7-48D1B2C5DAF8}" type="pres">
      <dgm:prSet presAssocID="{D63AD59B-FAB2-4E67-BD0A-D7C1E925D0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9CD506E-52BB-42D1-BA84-2751C8AE2135}" type="pres">
      <dgm:prSet presAssocID="{D63AD59B-FAB2-4E67-BD0A-D7C1E925D095}" presName="spaceRect" presStyleCnt="0"/>
      <dgm:spPr/>
    </dgm:pt>
    <dgm:pt modelId="{E0B6C741-CC8C-45E5-A7B4-07530CC46268}" type="pres">
      <dgm:prSet presAssocID="{D63AD59B-FAB2-4E67-BD0A-D7C1E925D09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CDA2608-9BED-4C15-A6EC-ED12D0111AC8}" srcId="{80579A06-F782-45CF-A7D0-702A75687277}" destId="{4E3E272E-095B-45C7-96F8-EAFEBA454544}" srcOrd="4" destOrd="0" parTransId="{BB4069E0-6E56-498D-B46F-2E8922559DBB}" sibTransId="{6F3BCB4F-F815-4408-BC9C-40BE9BA33528}"/>
    <dgm:cxn modelId="{3A49D10B-E9C2-4DAD-BC62-F35349943AC4}" type="presOf" srcId="{80579A06-F782-45CF-A7D0-702A75687277}" destId="{F373432A-FE98-41B9-96F0-8C7C3B881F64}" srcOrd="0" destOrd="0" presId="urn:microsoft.com/office/officeart/2018/2/layout/IconVerticalSolidList"/>
    <dgm:cxn modelId="{E084D10D-3733-434E-87B0-6E200E504F49}" srcId="{80579A06-F782-45CF-A7D0-702A75687277}" destId="{3F273D7F-4C16-47B3-B491-24AB211A2A10}" srcOrd="2" destOrd="0" parTransId="{2E991042-C984-471A-8577-23653C451D96}" sibTransId="{DB3ED817-94A5-4115-945D-B785EA641F73}"/>
    <dgm:cxn modelId="{5C637D1D-4C1E-49E9-8365-3B4B5609E053}" type="presOf" srcId="{4E3E272E-095B-45C7-96F8-EAFEBA454544}" destId="{9B543220-B71E-4BED-805E-3BFBAE07D8A1}" srcOrd="0" destOrd="0" presId="urn:microsoft.com/office/officeart/2018/2/layout/IconVerticalSolidList"/>
    <dgm:cxn modelId="{F816DF6B-0961-4E9C-9294-62B64AEA2704}" srcId="{80579A06-F782-45CF-A7D0-702A75687277}" destId="{B2D3BDC6-8C33-4DA9-8292-EE19749656BE}" srcOrd="3" destOrd="0" parTransId="{42373EB5-9BF1-4E84-A437-1F7395B06865}" sibTransId="{4E64B032-4B2D-4590-ABB6-224BC099ECC4}"/>
    <dgm:cxn modelId="{42B99393-F123-4B7E-81F8-032715EBDDE5}" srcId="{80579A06-F782-45CF-A7D0-702A75687277}" destId="{761C9C8E-E1FB-4492-87EE-7ADD3974D9AD}" srcOrd="0" destOrd="0" parTransId="{2ED84F54-3CDB-4CBB-A0D1-29D7645C3A6F}" sibTransId="{A933355B-9EAC-4CB0-8484-46225DF8D3B4}"/>
    <dgm:cxn modelId="{C115AA99-8FEC-4F7C-AFF3-B606989F155D}" srcId="{80579A06-F782-45CF-A7D0-702A75687277}" destId="{17DD31F2-53BB-4B59-975C-04B66488E3DD}" srcOrd="1" destOrd="0" parTransId="{FA7168DC-8AC6-4D55-81ED-C0DBBBB38662}" sibTransId="{4A13A610-4A18-44E0-8A35-F37E70EF8646}"/>
    <dgm:cxn modelId="{38BA87A0-C7EC-4422-8925-A6102AF8EC15}" type="presOf" srcId="{761C9C8E-E1FB-4492-87EE-7ADD3974D9AD}" destId="{159028B2-1F29-4ED1-BDB7-264056F34420}" srcOrd="0" destOrd="0" presId="urn:microsoft.com/office/officeart/2018/2/layout/IconVerticalSolidList"/>
    <dgm:cxn modelId="{BBE4B9B6-AAD0-412C-B261-C435F2D8AC7D}" type="presOf" srcId="{B2D3BDC6-8C33-4DA9-8292-EE19749656BE}" destId="{4E538C26-8589-4B61-BC23-986E0F1774CC}" srcOrd="0" destOrd="0" presId="urn:microsoft.com/office/officeart/2018/2/layout/IconVerticalSolidList"/>
    <dgm:cxn modelId="{BB2327C0-2EEF-4FE6-97B3-8A4A7662AB11}" type="presOf" srcId="{17DD31F2-53BB-4B59-975C-04B66488E3DD}" destId="{37D58674-4441-43CC-844C-8E14AE557631}" srcOrd="0" destOrd="0" presId="urn:microsoft.com/office/officeart/2018/2/layout/IconVerticalSolidList"/>
    <dgm:cxn modelId="{B64A01CE-8F65-4137-A582-63AF04CBF32C}" srcId="{80579A06-F782-45CF-A7D0-702A75687277}" destId="{D63AD59B-FAB2-4E67-BD0A-D7C1E925D095}" srcOrd="5" destOrd="0" parTransId="{F598CE93-4AF7-4379-923C-C9B724261771}" sibTransId="{1F28BD4A-3EEE-41A8-9B05-A8ACE89E5843}"/>
    <dgm:cxn modelId="{B1461AEF-2E1E-46B4-899D-9A6B17B6DAF6}" type="presOf" srcId="{D63AD59B-FAB2-4E67-BD0A-D7C1E925D095}" destId="{E0B6C741-CC8C-45E5-A7B4-07530CC46268}" srcOrd="0" destOrd="0" presId="urn:microsoft.com/office/officeart/2018/2/layout/IconVerticalSolidList"/>
    <dgm:cxn modelId="{1D1AC2F5-2C42-45BC-90C0-E0B25E6C2162}" type="presOf" srcId="{3F273D7F-4C16-47B3-B491-24AB211A2A10}" destId="{6D67E687-7511-4DD5-9072-DB0FB66FD0AC}" srcOrd="0" destOrd="0" presId="urn:microsoft.com/office/officeart/2018/2/layout/IconVerticalSolidList"/>
    <dgm:cxn modelId="{629E676E-CE2D-47DF-AC75-2BE06CC2AAB6}" type="presParOf" srcId="{F373432A-FE98-41B9-96F0-8C7C3B881F64}" destId="{3C76C53B-F6C4-4699-874F-0523718A90A8}" srcOrd="0" destOrd="0" presId="urn:microsoft.com/office/officeart/2018/2/layout/IconVerticalSolidList"/>
    <dgm:cxn modelId="{0044C5D6-2E53-4F6E-B99A-458259FE2858}" type="presParOf" srcId="{3C76C53B-F6C4-4699-874F-0523718A90A8}" destId="{D70B0195-2E3E-4C1A-AA46-3A2538882A7F}" srcOrd="0" destOrd="0" presId="urn:microsoft.com/office/officeart/2018/2/layout/IconVerticalSolidList"/>
    <dgm:cxn modelId="{FC73E83D-7A4E-4991-9B32-8687E60AE6A4}" type="presParOf" srcId="{3C76C53B-F6C4-4699-874F-0523718A90A8}" destId="{CBA29E55-48F3-4E49-B6C1-2F3E4F2D3087}" srcOrd="1" destOrd="0" presId="urn:microsoft.com/office/officeart/2018/2/layout/IconVerticalSolidList"/>
    <dgm:cxn modelId="{8835D42F-375E-484D-8ECC-154226507D89}" type="presParOf" srcId="{3C76C53B-F6C4-4699-874F-0523718A90A8}" destId="{46BA8388-0346-4010-A5CF-F30FB4497D91}" srcOrd="2" destOrd="0" presId="urn:microsoft.com/office/officeart/2018/2/layout/IconVerticalSolidList"/>
    <dgm:cxn modelId="{75B0988E-6AD3-4AED-8DDF-D1AE4B7AF883}" type="presParOf" srcId="{3C76C53B-F6C4-4699-874F-0523718A90A8}" destId="{159028B2-1F29-4ED1-BDB7-264056F34420}" srcOrd="3" destOrd="0" presId="urn:microsoft.com/office/officeart/2018/2/layout/IconVerticalSolidList"/>
    <dgm:cxn modelId="{0279D1BA-600C-4F8D-88E4-EFBF2599FD51}" type="presParOf" srcId="{F373432A-FE98-41B9-96F0-8C7C3B881F64}" destId="{3A144FB1-2D32-4BF4-8016-434E1866DBCE}" srcOrd="1" destOrd="0" presId="urn:microsoft.com/office/officeart/2018/2/layout/IconVerticalSolidList"/>
    <dgm:cxn modelId="{AEF33AB6-5F80-4BD2-ABD1-1BE9E2374CFA}" type="presParOf" srcId="{F373432A-FE98-41B9-96F0-8C7C3B881F64}" destId="{753238B8-F5E1-4234-B476-5C4A6F229902}" srcOrd="2" destOrd="0" presId="urn:microsoft.com/office/officeart/2018/2/layout/IconVerticalSolidList"/>
    <dgm:cxn modelId="{565E10B7-3ACE-47EB-8EAB-FBB779FD6684}" type="presParOf" srcId="{753238B8-F5E1-4234-B476-5C4A6F229902}" destId="{883EF3EB-0109-4FBD-BF42-B91B3CA4EBBC}" srcOrd="0" destOrd="0" presId="urn:microsoft.com/office/officeart/2018/2/layout/IconVerticalSolidList"/>
    <dgm:cxn modelId="{EBC3B714-325E-48FC-9710-BDB97EA9EF0C}" type="presParOf" srcId="{753238B8-F5E1-4234-B476-5C4A6F229902}" destId="{84EC7117-0217-45CA-BF53-B6884DD7FF15}" srcOrd="1" destOrd="0" presId="urn:microsoft.com/office/officeart/2018/2/layout/IconVerticalSolidList"/>
    <dgm:cxn modelId="{A41336EF-2D63-48A9-B265-D7AA7D3A9296}" type="presParOf" srcId="{753238B8-F5E1-4234-B476-5C4A6F229902}" destId="{3D6F80AD-CA67-4797-A46D-9A8EC8916AA6}" srcOrd="2" destOrd="0" presId="urn:microsoft.com/office/officeart/2018/2/layout/IconVerticalSolidList"/>
    <dgm:cxn modelId="{7482C02F-6D9F-4C92-9FF6-9D38D416E83C}" type="presParOf" srcId="{753238B8-F5E1-4234-B476-5C4A6F229902}" destId="{37D58674-4441-43CC-844C-8E14AE557631}" srcOrd="3" destOrd="0" presId="urn:microsoft.com/office/officeart/2018/2/layout/IconVerticalSolidList"/>
    <dgm:cxn modelId="{538D48F5-9161-4FEC-B843-B0CAC2097799}" type="presParOf" srcId="{F373432A-FE98-41B9-96F0-8C7C3B881F64}" destId="{E61DAA9E-4870-4A7C-A428-247497DDD2BB}" srcOrd="3" destOrd="0" presId="urn:microsoft.com/office/officeart/2018/2/layout/IconVerticalSolidList"/>
    <dgm:cxn modelId="{63EF3CE8-E87B-4771-92F0-7030C5095333}" type="presParOf" srcId="{F373432A-FE98-41B9-96F0-8C7C3B881F64}" destId="{35AEF53E-5B03-4B49-ADC2-94CB1C13C404}" srcOrd="4" destOrd="0" presId="urn:microsoft.com/office/officeart/2018/2/layout/IconVerticalSolidList"/>
    <dgm:cxn modelId="{5A06D835-C501-49BF-8DEC-D8F1630CA6A6}" type="presParOf" srcId="{35AEF53E-5B03-4B49-ADC2-94CB1C13C404}" destId="{6587BA42-D701-4D92-ABB9-44D6E5BA6986}" srcOrd="0" destOrd="0" presId="urn:microsoft.com/office/officeart/2018/2/layout/IconVerticalSolidList"/>
    <dgm:cxn modelId="{D401DCAB-20CE-407C-8878-4ADE1E3C556D}" type="presParOf" srcId="{35AEF53E-5B03-4B49-ADC2-94CB1C13C404}" destId="{52B622E6-5551-4A72-817E-9F5633DFB5BC}" srcOrd="1" destOrd="0" presId="urn:microsoft.com/office/officeart/2018/2/layout/IconVerticalSolidList"/>
    <dgm:cxn modelId="{00D52061-15AF-43A1-91FA-272E0777EA2D}" type="presParOf" srcId="{35AEF53E-5B03-4B49-ADC2-94CB1C13C404}" destId="{383433FE-7325-442D-B611-B53A6A77125E}" srcOrd="2" destOrd="0" presId="urn:microsoft.com/office/officeart/2018/2/layout/IconVerticalSolidList"/>
    <dgm:cxn modelId="{977F254B-FE6D-4C6D-8DA3-4F07A65BC2AA}" type="presParOf" srcId="{35AEF53E-5B03-4B49-ADC2-94CB1C13C404}" destId="{6D67E687-7511-4DD5-9072-DB0FB66FD0AC}" srcOrd="3" destOrd="0" presId="urn:microsoft.com/office/officeart/2018/2/layout/IconVerticalSolidList"/>
    <dgm:cxn modelId="{5AFC9C4B-44AB-4E9E-93FE-C1F84B972D58}" type="presParOf" srcId="{F373432A-FE98-41B9-96F0-8C7C3B881F64}" destId="{713D32E1-350B-4B29-9526-C8528E2B055A}" srcOrd="5" destOrd="0" presId="urn:microsoft.com/office/officeart/2018/2/layout/IconVerticalSolidList"/>
    <dgm:cxn modelId="{F0D664BD-8150-43BF-8676-8D5F3ED849A2}" type="presParOf" srcId="{F373432A-FE98-41B9-96F0-8C7C3B881F64}" destId="{1D5DCD73-3936-4C3E-9120-2CCD5A6E43D8}" srcOrd="6" destOrd="0" presId="urn:microsoft.com/office/officeart/2018/2/layout/IconVerticalSolidList"/>
    <dgm:cxn modelId="{6C2315CC-E83C-44A7-8BED-D3B0B7BF805B}" type="presParOf" srcId="{1D5DCD73-3936-4C3E-9120-2CCD5A6E43D8}" destId="{90DFDE52-D55F-4A0E-BFCD-2B1DEFB1344E}" srcOrd="0" destOrd="0" presId="urn:microsoft.com/office/officeart/2018/2/layout/IconVerticalSolidList"/>
    <dgm:cxn modelId="{D9E8ABEC-C632-4E3C-BD47-FCEBF7A62137}" type="presParOf" srcId="{1D5DCD73-3936-4C3E-9120-2CCD5A6E43D8}" destId="{20257098-01FF-4E03-ACDF-4A8DB8D69C61}" srcOrd="1" destOrd="0" presId="urn:microsoft.com/office/officeart/2018/2/layout/IconVerticalSolidList"/>
    <dgm:cxn modelId="{7D4C43CA-0862-4EB1-A63A-93F40E5A23AA}" type="presParOf" srcId="{1D5DCD73-3936-4C3E-9120-2CCD5A6E43D8}" destId="{2A0B49DB-39D2-443F-A669-87FF2EA2FAD7}" srcOrd="2" destOrd="0" presId="urn:microsoft.com/office/officeart/2018/2/layout/IconVerticalSolidList"/>
    <dgm:cxn modelId="{DFB38FB5-3B73-407E-8084-F5109A434FD1}" type="presParOf" srcId="{1D5DCD73-3936-4C3E-9120-2CCD5A6E43D8}" destId="{4E538C26-8589-4B61-BC23-986E0F1774CC}" srcOrd="3" destOrd="0" presId="urn:microsoft.com/office/officeart/2018/2/layout/IconVerticalSolidList"/>
    <dgm:cxn modelId="{1B15C6AA-16EF-4B50-87DC-FF2BDC4C6C87}" type="presParOf" srcId="{F373432A-FE98-41B9-96F0-8C7C3B881F64}" destId="{00511178-52D9-426A-875C-7924AA8C2A83}" srcOrd="7" destOrd="0" presId="urn:microsoft.com/office/officeart/2018/2/layout/IconVerticalSolidList"/>
    <dgm:cxn modelId="{3E4DC8A1-8731-4352-8303-F035A39E56F8}" type="presParOf" srcId="{F373432A-FE98-41B9-96F0-8C7C3B881F64}" destId="{F94F0BB4-7D87-4C22-B34E-A1113742BB2E}" srcOrd="8" destOrd="0" presId="urn:microsoft.com/office/officeart/2018/2/layout/IconVerticalSolidList"/>
    <dgm:cxn modelId="{9E7480D2-006E-4493-A43A-8CC9B4BA6FA4}" type="presParOf" srcId="{F94F0BB4-7D87-4C22-B34E-A1113742BB2E}" destId="{31913E56-244C-400F-996E-1D02B14DA115}" srcOrd="0" destOrd="0" presId="urn:microsoft.com/office/officeart/2018/2/layout/IconVerticalSolidList"/>
    <dgm:cxn modelId="{81E566AB-6C65-41C5-85E5-137E8084967A}" type="presParOf" srcId="{F94F0BB4-7D87-4C22-B34E-A1113742BB2E}" destId="{F0FEF4A8-B171-478A-903B-95ECB9DC2685}" srcOrd="1" destOrd="0" presId="urn:microsoft.com/office/officeart/2018/2/layout/IconVerticalSolidList"/>
    <dgm:cxn modelId="{6BECC509-53A5-421C-99DF-D1CD5575AC9B}" type="presParOf" srcId="{F94F0BB4-7D87-4C22-B34E-A1113742BB2E}" destId="{15071185-EA1D-4885-89E2-3AB192982320}" srcOrd="2" destOrd="0" presId="urn:microsoft.com/office/officeart/2018/2/layout/IconVerticalSolidList"/>
    <dgm:cxn modelId="{C518F7B1-A7F0-4EA9-BF54-3393043E4F0D}" type="presParOf" srcId="{F94F0BB4-7D87-4C22-B34E-A1113742BB2E}" destId="{9B543220-B71E-4BED-805E-3BFBAE07D8A1}" srcOrd="3" destOrd="0" presId="urn:microsoft.com/office/officeart/2018/2/layout/IconVerticalSolidList"/>
    <dgm:cxn modelId="{E049F6BE-4FBD-4BDA-89FB-B032387C4749}" type="presParOf" srcId="{F373432A-FE98-41B9-96F0-8C7C3B881F64}" destId="{191EB56B-41EE-4F41-ACC1-E8DDC59C09B0}" srcOrd="9" destOrd="0" presId="urn:microsoft.com/office/officeart/2018/2/layout/IconVerticalSolidList"/>
    <dgm:cxn modelId="{ED16043B-41B1-4F0D-B502-1BE57C388480}" type="presParOf" srcId="{F373432A-FE98-41B9-96F0-8C7C3B881F64}" destId="{937CBA0A-BC44-40D8-A106-F5A7A48384B2}" srcOrd="10" destOrd="0" presId="urn:microsoft.com/office/officeart/2018/2/layout/IconVerticalSolidList"/>
    <dgm:cxn modelId="{D6E3509C-07A0-41F9-B9F6-29727499A978}" type="presParOf" srcId="{937CBA0A-BC44-40D8-A106-F5A7A48384B2}" destId="{2C958B3B-225E-4B08-A78B-30D012E88016}" srcOrd="0" destOrd="0" presId="urn:microsoft.com/office/officeart/2018/2/layout/IconVerticalSolidList"/>
    <dgm:cxn modelId="{BA5FEFBB-EFFB-4042-9BFA-6B24D431BFCF}" type="presParOf" srcId="{937CBA0A-BC44-40D8-A106-F5A7A48384B2}" destId="{233DF859-17AF-485B-AFB7-48D1B2C5DAF8}" srcOrd="1" destOrd="0" presId="urn:microsoft.com/office/officeart/2018/2/layout/IconVerticalSolidList"/>
    <dgm:cxn modelId="{AFE97552-67AA-41BE-9D16-E8B08BD9D9F2}" type="presParOf" srcId="{937CBA0A-BC44-40D8-A106-F5A7A48384B2}" destId="{29CD506E-52BB-42D1-BA84-2751C8AE2135}" srcOrd="2" destOrd="0" presId="urn:microsoft.com/office/officeart/2018/2/layout/IconVerticalSolidList"/>
    <dgm:cxn modelId="{1CB53D61-605B-4827-9BB1-F429C6D6F074}" type="presParOf" srcId="{937CBA0A-BC44-40D8-A106-F5A7A48384B2}" destId="{E0B6C741-CC8C-45E5-A7B4-07530CC462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FE477F-E229-4506-8D99-51C48D2A757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C9E48-7370-4625-8F60-E877A4A838D5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2. Lecturer/ Professors</a:t>
          </a:r>
        </a:p>
      </dgm:t>
    </dgm:pt>
    <dgm:pt modelId="{FE4C9D21-9AF8-4A46-86FD-6F2A6FE7AAF5}" type="parTrans" cxnId="{AAF31A1A-738A-464A-91F1-27E1ADA3AEFD}">
      <dgm:prSet/>
      <dgm:spPr/>
      <dgm:t>
        <a:bodyPr/>
        <a:lstStyle/>
        <a:p>
          <a:endParaRPr lang="en-US"/>
        </a:p>
      </dgm:t>
    </dgm:pt>
    <dgm:pt modelId="{BA25BE5A-76C2-48B0-BB83-F03EB5C133F6}" type="sibTrans" cxnId="{AAF31A1A-738A-464A-91F1-27E1ADA3AEFD}">
      <dgm:prSet/>
      <dgm:spPr/>
      <dgm:t>
        <a:bodyPr/>
        <a:lstStyle/>
        <a:p>
          <a:endParaRPr lang="en-US"/>
        </a:p>
      </dgm:t>
    </dgm:pt>
    <dgm:pt modelId="{FE7DD34B-C396-4763-8B98-EB86B7E0C6BC}">
      <dgm:prSet custT="1"/>
      <dgm:spPr/>
      <dgm:t>
        <a:bodyPr/>
        <a:lstStyle/>
        <a:p>
          <a:r>
            <a:rPr lang="en-US" sz="2000" dirty="0"/>
            <a:t>In charge of uploading study materials like lecture slides, pdf, tutorials on the website</a:t>
          </a:r>
        </a:p>
      </dgm:t>
    </dgm:pt>
    <dgm:pt modelId="{9A9F9204-889E-49C3-83EA-36857E528589}" type="parTrans" cxnId="{F9C42BB2-FFEC-410B-824A-76940E137C7D}">
      <dgm:prSet/>
      <dgm:spPr/>
      <dgm:t>
        <a:bodyPr/>
        <a:lstStyle/>
        <a:p>
          <a:endParaRPr lang="en-US"/>
        </a:p>
      </dgm:t>
    </dgm:pt>
    <dgm:pt modelId="{BBF57C5F-E567-4A6C-80D6-6F8F74744CDB}" type="sibTrans" cxnId="{F9C42BB2-FFEC-410B-824A-76940E137C7D}">
      <dgm:prSet/>
      <dgm:spPr/>
      <dgm:t>
        <a:bodyPr/>
        <a:lstStyle/>
        <a:p>
          <a:endParaRPr lang="en-US"/>
        </a:p>
      </dgm:t>
    </dgm:pt>
    <dgm:pt modelId="{F8D5091F-3E8A-44A1-B77A-74958DA2B4B5}">
      <dgm:prSet custT="1"/>
      <dgm:spPr/>
      <dgm:t>
        <a:bodyPr/>
        <a:lstStyle/>
        <a:p>
          <a:r>
            <a:rPr lang="en-US" sz="2000" dirty="0"/>
            <a:t>Assign assessments and tasks to students and provide feedback</a:t>
          </a:r>
        </a:p>
      </dgm:t>
    </dgm:pt>
    <dgm:pt modelId="{2D98F7E8-8FB4-4BAE-93AC-754122BC55BA}" type="parTrans" cxnId="{E1360026-D4F8-4D49-AB05-91E8FD6D3BD9}">
      <dgm:prSet/>
      <dgm:spPr/>
      <dgm:t>
        <a:bodyPr/>
        <a:lstStyle/>
        <a:p>
          <a:endParaRPr lang="en-US"/>
        </a:p>
      </dgm:t>
    </dgm:pt>
    <dgm:pt modelId="{9D0A8A3E-0CAE-42DA-8D81-6B6439288DF7}" type="sibTrans" cxnId="{E1360026-D4F8-4D49-AB05-91E8FD6D3BD9}">
      <dgm:prSet/>
      <dgm:spPr/>
      <dgm:t>
        <a:bodyPr/>
        <a:lstStyle/>
        <a:p>
          <a:endParaRPr lang="en-US"/>
        </a:p>
      </dgm:t>
    </dgm:pt>
    <dgm:pt modelId="{E4D7BD76-0EB4-4071-8490-C6E9E66DB2EC}">
      <dgm:prSet custT="1"/>
      <dgm:spPr/>
      <dgm:t>
        <a:bodyPr/>
        <a:lstStyle/>
        <a:p>
          <a:r>
            <a:rPr lang="en-US" sz="2000" dirty="0"/>
            <a:t>Manage the provided assignments and course materials by updating and deleting</a:t>
          </a:r>
        </a:p>
      </dgm:t>
    </dgm:pt>
    <dgm:pt modelId="{5D633A75-D721-40B2-8D10-B87BDB63C72D}" type="parTrans" cxnId="{64EDB230-B799-444E-9133-F9085C357D53}">
      <dgm:prSet/>
      <dgm:spPr/>
      <dgm:t>
        <a:bodyPr/>
        <a:lstStyle/>
        <a:p>
          <a:endParaRPr lang="en-US"/>
        </a:p>
      </dgm:t>
    </dgm:pt>
    <dgm:pt modelId="{9CD75AC0-0D5D-4F68-A3D6-D7198617DAFD}" type="sibTrans" cxnId="{64EDB230-B799-444E-9133-F9085C357D53}">
      <dgm:prSet/>
      <dgm:spPr/>
      <dgm:t>
        <a:bodyPr/>
        <a:lstStyle/>
        <a:p>
          <a:endParaRPr lang="en-US"/>
        </a:p>
      </dgm:t>
    </dgm:pt>
    <dgm:pt modelId="{0793AFF6-2E7B-4F81-9F09-FC70DE44BF30}">
      <dgm:prSet custT="1"/>
      <dgm:spPr/>
      <dgm:t>
        <a:bodyPr/>
        <a:lstStyle/>
        <a:p>
          <a:r>
            <a:rPr lang="en-US" sz="2000" dirty="0"/>
            <a:t>can manage their respective profile</a:t>
          </a:r>
        </a:p>
      </dgm:t>
    </dgm:pt>
    <dgm:pt modelId="{3C4A467E-3237-4FF5-98A5-75AC300E1FE9}" type="parTrans" cxnId="{A11A0943-95FB-43FA-93F5-D9D49C30E3EF}">
      <dgm:prSet/>
      <dgm:spPr/>
      <dgm:t>
        <a:bodyPr/>
        <a:lstStyle/>
        <a:p>
          <a:endParaRPr lang="en-US"/>
        </a:p>
      </dgm:t>
    </dgm:pt>
    <dgm:pt modelId="{66BD72DD-E7DF-4FD1-93A1-4328A490F7A7}" type="sibTrans" cxnId="{A11A0943-95FB-43FA-93F5-D9D49C30E3EF}">
      <dgm:prSet/>
      <dgm:spPr/>
      <dgm:t>
        <a:bodyPr/>
        <a:lstStyle/>
        <a:p>
          <a:endParaRPr lang="en-US"/>
        </a:p>
      </dgm:t>
    </dgm:pt>
    <dgm:pt modelId="{84FADE16-1330-491D-A71F-FB00099C3BBC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3. Enrolled Students:</a:t>
          </a:r>
        </a:p>
      </dgm:t>
    </dgm:pt>
    <dgm:pt modelId="{EE355B7D-A765-4F40-AA62-35A3E8B7D011}" type="parTrans" cxnId="{4191C9F1-5AAC-4148-BA02-23F071954D81}">
      <dgm:prSet/>
      <dgm:spPr/>
      <dgm:t>
        <a:bodyPr/>
        <a:lstStyle/>
        <a:p>
          <a:endParaRPr lang="en-US"/>
        </a:p>
      </dgm:t>
    </dgm:pt>
    <dgm:pt modelId="{2DC213A9-B346-4DA2-9B44-662553D648EE}" type="sibTrans" cxnId="{4191C9F1-5AAC-4148-BA02-23F071954D81}">
      <dgm:prSet/>
      <dgm:spPr/>
      <dgm:t>
        <a:bodyPr/>
        <a:lstStyle/>
        <a:p>
          <a:endParaRPr lang="en-US"/>
        </a:p>
      </dgm:t>
    </dgm:pt>
    <dgm:pt modelId="{E61DE0D3-0AE5-406C-AFFB-50408DF91222}">
      <dgm:prSet custT="1"/>
      <dgm:spPr/>
      <dgm:t>
        <a:bodyPr/>
        <a:lstStyle/>
        <a:p>
          <a:r>
            <a:rPr lang="en-US" sz="2000" dirty="0"/>
            <a:t>Have access to course materials given by their lecturers/professors</a:t>
          </a:r>
        </a:p>
      </dgm:t>
    </dgm:pt>
    <dgm:pt modelId="{A82621AA-9810-4604-95AF-8510FCD77C52}" type="parTrans" cxnId="{43F3B437-069E-4E80-A21D-0552526914EC}">
      <dgm:prSet/>
      <dgm:spPr/>
      <dgm:t>
        <a:bodyPr/>
        <a:lstStyle/>
        <a:p>
          <a:endParaRPr lang="en-US"/>
        </a:p>
      </dgm:t>
    </dgm:pt>
    <dgm:pt modelId="{4B8CA0DB-8FD7-4631-94CB-7CB9B2E651F8}" type="sibTrans" cxnId="{43F3B437-069E-4E80-A21D-0552526914EC}">
      <dgm:prSet/>
      <dgm:spPr/>
      <dgm:t>
        <a:bodyPr/>
        <a:lstStyle/>
        <a:p>
          <a:endParaRPr lang="en-US"/>
        </a:p>
      </dgm:t>
    </dgm:pt>
    <dgm:pt modelId="{944296CC-CE39-4E5D-8CAF-3845982F0EE6}">
      <dgm:prSet custT="1"/>
      <dgm:spPr/>
      <dgm:t>
        <a:bodyPr/>
        <a:lstStyle/>
        <a:p>
          <a:r>
            <a:rPr lang="en-US" sz="2000" dirty="0"/>
            <a:t>View assignments and class schedules</a:t>
          </a:r>
        </a:p>
      </dgm:t>
    </dgm:pt>
    <dgm:pt modelId="{8671860E-4582-4966-9046-31DB44FC5694}" type="parTrans" cxnId="{E2B2893C-FF58-4029-A0DE-3C694E631E20}">
      <dgm:prSet/>
      <dgm:spPr/>
      <dgm:t>
        <a:bodyPr/>
        <a:lstStyle/>
        <a:p>
          <a:endParaRPr lang="en-US"/>
        </a:p>
      </dgm:t>
    </dgm:pt>
    <dgm:pt modelId="{265E0E7B-61CD-4F4E-BC84-D74993CE919E}" type="sibTrans" cxnId="{E2B2893C-FF58-4029-A0DE-3C694E631E20}">
      <dgm:prSet/>
      <dgm:spPr/>
      <dgm:t>
        <a:bodyPr/>
        <a:lstStyle/>
        <a:p>
          <a:endParaRPr lang="en-US"/>
        </a:p>
      </dgm:t>
    </dgm:pt>
    <dgm:pt modelId="{71EFFB8C-7C0E-46E2-A5FE-3B7B0D427947}">
      <dgm:prSet custT="1"/>
      <dgm:spPr/>
      <dgm:t>
        <a:bodyPr/>
        <a:lstStyle/>
        <a:p>
          <a:r>
            <a:rPr lang="en-US" sz="2000" dirty="0"/>
            <a:t>Can download the provided courses materials and upload their assignments and examine their feedback</a:t>
          </a:r>
        </a:p>
      </dgm:t>
    </dgm:pt>
    <dgm:pt modelId="{C515B711-886E-4A2B-8E46-3D62C606E6F6}" type="parTrans" cxnId="{723943A5-2508-4F0A-BA0E-FF8C229830B2}">
      <dgm:prSet/>
      <dgm:spPr/>
      <dgm:t>
        <a:bodyPr/>
        <a:lstStyle/>
        <a:p>
          <a:endParaRPr lang="en-US"/>
        </a:p>
      </dgm:t>
    </dgm:pt>
    <dgm:pt modelId="{7AF5E644-2415-4CB8-BBA8-47095A422ECA}" type="sibTrans" cxnId="{723943A5-2508-4F0A-BA0E-FF8C229830B2}">
      <dgm:prSet/>
      <dgm:spPr/>
      <dgm:t>
        <a:bodyPr/>
        <a:lstStyle/>
        <a:p>
          <a:endParaRPr lang="en-US"/>
        </a:p>
      </dgm:t>
    </dgm:pt>
    <dgm:pt modelId="{7A0FCA32-3840-403C-A886-7EE1F582FE90}" type="pres">
      <dgm:prSet presAssocID="{BDFE477F-E229-4506-8D99-51C48D2A7572}" presName="linear" presStyleCnt="0">
        <dgm:presLayoutVars>
          <dgm:animLvl val="lvl"/>
          <dgm:resizeHandles val="exact"/>
        </dgm:presLayoutVars>
      </dgm:prSet>
      <dgm:spPr/>
    </dgm:pt>
    <dgm:pt modelId="{0ABFC02B-FD00-4019-91B0-A6424E7C0B2D}" type="pres">
      <dgm:prSet presAssocID="{4C3C9E48-7370-4625-8F60-E877A4A838D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70E2B36-0CF7-49E5-A4E4-FFC4EFF1A005}" type="pres">
      <dgm:prSet presAssocID="{BA25BE5A-76C2-48B0-BB83-F03EB5C133F6}" presName="spacer" presStyleCnt="0"/>
      <dgm:spPr/>
    </dgm:pt>
    <dgm:pt modelId="{0592C485-614B-4D2A-88AE-1C39BD760186}" type="pres">
      <dgm:prSet presAssocID="{FE7DD34B-C396-4763-8B98-EB86B7E0C6B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9C1D473-C2E8-4057-A24F-4BE19AE14BD5}" type="pres">
      <dgm:prSet presAssocID="{BBF57C5F-E567-4A6C-80D6-6F8F74744CDB}" presName="spacer" presStyleCnt="0"/>
      <dgm:spPr/>
    </dgm:pt>
    <dgm:pt modelId="{955F59C1-C904-4E21-AE71-0A1471229A97}" type="pres">
      <dgm:prSet presAssocID="{F8D5091F-3E8A-44A1-B77A-74958DA2B4B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78DAB43-DD19-404A-BB93-0140449C57E9}" type="pres">
      <dgm:prSet presAssocID="{9D0A8A3E-0CAE-42DA-8D81-6B6439288DF7}" presName="spacer" presStyleCnt="0"/>
      <dgm:spPr/>
    </dgm:pt>
    <dgm:pt modelId="{0CF3E551-9B80-4AE9-A8EA-508EFD7FB2E2}" type="pres">
      <dgm:prSet presAssocID="{E4D7BD76-0EB4-4071-8490-C6E9E66DB2E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FD22C24-8DF0-47E7-9F3A-A31B716A9AE2}" type="pres">
      <dgm:prSet presAssocID="{9CD75AC0-0D5D-4F68-A3D6-D7198617DAFD}" presName="spacer" presStyleCnt="0"/>
      <dgm:spPr/>
    </dgm:pt>
    <dgm:pt modelId="{4678A2A2-BF12-4727-B594-824D63D2514C}" type="pres">
      <dgm:prSet presAssocID="{0793AFF6-2E7B-4F81-9F09-FC70DE44BF3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CD93413-CD93-444E-96BA-4EE71E447A7F}" type="pres">
      <dgm:prSet presAssocID="{66BD72DD-E7DF-4FD1-93A1-4328A490F7A7}" presName="spacer" presStyleCnt="0"/>
      <dgm:spPr/>
    </dgm:pt>
    <dgm:pt modelId="{84BA8D4F-89DF-41D8-ABD3-8AD2DEC2BC31}" type="pres">
      <dgm:prSet presAssocID="{84FADE16-1330-491D-A71F-FB00099C3BB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83829EE-74FB-4F10-92BE-6142FB1840BF}" type="pres">
      <dgm:prSet presAssocID="{2DC213A9-B346-4DA2-9B44-662553D648EE}" presName="spacer" presStyleCnt="0"/>
      <dgm:spPr/>
    </dgm:pt>
    <dgm:pt modelId="{0BF5AF05-B70D-4573-AB7A-59C1D9D404F7}" type="pres">
      <dgm:prSet presAssocID="{E61DE0D3-0AE5-406C-AFFB-50408DF9122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31F5B6A-B82E-4B69-87F6-2D7D337B159F}" type="pres">
      <dgm:prSet presAssocID="{4B8CA0DB-8FD7-4631-94CB-7CB9B2E651F8}" presName="spacer" presStyleCnt="0"/>
      <dgm:spPr/>
    </dgm:pt>
    <dgm:pt modelId="{A30E71B3-A021-46C5-A332-A11034A6B85C}" type="pres">
      <dgm:prSet presAssocID="{944296CC-CE39-4E5D-8CAF-3845982F0EE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60F543E-E8C3-4F4B-A778-C547C3847A4C}" type="pres">
      <dgm:prSet presAssocID="{265E0E7B-61CD-4F4E-BC84-D74993CE919E}" presName="spacer" presStyleCnt="0"/>
      <dgm:spPr/>
    </dgm:pt>
    <dgm:pt modelId="{A1D9B78F-9692-4B60-A8C2-E803055F6141}" type="pres">
      <dgm:prSet presAssocID="{71EFFB8C-7C0E-46E2-A5FE-3B7B0D42794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AF31A1A-738A-464A-91F1-27E1ADA3AEFD}" srcId="{BDFE477F-E229-4506-8D99-51C48D2A7572}" destId="{4C3C9E48-7370-4625-8F60-E877A4A838D5}" srcOrd="0" destOrd="0" parTransId="{FE4C9D21-9AF8-4A46-86FD-6F2A6FE7AAF5}" sibTransId="{BA25BE5A-76C2-48B0-BB83-F03EB5C133F6}"/>
    <dgm:cxn modelId="{6FA6011B-F8BC-463E-AC2E-925D443140FC}" type="presOf" srcId="{BDFE477F-E229-4506-8D99-51C48D2A7572}" destId="{7A0FCA32-3840-403C-A886-7EE1F582FE90}" srcOrd="0" destOrd="0" presId="urn:microsoft.com/office/officeart/2005/8/layout/vList2"/>
    <dgm:cxn modelId="{E1360026-D4F8-4D49-AB05-91E8FD6D3BD9}" srcId="{BDFE477F-E229-4506-8D99-51C48D2A7572}" destId="{F8D5091F-3E8A-44A1-B77A-74958DA2B4B5}" srcOrd="2" destOrd="0" parTransId="{2D98F7E8-8FB4-4BAE-93AC-754122BC55BA}" sibTransId="{9D0A8A3E-0CAE-42DA-8D81-6B6439288DF7}"/>
    <dgm:cxn modelId="{F73E752B-2264-4E5C-AE25-AAB65F209FEC}" type="presOf" srcId="{E4D7BD76-0EB4-4071-8490-C6E9E66DB2EC}" destId="{0CF3E551-9B80-4AE9-A8EA-508EFD7FB2E2}" srcOrd="0" destOrd="0" presId="urn:microsoft.com/office/officeart/2005/8/layout/vList2"/>
    <dgm:cxn modelId="{64EDB230-B799-444E-9133-F9085C357D53}" srcId="{BDFE477F-E229-4506-8D99-51C48D2A7572}" destId="{E4D7BD76-0EB4-4071-8490-C6E9E66DB2EC}" srcOrd="3" destOrd="0" parTransId="{5D633A75-D721-40B2-8D10-B87BDB63C72D}" sibTransId="{9CD75AC0-0D5D-4F68-A3D6-D7198617DAFD}"/>
    <dgm:cxn modelId="{2FEA8132-A5D5-41F5-8944-C0B29EF9F9FC}" type="presOf" srcId="{84FADE16-1330-491D-A71F-FB00099C3BBC}" destId="{84BA8D4F-89DF-41D8-ABD3-8AD2DEC2BC31}" srcOrd="0" destOrd="0" presId="urn:microsoft.com/office/officeart/2005/8/layout/vList2"/>
    <dgm:cxn modelId="{43F3B437-069E-4E80-A21D-0552526914EC}" srcId="{BDFE477F-E229-4506-8D99-51C48D2A7572}" destId="{E61DE0D3-0AE5-406C-AFFB-50408DF91222}" srcOrd="6" destOrd="0" parTransId="{A82621AA-9810-4604-95AF-8510FCD77C52}" sibTransId="{4B8CA0DB-8FD7-4631-94CB-7CB9B2E651F8}"/>
    <dgm:cxn modelId="{FC88303C-9249-4FFE-9E5C-9B18A1CA9496}" type="presOf" srcId="{71EFFB8C-7C0E-46E2-A5FE-3B7B0D427947}" destId="{A1D9B78F-9692-4B60-A8C2-E803055F6141}" srcOrd="0" destOrd="0" presId="urn:microsoft.com/office/officeart/2005/8/layout/vList2"/>
    <dgm:cxn modelId="{E2B2893C-FF58-4029-A0DE-3C694E631E20}" srcId="{BDFE477F-E229-4506-8D99-51C48D2A7572}" destId="{944296CC-CE39-4E5D-8CAF-3845982F0EE6}" srcOrd="7" destOrd="0" parTransId="{8671860E-4582-4966-9046-31DB44FC5694}" sibTransId="{265E0E7B-61CD-4F4E-BC84-D74993CE919E}"/>
    <dgm:cxn modelId="{A11A0943-95FB-43FA-93F5-D9D49C30E3EF}" srcId="{BDFE477F-E229-4506-8D99-51C48D2A7572}" destId="{0793AFF6-2E7B-4F81-9F09-FC70DE44BF30}" srcOrd="4" destOrd="0" parTransId="{3C4A467E-3237-4FF5-98A5-75AC300E1FE9}" sibTransId="{66BD72DD-E7DF-4FD1-93A1-4328A490F7A7}"/>
    <dgm:cxn modelId="{5913A666-E2F1-4464-8C41-8E68DAF25A9C}" type="presOf" srcId="{4C3C9E48-7370-4625-8F60-E877A4A838D5}" destId="{0ABFC02B-FD00-4019-91B0-A6424E7C0B2D}" srcOrd="0" destOrd="0" presId="urn:microsoft.com/office/officeart/2005/8/layout/vList2"/>
    <dgm:cxn modelId="{FC575076-9E7B-42EE-A29F-871952571D1A}" type="presOf" srcId="{0793AFF6-2E7B-4F81-9F09-FC70DE44BF30}" destId="{4678A2A2-BF12-4727-B594-824D63D2514C}" srcOrd="0" destOrd="0" presId="urn:microsoft.com/office/officeart/2005/8/layout/vList2"/>
    <dgm:cxn modelId="{723943A5-2508-4F0A-BA0E-FF8C229830B2}" srcId="{BDFE477F-E229-4506-8D99-51C48D2A7572}" destId="{71EFFB8C-7C0E-46E2-A5FE-3B7B0D427947}" srcOrd="8" destOrd="0" parTransId="{C515B711-886E-4A2B-8E46-3D62C606E6F6}" sibTransId="{7AF5E644-2415-4CB8-BBA8-47095A422ECA}"/>
    <dgm:cxn modelId="{F9C42BB2-FFEC-410B-824A-76940E137C7D}" srcId="{BDFE477F-E229-4506-8D99-51C48D2A7572}" destId="{FE7DD34B-C396-4763-8B98-EB86B7E0C6BC}" srcOrd="1" destOrd="0" parTransId="{9A9F9204-889E-49C3-83EA-36857E528589}" sibTransId="{BBF57C5F-E567-4A6C-80D6-6F8F74744CDB}"/>
    <dgm:cxn modelId="{2716E4D7-8480-4895-814B-9EEF6373D9E3}" type="presOf" srcId="{F8D5091F-3E8A-44A1-B77A-74958DA2B4B5}" destId="{955F59C1-C904-4E21-AE71-0A1471229A97}" srcOrd="0" destOrd="0" presId="urn:microsoft.com/office/officeart/2005/8/layout/vList2"/>
    <dgm:cxn modelId="{794560DD-F257-4C94-99E9-62F416BBA838}" type="presOf" srcId="{944296CC-CE39-4E5D-8CAF-3845982F0EE6}" destId="{A30E71B3-A021-46C5-A332-A11034A6B85C}" srcOrd="0" destOrd="0" presId="urn:microsoft.com/office/officeart/2005/8/layout/vList2"/>
    <dgm:cxn modelId="{E3AD15E3-77E8-4705-BB4D-EF56B0E10B1B}" type="presOf" srcId="{E61DE0D3-0AE5-406C-AFFB-50408DF91222}" destId="{0BF5AF05-B70D-4573-AB7A-59C1D9D404F7}" srcOrd="0" destOrd="0" presId="urn:microsoft.com/office/officeart/2005/8/layout/vList2"/>
    <dgm:cxn modelId="{4191C9F1-5AAC-4148-BA02-23F071954D81}" srcId="{BDFE477F-E229-4506-8D99-51C48D2A7572}" destId="{84FADE16-1330-491D-A71F-FB00099C3BBC}" srcOrd="5" destOrd="0" parTransId="{EE355B7D-A765-4F40-AA62-35A3E8B7D011}" sibTransId="{2DC213A9-B346-4DA2-9B44-662553D648EE}"/>
    <dgm:cxn modelId="{6AB093FA-9D0E-4ADE-B498-567BFF2651E5}" type="presOf" srcId="{FE7DD34B-C396-4763-8B98-EB86B7E0C6BC}" destId="{0592C485-614B-4D2A-88AE-1C39BD760186}" srcOrd="0" destOrd="0" presId="urn:microsoft.com/office/officeart/2005/8/layout/vList2"/>
    <dgm:cxn modelId="{5B40E2C2-9B15-4CF9-98C9-20ACA21465CC}" type="presParOf" srcId="{7A0FCA32-3840-403C-A886-7EE1F582FE90}" destId="{0ABFC02B-FD00-4019-91B0-A6424E7C0B2D}" srcOrd="0" destOrd="0" presId="urn:microsoft.com/office/officeart/2005/8/layout/vList2"/>
    <dgm:cxn modelId="{8BBD5BB2-353A-4A04-B6DB-6D9274B08CAE}" type="presParOf" srcId="{7A0FCA32-3840-403C-A886-7EE1F582FE90}" destId="{670E2B36-0CF7-49E5-A4E4-FFC4EFF1A005}" srcOrd="1" destOrd="0" presId="urn:microsoft.com/office/officeart/2005/8/layout/vList2"/>
    <dgm:cxn modelId="{57100412-E181-4314-ADDC-66DB9D90142B}" type="presParOf" srcId="{7A0FCA32-3840-403C-A886-7EE1F582FE90}" destId="{0592C485-614B-4D2A-88AE-1C39BD760186}" srcOrd="2" destOrd="0" presId="urn:microsoft.com/office/officeart/2005/8/layout/vList2"/>
    <dgm:cxn modelId="{5DDF5D17-395B-49D8-A8C4-46C25166371C}" type="presParOf" srcId="{7A0FCA32-3840-403C-A886-7EE1F582FE90}" destId="{A9C1D473-C2E8-4057-A24F-4BE19AE14BD5}" srcOrd="3" destOrd="0" presId="urn:microsoft.com/office/officeart/2005/8/layout/vList2"/>
    <dgm:cxn modelId="{9F7F55C7-E63A-4C12-9A39-CAE94E657901}" type="presParOf" srcId="{7A0FCA32-3840-403C-A886-7EE1F582FE90}" destId="{955F59C1-C904-4E21-AE71-0A1471229A97}" srcOrd="4" destOrd="0" presId="urn:microsoft.com/office/officeart/2005/8/layout/vList2"/>
    <dgm:cxn modelId="{0426E55B-AD6E-4B87-9BF2-F74079726AD9}" type="presParOf" srcId="{7A0FCA32-3840-403C-A886-7EE1F582FE90}" destId="{878DAB43-DD19-404A-BB93-0140449C57E9}" srcOrd="5" destOrd="0" presId="urn:microsoft.com/office/officeart/2005/8/layout/vList2"/>
    <dgm:cxn modelId="{50DAE5A9-9A30-4CF2-A823-4BF6B0C30DAA}" type="presParOf" srcId="{7A0FCA32-3840-403C-A886-7EE1F582FE90}" destId="{0CF3E551-9B80-4AE9-A8EA-508EFD7FB2E2}" srcOrd="6" destOrd="0" presId="urn:microsoft.com/office/officeart/2005/8/layout/vList2"/>
    <dgm:cxn modelId="{79CDB9BB-EDDF-44C2-99E9-2EBD86188293}" type="presParOf" srcId="{7A0FCA32-3840-403C-A886-7EE1F582FE90}" destId="{DFD22C24-8DF0-47E7-9F3A-A31B716A9AE2}" srcOrd="7" destOrd="0" presId="urn:microsoft.com/office/officeart/2005/8/layout/vList2"/>
    <dgm:cxn modelId="{3B5AF7FF-D24D-4CE7-82D6-AC82AB3095DD}" type="presParOf" srcId="{7A0FCA32-3840-403C-A886-7EE1F582FE90}" destId="{4678A2A2-BF12-4727-B594-824D63D2514C}" srcOrd="8" destOrd="0" presId="urn:microsoft.com/office/officeart/2005/8/layout/vList2"/>
    <dgm:cxn modelId="{FCEED451-3507-4817-B811-8708D566285E}" type="presParOf" srcId="{7A0FCA32-3840-403C-A886-7EE1F582FE90}" destId="{BCD93413-CD93-444E-96BA-4EE71E447A7F}" srcOrd="9" destOrd="0" presId="urn:microsoft.com/office/officeart/2005/8/layout/vList2"/>
    <dgm:cxn modelId="{16C90B67-A5CD-45A5-BB3F-C074E7C8B559}" type="presParOf" srcId="{7A0FCA32-3840-403C-A886-7EE1F582FE90}" destId="{84BA8D4F-89DF-41D8-ABD3-8AD2DEC2BC31}" srcOrd="10" destOrd="0" presId="urn:microsoft.com/office/officeart/2005/8/layout/vList2"/>
    <dgm:cxn modelId="{1B603079-76F7-45F6-A2A2-5A835ED22EE2}" type="presParOf" srcId="{7A0FCA32-3840-403C-A886-7EE1F582FE90}" destId="{783829EE-74FB-4F10-92BE-6142FB1840BF}" srcOrd="11" destOrd="0" presId="urn:microsoft.com/office/officeart/2005/8/layout/vList2"/>
    <dgm:cxn modelId="{C3E80F06-5EF0-4FB3-82EF-159F626B4EAF}" type="presParOf" srcId="{7A0FCA32-3840-403C-A886-7EE1F582FE90}" destId="{0BF5AF05-B70D-4573-AB7A-59C1D9D404F7}" srcOrd="12" destOrd="0" presId="urn:microsoft.com/office/officeart/2005/8/layout/vList2"/>
    <dgm:cxn modelId="{9C8D517A-1890-497A-B83E-43F3E6E51D5E}" type="presParOf" srcId="{7A0FCA32-3840-403C-A886-7EE1F582FE90}" destId="{F31F5B6A-B82E-4B69-87F6-2D7D337B159F}" srcOrd="13" destOrd="0" presId="urn:microsoft.com/office/officeart/2005/8/layout/vList2"/>
    <dgm:cxn modelId="{7E9BB041-DABC-448E-AD2B-F10B197268DD}" type="presParOf" srcId="{7A0FCA32-3840-403C-A886-7EE1F582FE90}" destId="{A30E71B3-A021-46C5-A332-A11034A6B85C}" srcOrd="14" destOrd="0" presId="urn:microsoft.com/office/officeart/2005/8/layout/vList2"/>
    <dgm:cxn modelId="{835D2CA7-3D27-4756-81BA-950EA801675C}" type="presParOf" srcId="{7A0FCA32-3840-403C-A886-7EE1F582FE90}" destId="{B60F543E-E8C3-4F4B-A778-C547C3847A4C}" srcOrd="15" destOrd="0" presId="urn:microsoft.com/office/officeart/2005/8/layout/vList2"/>
    <dgm:cxn modelId="{0E02CF5B-FAF6-4150-A025-3FC8C0892D1A}" type="presParOf" srcId="{7A0FCA32-3840-403C-A886-7EE1F582FE90}" destId="{A1D9B78F-9692-4B60-A8C2-E803055F614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F30E96-944A-4423-BD5B-EBC64D1984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8FECA7-7A16-4B1B-9B73-82BE03CAEA3E}">
      <dgm:prSet/>
      <dgm:spPr>
        <a:solidFill>
          <a:schemeClr val="accent1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dirty="0"/>
            <a:t>4. Potential Students:</a:t>
          </a:r>
        </a:p>
      </dgm:t>
    </dgm:pt>
    <dgm:pt modelId="{22D94982-9193-46FE-B880-5772552F6088}" type="parTrans" cxnId="{D3D7E0F2-0771-4E94-AC39-F109BDE07559}">
      <dgm:prSet/>
      <dgm:spPr/>
      <dgm:t>
        <a:bodyPr/>
        <a:lstStyle/>
        <a:p>
          <a:endParaRPr lang="en-US"/>
        </a:p>
      </dgm:t>
    </dgm:pt>
    <dgm:pt modelId="{B0351C9E-DBAD-4DB7-BFF5-8AAD058EEA7E}" type="sibTrans" cxnId="{D3D7E0F2-0771-4E94-AC39-F109BDE07559}">
      <dgm:prSet/>
      <dgm:spPr/>
      <dgm:t>
        <a:bodyPr/>
        <a:lstStyle/>
        <a:p>
          <a:endParaRPr lang="en-US"/>
        </a:p>
      </dgm:t>
    </dgm:pt>
    <dgm:pt modelId="{9AF5E746-E18E-4B41-8D5C-B2153207F9A6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Not permitted to access the course pages</a:t>
          </a:r>
        </a:p>
      </dgm:t>
    </dgm:pt>
    <dgm:pt modelId="{ADC8E61E-85B9-46F0-A959-31253A462F56}" type="parTrans" cxnId="{B1196FC3-658F-472A-8B30-112223D16252}">
      <dgm:prSet/>
      <dgm:spPr/>
      <dgm:t>
        <a:bodyPr/>
        <a:lstStyle/>
        <a:p>
          <a:endParaRPr lang="en-US"/>
        </a:p>
      </dgm:t>
    </dgm:pt>
    <dgm:pt modelId="{CDB20053-B1C4-4C3B-9D59-13B7E19CB148}" type="sibTrans" cxnId="{B1196FC3-658F-472A-8B30-112223D16252}">
      <dgm:prSet/>
      <dgm:spPr/>
      <dgm:t>
        <a:bodyPr/>
        <a:lstStyle/>
        <a:p>
          <a:endParaRPr lang="en-US"/>
        </a:p>
      </dgm:t>
    </dgm:pt>
    <dgm:pt modelId="{5DA98022-E09B-4C83-91DE-24BAA6FF1E1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Can see information about Krypton Education, available courses, and course cost</a:t>
          </a:r>
        </a:p>
      </dgm:t>
    </dgm:pt>
    <dgm:pt modelId="{5262DDAA-A9A3-4505-9721-E70283FBDF29}" type="parTrans" cxnId="{B25ECC05-8A58-48B8-86A4-2760A1BD8A13}">
      <dgm:prSet/>
      <dgm:spPr/>
      <dgm:t>
        <a:bodyPr/>
        <a:lstStyle/>
        <a:p>
          <a:endParaRPr lang="en-US"/>
        </a:p>
      </dgm:t>
    </dgm:pt>
    <dgm:pt modelId="{99E4BBF2-6625-4346-8921-A0D8D7EBDC82}" type="sibTrans" cxnId="{B25ECC05-8A58-48B8-86A4-2760A1BD8A13}">
      <dgm:prSet/>
      <dgm:spPr/>
      <dgm:t>
        <a:bodyPr/>
        <a:lstStyle/>
        <a:p>
          <a:endParaRPr lang="en-US"/>
        </a:p>
      </dgm:t>
    </dgm:pt>
    <dgm:pt modelId="{67F12562-767D-4378-B2B2-AF110882898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Permitted to submit inquiries and are allowed for registering into the system</a:t>
          </a:r>
        </a:p>
      </dgm:t>
    </dgm:pt>
    <dgm:pt modelId="{9CBE0786-EB68-436B-AF41-F84B19ACC93C}" type="parTrans" cxnId="{8A4EE167-BA82-4051-A3D7-E808DE06631D}">
      <dgm:prSet/>
      <dgm:spPr/>
      <dgm:t>
        <a:bodyPr/>
        <a:lstStyle/>
        <a:p>
          <a:endParaRPr lang="en-US"/>
        </a:p>
      </dgm:t>
    </dgm:pt>
    <dgm:pt modelId="{3F651A6B-6EB5-4C60-A4F8-91C7D20F72FB}" type="sibTrans" cxnId="{8A4EE167-BA82-4051-A3D7-E808DE06631D}">
      <dgm:prSet/>
      <dgm:spPr/>
      <dgm:t>
        <a:bodyPr/>
        <a:lstStyle/>
        <a:p>
          <a:endParaRPr lang="en-US"/>
        </a:p>
      </dgm:t>
    </dgm:pt>
    <dgm:pt modelId="{65829BD5-216F-42A1-9A26-EB0DCD88A47E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Can become enrolled students only if they enroll in a particular course with full payment and approved by the admin</a:t>
          </a:r>
        </a:p>
      </dgm:t>
    </dgm:pt>
    <dgm:pt modelId="{17A97F58-59BF-4F98-A76C-7F96E9666614}" type="parTrans" cxnId="{6071B555-AEFE-4BE3-BC74-37B5ABA3F53A}">
      <dgm:prSet/>
      <dgm:spPr/>
      <dgm:t>
        <a:bodyPr/>
        <a:lstStyle/>
        <a:p>
          <a:endParaRPr lang="en-US"/>
        </a:p>
      </dgm:t>
    </dgm:pt>
    <dgm:pt modelId="{CBADAE9C-43DD-4CCF-84C1-8F5A0CCD9FE1}" type="sibTrans" cxnId="{6071B555-AEFE-4BE3-BC74-37B5ABA3F53A}">
      <dgm:prSet/>
      <dgm:spPr/>
      <dgm:t>
        <a:bodyPr/>
        <a:lstStyle/>
        <a:p>
          <a:endParaRPr lang="en-US"/>
        </a:p>
      </dgm:t>
    </dgm:pt>
    <dgm:pt modelId="{C8F266C6-AA6A-4D79-BB8D-5C04AB608B9B}" type="pres">
      <dgm:prSet presAssocID="{42F30E96-944A-4423-BD5B-EBC64D19847D}" presName="outerComposite" presStyleCnt="0">
        <dgm:presLayoutVars>
          <dgm:chMax val="5"/>
          <dgm:dir/>
          <dgm:resizeHandles val="exact"/>
        </dgm:presLayoutVars>
      </dgm:prSet>
      <dgm:spPr/>
    </dgm:pt>
    <dgm:pt modelId="{89503F99-0979-4B06-9C25-914461C8D444}" type="pres">
      <dgm:prSet presAssocID="{42F30E96-944A-4423-BD5B-EBC64D19847D}" presName="dummyMaxCanvas" presStyleCnt="0">
        <dgm:presLayoutVars/>
      </dgm:prSet>
      <dgm:spPr/>
    </dgm:pt>
    <dgm:pt modelId="{BB15A2ED-D651-4E31-8A95-DFF6F17F4BEA}" type="pres">
      <dgm:prSet presAssocID="{42F30E96-944A-4423-BD5B-EBC64D19847D}" presName="FiveNodes_1" presStyleLbl="node1" presStyleIdx="0" presStyleCnt="5">
        <dgm:presLayoutVars>
          <dgm:bulletEnabled val="1"/>
        </dgm:presLayoutVars>
      </dgm:prSet>
      <dgm:spPr/>
    </dgm:pt>
    <dgm:pt modelId="{0C386F0D-12F1-4941-BE68-6A80B5062E6B}" type="pres">
      <dgm:prSet presAssocID="{42F30E96-944A-4423-BD5B-EBC64D19847D}" presName="FiveNodes_2" presStyleLbl="node1" presStyleIdx="1" presStyleCnt="5">
        <dgm:presLayoutVars>
          <dgm:bulletEnabled val="1"/>
        </dgm:presLayoutVars>
      </dgm:prSet>
      <dgm:spPr/>
    </dgm:pt>
    <dgm:pt modelId="{44FCF9C6-302A-4FB3-9551-0AA803226570}" type="pres">
      <dgm:prSet presAssocID="{42F30E96-944A-4423-BD5B-EBC64D19847D}" presName="FiveNodes_3" presStyleLbl="node1" presStyleIdx="2" presStyleCnt="5">
        <dgm:presLayoutVars>
          <dgm:bulletEnabled val="1"/>
        </dgm:presLayoutVars>
      </dgm:prSet>
      <dgm:spPr/>
    </dgm:pt>
    <dgm:pt modelId="{54580E57-24BA-4445-A1B7-0F321BAD09AC}" type="pres">
      <dgm:prSet presAssocID="{42F30E96-944A-4423-BD5B-EBC64D19847D}" presName="FiveNodes_4" presStyleLbl="node1" presStyleIdx="3" presStyleCnt="5">
        <dgm:presLayoutVars>
          <dgm:bulletEnabled val="1"/>
        </dgm:presLayoutVars>
      </dgm:prSet>
      <dgm:spPr/>
    </dgm:pt>
    <dgm:pt modelId="{E66E5048-A052-49EE-B4F7-4679FE464EE7}" type="pres">
      <dgm:prSet presAssocID="{42F30E96-944A-4423-BD5B-EBC64D19847D}" presName="FiveNodes_5" presStyleLbl="node1" presStyleIdx="4" presStyleCnt="5">
        <dgm:presLayoutVars>
          <dgm:bulletEnabled val="1"/>
        </dgm:presLayoutVars>
      </dgm:prSet>
      <dgm:spPr/>
    </dgm:pt>
    <dgm:pt modelId="{4E772CF1-266E-43CE-B97A-6C111763AC2D}" type="pres">
      <dgm:prSet presAssocID="{42F30E96-944A-4423-BD5B-EBC64D19847D}" presName="FiveConn_1-2" presStyleLbl="fgAccFollowNode1" presStyleIdx="0" presStyleCnt="4">
        <dgm:presLayoutVars>
          <dgm:bulletEnabled val="1"/>
        </dgm:presLayoutVars>
      </dgm:prSet>
      <dgm:spPr/>
    </dgm:pt>
    <dgm:pt modelId="{778EB2DD-6236-41E7-8923-D14CC8A18C4B}" type="pres">
      <dgm:prSet presAssocID="{42F30E96-944A-4423-BD5B-EBC64D19847D}" presName="FiveConn_2-3" presStyleLbl="fgAccFollowNode1" presStyleIdx="1" presStyleCnt="4">
        <dgm:presLayoutVars>
          <dgm:bulletEnabled val="1"/>
        </dgm:presLayoutVars>
      </dgm:prSet>
      <dgm:spPr/>
    </dgm:pt>
    <dgm:pt modelId="{30D1B6FF-3BBA-4C06-A5B7-8E314D7B3850}" type="pres">
      <dgm:prSet presAssocID="{42F30E96-944A-4423-BD5B-EBC64D19847D}" presName="FiveConn_3-4" presStyleLbl="fgAccFollowNode1" presStyleIdx="2" presStyleCnt="4">
        <dgm:presLayoutVars>
          <dgm:bulletEnabled val="1"/>
        </dgm:presLayoutVars>
      </dgm:prSet>
      <dgm:spPr/>
    </dgm:pt>
    <dgm:pt modelId="{3FCD4BA6-108A-4DBA-8B08-5C4CE43B25B2}" type="pres">
      <dgm:prSet presAssocID="{42F30E96-944A-4423-BD5B-EBC64D19847D}" presName="FiveConn_4-5" presStyleLbl="fgAccFollowNode1" presStyleIdx="3" presStyleCnt="4">
        <dgm:presLayoutVars>
          <dgm:bulletEnabled val="1"/>
        </dgm:presLayoutVars>
      </dgm:prSet>
      <dgm:spPr/>
    </dgm:pt>
    <dgm:pt modelId="{ABA0DBA8-D029-45F0-A207-9C51254FAA23}" type="pres">
      <dgm:prSet presAssocID="{42F30E96-944A-4423-BD5B-EBC64D19847D}" presName="FiveNodes_1_text" presStyleLbl="node1" presStyleIdx="4" presStyleCnt="5">
        <dgm:presLayoutVars>
          <dgm:bulletEnabled val="1"/>
        </dgm:presLayoutVars>
      </dgm:prSet>
      <dgm:spPr/>
    </dgm:pt>
    <dgm:pt modelId="{71244684-70D4-48BF-880B-2AD525C4E414}" type="pres">
      <dgm:prSet presAssocID="{42F30E96-944A-4423-BD5B-EBC64D19847D}" presName="FiveNodes_2_text" presStyleLbl="node1" presStyleIdx="4" presStyleCnt="5">
        <dgm:presLayoutVars>
          <dgm:bulletEnabled val="1"/>
        </dgm:presLayoutVars>
      </dgm:prSet>
      <dgm:spPr/>
    </dgm:pt>
    <dgm:pt modelId="{6CC57DCE-B2BB-4C15-AC4E-C06C5FAAFC90}" type="pres">
      <dgm:prSet presAssocID="{42F30E96-944A-4423-BD5B-EBC64D19847D}" presName="FiveNodes_3_text" presStyleLbl="node1" presStyleIdx="4" presStyleCnt="5">
        <dgm:presLayoutVars>
          <dgm:bulletEnabled val="1"/>
        </dgm:presLayoutVars>
      </dgm:prSet>
      <dgm:spPr/>
    </dgm:pt>
    <dgm:pt modelId="{126C8E21-9A0D-4CF6-B9B8-0F2E3DFAFD23}" type="pres">
      <dgm:prSet presAssocID="{42F30E96-944A-4423-BD5B-EBC64D19847D}" presName="FiveNodes_4_text" presStyleLbl="node1" presStyleIdx="4" presStyleCnt="5">
        <dgm:presLayoutVars>
          <dgm:bulletEnabled val="1"/>
        </dgm:presLayoutVars>
      </dgm:prSet>
      <dgm:spPr/>
    </dgm:pt>
    <dgm:pt modelId="{E6E74474-E4B5-4BA1-9E74-4FC64E524ABA}" type="pres">
      <dgm:prSet presAssocID="{42F30E96-944A-4423-BD5B-EBC64D1984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5ECC05-8A58-48B8-86A4-2760A1BD8A13}" srcId="{42F30E96-944A-4423-BD5B-EBC64D19847D}" destId="{5DA98022-E09B-4C83-91DE-24BAA6FF1E1D}" srcOrd="2" destOrd="0" parTransId="{5262DDAA-A9A3-4505-9721-E70283FBDF29}" sibTransId="{99E4BBF2-6625-4346-8921-A0D8D7EBDC82}"/>
    <dgm:cxn modelId="{A6045F0F-BD51-4BB4-949F-4DB64EA570C4}" type="presOf" srcId="{67F12562-767D-4378-B2B2-AF1108828988}" destId="{126C8E21-9A0D-4CF6-B9B8-0F2E3DFAFD23}" srcOrd="1" destOrd="0" presId="urn:microsoft.com/office/officeart/2005/8/layout/vProcess5"/>
    <dgm:cxn modelId="{9BE5073E-0260-4159-AA2D-071799F513D7}" type="presOf" srcId="{B0351C9E-DBAD-4DB7-BFF5-8AAD058EEA7E}" destId="{4E772CF1-266E-43CE-B97A-6C111763AC2D}" srcOrd="0" destOrd="0" presId="urn:microsoft.com/office/officeart/2005/8/layout/vProcess5"/>
    <dgm:cxn modelId="{2D9D3D5E-4AC9-45F0-B1CA-49C512D6213C}" type="presOf" srcId="{9AF5E746-E18E-4B41-8D5C-B2153207F9A6}" destId="{0C386F0D-12F1-4941-BE68-6A80B5062E6B}" srcOrd="0" destOrd="0" presId="urn:microsoft.com/office/officeart/2005/8/layout/vProcess5"/>
    <dgm:cxn modelId="{F5216044-ECE4-40A3-90A7-794ED7F2301C}" type="presOf" srcId="{9AF5E746-E18E-4B41-8D5C-B2153207F9A6}" destId="{71244684-70D4-48BF-880B-2AD525C4E414}" srcOrd="1" destOrd="0" presId="urn:microsoft.com/office/officeart/2005/8/layout/vProcess5"/>
    <dgm:cxn modelId="{8A4EE167-BA82-4051-A3D7-E808DE06631D}" srcId="{42F30E96-944A-4423-BD5B-EBC64D19847D}" destId="{67F12562-767D-4378-B2B2-AF1108828988}" srcOrd="3" destOrd="0" parTransId="{9CBE0786-EB68-436B-AF41-F84B19ACC93C}" sibTransId="{3F651A6B-6EB5-4C60-A4F8-91C7D20F72FB}"/>
    <dgm:cxn modelId="{D8EF5E4A-CC10-4204-A08F-4176BEDB61E5}" type="presOf" srcId="{65829BD5-216F-42A1-9A26-EB0DCD88A47E}" destId="{E6E74474-E4B5-4BA1-9E74-4FC64E524ABA}" srcOrd="1" destOrd="0" presId="urn:microsoft.com/office/officeart/2005/8/layout/vProcess5"/>
    <dgm:cxn modelId="{6071B555-AEFE-4BE3-BC74-37B5ABA3F53A}" srcId="{42F30E96-944A-4423-BD5B-EBC64D19847D}" destId="{65829BD5-216F-42A1-9A26-EB0DCD88A47E}" srcOrd="4" destOrd="0" parTransId="{17A97F58-59BF-4F98-A76C-7F96E9666614}" sibTransId="{CBADAE9C-43DD-4CCF-84C1-8F5A0CCD9FE1}"/>
    <dgm:cxn modelId="{71233356-30E8-4FB7-84B5-6CF7BCF56097}" type="presOf" srcId="{5DA98022-E09B-4C83-91DE-24BAA6FF1E1D}" destId="{6CC57DCE-B2BB-4C15-AC4E-C06C5FAAFC90}" srcOrd="1" destOrd="0" presId="urn:microsoft.com/office/officeart/2005/8/layout/vProcess5"/>
    <dgm:cxn modelId="{7D2D0F59-394A-49C2-9644-91D9BB766ED9}" type="presOf" srcId="{99E4BBF2-6625-4346-8921-A0D8D7EBDC82}" destId="{30D1B6FF-3BBA-4C06-A5B7-8E314D7B3850}" srcOrd="0" destOrd="0" presId="urn:microsoft.com/office/officeart/2005/8/layout/vProcess5"/>
    <dgm:cxn modelId="{41717081-DF7C-4C57-A5FE-7B471FFBEE73}" type="presOf" srcId="{67F12562-767D-4378-B2B2-AF1108828988}" destId="{54580E57-24BA-4445-A1B7-0F321BAD09AC}" srcOrd="0" destOrd="0" presId="urn:microsoft.com/office/officeart/2005/8/layout/vProcess5"/>
    <dgm:cxn modelId="{1A00BA82-7049-4CFC-907A-B18CEE6CF0AF}" type="presOf" srcId="{65829BD5-216F-42A1-9A26-EB0DCD88A47E}" destId="{E66E5048-A052-49EE-B4F7-4679FE464EE7}" srcOrd="0" destOrd="0" presId="urn:microsoft.com/office/officeart/2005/8/layout/vProcess5"/>
    <dgm:cxn modelId="{084BBA86-CA56-4DBF-A86C-2089B20C64D0}" type="presOf" srcId="{3F651A6B-6EB5-4C60-A4F8-91C7D20F72FB}" destId="{3FCD4BA6-108A-4DBA-8B08-5C4CE43B25B2}" srcOrd="0" destOrd="0" presId="urn:microsoft.com/office/officeart/2005/8/layout/vProcess5"/>
    <dgm:cxn modelId="{E0F4B287-0236-4395-B6FA-7097613B31C4}" type="presOf" srcId="{42F30E96-944A-4423-BD5B-EBC64D19847D}" destId="{C8F266C6-AA6A-4D79-BB8D-5C04AB608B9B}" srcOrd="0" destOrd="0" presId="urn:microsoft.com/office/officeart/2005/8/layout/vProcess5"/>
    <dgm:cxn modelId="{8B12C591-1305-4D18-B51D-D5F90BD1DD60}" type="presOf" srcId="{708FECA7-7A16-4B1B-9B73-82BE03CAEA3E}" destId="{ABA0DBA8-D029-45F0-A207-9C51254FAA23}" srcOrd="1" destOrd="0" presId="urn:microsoft.com/office/officeart/2005/8/layout/vProcess5"/>
    <dgm:cxn modelId="{F15EF8A7-9A57-4E3D-A906-15141FEA7201}" type="presOf" srcId="{5DA98022-E09B-4C83-91DE-24BAA6FF1E1D}" destId="{44FCF9C6-302A-4FB3-9551-0AA803226570}" srcOrd="0" destOrd="0" presId="urn:microsoft.com/office/officeart/2005/8/layout/vProcess5"/>
    <dgm:cxn modelId="{97E214B8-3A2C-486D-855E-1EF585003B14}" type="presOf" srcId="{708FECA7-7A16-4B1B-9B73-82BE03CAEA3E}" destId="{BB15A2ED-D651-4E31-8A95-DFF6F17F4BEA}" srcOrd="0" destOrd="0" presId="urn:microsoft.com/office/officeart/2005/8/layout/vProcess5"/>
    <dgm:cxn modelId="{B1196FC3-658F-472A-8B30-112223D16252}" srcId="{42F30E96-944A-4423-BD5B-EBC64D19847D}" destId="{9AF5E746-E18E-4B41-8D5C-B2153207F9A6}" srcOrd="1" destOrd="0" parTransId="{ADC8E61E-85B9-46F0-A959-31253A462F56}" sibTransId="{CDB20053-B1C4-4C3B-9D59-13B7E19CB148}"/>
    <dgm:cxn modelId="{96F16FEE-04AC-49AF-B337-94A6CD1AC974}" type="presOf" srcId="{CDB20053-B1C4-4C3B-9D59-13B7E19CB148}" destId="{778EB2DD-6236-41E7-8923-D14CC8A18C4B}" srcOrd="0" destOrd="0" presId="urn:microsoft.com/office/officeart/2005/8/layout/vProcess5"/>
    <dgm:cxn modelId="{D3D7E0F2-0771-4E94-AC39-F109BDE07559}" srcId="{42F30E96-944A-4423-BD5B-EBC64D19847D}" destId="{708FECA7-7A16-4B1B-9B73-82BE03CAEA3E}" srcOrd="0" destOrd="0" parTransId="{22D94982-9193-46FE-B880-5772552F6088}" sibTransId="{B0351C9E-DBAD-4DB7-BFF5-8AAD058EEA7E}"/>
    <dgm:cxn modelId="{D1465974-93E3-4966-A839-8639BC66B99A}" type="presParOf" srcId="{C8F266C6-AA6A-4D79-BB8D-5C04AB608B9B}" destId="{89503F99-0979-4B06-9C25-914461C8D444}" srcOrd="0" destOrd="0" presId="urn:microsoft.com/office/officeart/2005/8/layout/vProcess5"/>
    <dgm:cxn modelId="{E9F9F290-817F-4041-9B01-E44B1D2FD9E7}" type="presParOf" srcId="{C8F266C6-AA6A-4D79-BB8D-5C04AB608B9B}" destId="{BB15A2ED-D651-4E31-8A95-DFF6F17F4BEA}" srcOrd="1" destOrd="0" presId="urn:microsoft.com/office/officeart/2005/8/layout/vProcess5"/>
    <dgm:cxn modelId="{282EB284-8025-4BFC-BD24-DFEB2B6E082C}" type="presParOf" srcId="{C8F266C6-AA6A-4D79-BB8D-5C04AB608B9B}" destId="{0C386F0D-12F1-4941-BE68-6A80B5062E6B}" srcOrd="2" destOrd="0" presId="urn:microsoft.com/office/officeart/2005/8/layout/vProcess5"/>
    <dgm:cxn modelId="{92B05CD5-EDB5-4011-ACD7-663B60B44BE0}" type="presParOf" srcId="{C8F266C6-AA6A-4D79-BB8D-5C04AB608B9B}" destId="{44FCF9C6-302A-4FB3-9551-0AA803226570}" srcOrd="3" destOrd="0" presId="urn:microsoft.com/office/officeart/2005/8/layout/vProcess5"/>
    <dgm:cxn modelId="{79063458-0DF8-46D5-AC4A-CB82DE212F7E}" type="presParOf" srcId="{C8F266C6-AA6A-4D79-BB8D-5C04AB608B9B}" destId="{54580E57-24BA-4445-A1B7-0F321BAD09AC}" srcOrd="4" destOrd="0" presId="urn:microsoft.com/office/officeart/2005/8/layout/vProcess5"/>
    <dgm:cxn modelId="{366CF5FC-1FE9-4F14-A942-EE0F8E50167B}" type="presParOf" srcId="{C8F266C6-AA6A-4D79-BB8D-5C04AB608B9B}" destId="{E66E5048-A052-49EE-B4F7-4679FE464EE7}" srcOrd="5" destOrd="0" presId="urn:microsoft.com/office/officeart/2005/8/layout/vProcess5"/>
    <dgm:cxn modelId="{57C0EE83-F371-46CF-8FCE-823BB817B58B}" type="presParOf" srcId="{C8F266C6-AA6A-4D79-BB8D-5C04AB608B9B}" destId="{4E772CF1-266E-43CE-B97A-6C111763AC2D}" srcOrd="6" destOrd="0" presId="urn:microsoft.com/office/officeart/2005/8/layout/vProcess5"/>
    <dgm:cxn modelId="{B0398028-E138-4B52-B3A5-4771DBB30479}" type="presParOf" srcId="{C8F266C6-AA6A-4D79-BB8D-5C04AB608B9B}" destId="{778EB2DD-6236-41E7-8923-D14CC8A18C4B}" srcOrd="7" destOrd="0" presId="urn:microsoft.com/office/officeart/2005/8/layout/vProcess5"/>
    <dgm:cxn modelId="{D4C3DA15-30C0-4085-B26F-0C8155530200}" type="presParOf" srcId="{C8F266C6-AA6A-4D79-BB8D-5C04AB608B9B}" destId="{30D1B6FF-3BBA-4C06-A5B7-8E314D7B3850}" srcOrd="8" destOrd="0" presId="urn:microsoft.com/office/officeart/2005/8/layout/vProcess5"/>
    <dgm:cxn modelId="{DB411BEB-ACF6-46D7-877D-E6D1F9709BF3}" type="presParOf" srcId="{C8F266C6-AA6A-4D79-BB8D-5C04AB608B9B}" destId="{3FCD4BA6-108A-4DBA-8B08-5C4CE43B25B2}" srcOrd="9" destOrd="0" presId="urn:microsoft.com/office/officeart/2005/8/layout/vProcess5"/>
    <dgm:cxn modelId="{4A4A4F89-FAE4-4956-A106-FAADDEC4FD7B}" type="presParOf" srcId="{C8F266C6-AA6A-4D79-BB8D-5C04AB608B9B}" destId="{ABA0DBA8-D029-45F0-A207-9C51254FAA23}" srcOrd="10" destOrd="0" presId="urn:microsoft.com/office/officeart/2005/8/layout/vProcess5"/>
    <dgm:cxn modelId="{0D79B194-8697-4B3F-B445-81E1B17CEA36}" type="presParOf" srcId="{C8F266C6-AA6A-4D79-BB8D-5C04AB608B9B}" destId="{71244684-70D4-48BF-880B-2AD525C4E414}" srcOrd="11" destOrd="0" presId="urn:microsoft.com/office/officeart/2005/8/layout/vProcess5"/>
    <dgm:cxn modelId="{C03605FC-C078-4A55-B03A-F7DB90D8CEB1}" type="presParOf" srcId="{C8F266C6-AA6A-4D79-BB8D-5C04AB608B9B}" destId="{6CC57DCE-B2BB-4C15-AC4E-C06C5FAAFC90}" srcOrd="12" destOrd="0" presId="urn:microsoft.com/office/officeart/2005/8/layout/vProcess5"/>
    <dgm:cxn modelId="{A5FF153C-6592-49A7-8990-C433B1C4EC18}" type="presParOf" srcId="{C8F266C6-AA6A-4D79-BB8D-5C04AB608B9B}" destId="{126C8E21-9A0D-4CF6-B9B8-0F2E3DFAFD23}" srcOrd="13" destOrd="0" presId="urn:microsoft.com/office/officeart/2005/8/layout/vProcess5"/>
    <dgm:cxn modelId="{0C642394-4B16-4AEF-BD49-44E28632FD26}" type="presParOf" srcId="{C8F266C6-AA6A-4D79-BB8D-5C04AB608B9B}" destId="{E6E74474-E4B5-4BA1-9E74-4FC64E524A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A55B72-DCB9-4EEB-A6D7-86FD9D41BF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2BCE7F-363E-4A56-86E6-1CEAA893050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Technical users:</a:t>
          </a:r>
        </a:p>
      </dgm:t>
    </dgm:pt>
    <dgm:pt modelId="{282C04CE-6C26-4753-8D78-AD6347062F2C}" type="parTrans" cxnId="{9D3F171B-D0B2-4576-BDE1-A3002EB35BA7}">
      <dgm:prSet/>
      <dgm:spPr/>
      <dgm:t>
        <a:bodyPr/>
        <a:lstStyle/>
        <a:p>
          <a:endParaRPr lang="en-US"/>
        </a:p>
      </dgm:t>
    </dgm:pt>
    <dgm:pt modelId="{38EE7F00-0320-4677-BDF5-7B4BF374DBF0}" type="sibTrans" cxnId="{9D3F171B-D0B2-4576-BDE1-A3002EB35BA7}">
      <dgm:prSet/>
      <dgm:spPr/>
      <dgm:t>
        <a:bodyPr/>
        <a:lstStyle/>
        <a:p>
          <a:endParaRPr lang="en-US"/>
        </a:p>
      </dgm:t>
    </dgm:pt>
    <dgm:pt modelId="{7EC89EC8-C6F6-407F-9715-79CF8DD57D54}">
      <dgm:prSet/>
      <dgm:spPr/>
      <dgm:t>
        <a:bodyPr/>
        <a:lstStyle/>
        <a:p>
          <a:r>
            <a:rPr lang="en-US"/>
            <a:t>Individuals who are knowledgeable about online apps </a:t>
          </a:r>
        </a:p>
      </dgm:t>
    </dgm:pt>
    <dgm:pt modelId="{2A267F5F-150D-4FE6-AF2B-105695EB1541}" type="parTrans" cxnId="{B34A4330-891E-4D4D-A95C-8591308FBFA8}">
      <dgm:prSet/>
      <dgm:spPr/>
      <dgm:t>
        <a:bodyPr/>
        <a:lstStyle/>
        <a:p>
          <a:endParaRPr lang="en-US"/>
        </a:p>
      </dgm:t>
    </dgm:pt>
    <dgm:pt modelId="{8FD22CA7-1857-459C-9EBB-A9B44E29501C}" type="sibTrans" cxnId="{B34A4330-891E-4D4D-A95C-8591308FBFA8}">
      <dgm:prSet/>
      <dgm:spPr/>
      <dgm:t>
        <a:bodyPr/>
        <a:lstStyle/>
        <a:p>
          <a:endParaRPr lang="en-US"/>
        </a:p>
      </dgm:t>
    </dgm:pt>
    <dgm:pt modelId="{6F93DB28-0932-44B7-BC74-458B0CCC9149}">
      <dgm:prSet/>
      <dgm:spPr/>
      <dgm:t>
        <a:bodyPr/>
        <a:lstStyle/>
        <a:p>
          <a:r>
            <a:rPr lang="en-US"/>
            <a:t>They are not the ones to provide more clarity of thought</a:t>
          </a:r>
        </a:p>
      </dgm:t>
    </dgm:pt>
    <dgm:pt modelId="{7FB64EC7-9786-40A6-A716-67906AB71070}" type="parTrans" cxnId="{FFEEBE23-AA79-4CEC-A58B-46562EEDE858}">
      <dgm:prSet/>
      <dgm:spPr/>
      <dgm:t>
        <a:bodyPr/>
        <a:lstStyle/>
        <a:p>
          <a:endParaRPr lang="en-US"/>
        </a:p>
      </dgm:t>
    </dgm:pt>
    <dgm:pt modelId="{44377339-DC55-4A73-BC63-CD8620A84DD1}" type="sibTrans" cxnId="{FFEEBE23-AA79-4CEC-A58B-46562EEDE858}">
      <dgm:prSet/>
      <dgm:spPr/>
      <dgm:t>
        <a:bodyPr/>
        <a:lstStyle/>
        <a:p>
          <a:endParaRPr lang="en-US"/>
        </a:p>
      </dgm:t>
    </dgm:pt>
    <dgm:pt modelId="{BABAD683-AFD9-41F0-B38F-FBEF24A1CC55}">
      <dgm:prSet/>
      <dgm:spPr/>
      <dgm:t>
        <a:bodyPr/>
        <a:lstStyle/>
        <a:p>
          <a:r>
            <a:rPr lang="en-US"/>
            <a:t>People who are unfamiliar with the framework and how to use it</a:t>
          </a:r>
        </a:p>
      </dgm:t>
    </dgm:pt>
    <dgm:pt modelId="{B28CCDEB-6FE2-4834-874B-648B9A55A1A6}" type="parTrans" cxnId="{E04737EE-DE5F-41C5-ACF1-04AB3F1BD744}">
      <dgm:prSet/>
      <dgm:spPr/>
      <dgm:t>
        <a:bodyPr/>
        <a:lstStyle/>
        <a:p>
          <a:endParaRPr lang="en-US"/>
        </a:p>
      </dgm:t>
    </dgm:pt>
    <dgm:pt modelId="{1CAE6059-F1F6-4CDE-A9D2-08C1C468D7E6}" type="sibTrans" cxnId="{E04737EE-DE5F-41C5-ACF1-04AB3F1BD744}">
      <dgm:prSet/>
      <dgm:spPr/>
      <dgm:t>
        <a:bodyPr/>
        <a:lstStyle/>
        <a:p>
          <a:endParaRPr lang="en-US"/>
        </a:p>
      </dgm:t>
    </dgm:pt>
    <dgm:pt modelId="{68F20C43-46CF-478E-AE83-1CBE002ED05E}">
      <dgm:prSet/>
      <dgm:spPr/>
      <dgm:t>
        <a:bodyPr/>
        <a:lstStyle/>
        <a:p>
          <a:r>
            <a:rPr lang="en-US"/>
            <a:t>The plan connection point should be easy enough for new customers to use</a:t>
          </a:r>
        </a:p>
      </dgm:t>
    </dgm:pt>
    <dgm:pt modelId="{4BF40C94-DA5F-4BE0-93B6-92D11375080B}" type="parTrans" cxnId="{5F7AFACE-E031-45AD-AC36-C8C390C44A18}">
      <dgm:prSet/>
      <dgm:spPr/>
      <dgm:t>
        <a:bodyPr/>
        <a:lstStyle/>
        <a:p>
          <a:endParaRPr lang="en-US"/>
        </a:p>
      </dgm:t>
    </dgm:pt>
    <dgm:pt modelId="{6C3D91DF-0051-40B9-9346-156F5C40A4DE}" type="sibTrans" cxnId="{5F7AFACE-E031-45AD-AC36-C8C390C44A18}">
      <dgm:prSet/>
      <dgm:spPr/>
      <dgm:t>
        <a:bodyPr/>
        <a:lstStyle/>
        <a:p>
          <a:endParaRPr lang="en-US"/>
        </a:p>
      </dgm:t>
    </dgm:pt>
    <dgm:pt modelId="{BC7967DD-A04B-4F67-AF03-4D74EFAA720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Beginner users:</a:t>
          </a:r>
        </a:p>
      </dgm:t>
    </dgm:pt>
    <dgm:pt modelId="{3C9BE175-D3F0-40E5-A53D-13C1EAE1C42E}" type="sibTrans" cxnId="{5FA9DF37-533B-4957-B78C-A08195FD55FA}">
      <dgm:prSet/>
      <dgm:spPr/>
      <dgm:t>
        <a:bodyPr/>
        <a:lstStyle/>
        <a:p>
          <a:endParaRPr lang="en-US"/>
        </a:p>
      </dgm:t>
    </dgm:pt>
    <dgm:pt modelId="{AE51A5CA-6416-4FA9-82D4-B31F85346FDB}" type="parTrans" cxnId="{5FA9DF37-533B-4957-B78C-A08195FD55FA}">
      <dgm:prSet/>
      <dgm:spPr/>
      <dgm:t>
        <a:bodyPr/>
        <a:lstStyle/>
        <a:p>
          <a:endParaRPr lang="en-US"/>
        </a:p>
      </dgm:t>
    </dgm:pt>
    <dgm:pt modelId="{5B4B860E-D8C5-4ED9-AD6E-040F82B1D555}" type="pres">
      <dgm:prSet presAssocID="{60A55B72-DCB9-4EEB-A6D7-86FD9D41BF61}" presName="linear" presStyleCnt="0">
        <dgm:presLayoutVars>
          <dgm:animLvl val="lvl"/>
          <dgm:resizeHandles val="exact"/>
        </dgm:presLayoutVars>
      </dgm:prSet>
      <dgm:spPr/>
    </dgm:pt>
    <dgm:pt modelId="{08331E68-E8A0-4D3C-91B1-302238E356B7}" type="pres">
      <dgm:prSet presAssocID="{A62BCE7F-363E-4A56-86E6-1CEAA89305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2DE24FE-5223-452B-9C3D-BB8E7690B2BA}" type="pres">
      <dgm:prSet presAssocID="{38EE7F00-0320-4677-BDF5-7B4BF374DBF0}" presName="spacer" presStyleCnt="0"/>
      <dgm:spPr/>
    </dgm:pt>
    <dgm:pt modelId="{63FC184D-0075-4F16-93EE-25CCADB7245F}" type="pres">
      <dgm:prSet presAssocID="{7EC89EC8-C6F6-407F-9715-79CF8DD57D5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41050C-7C9D-491A-814A-DA4C1E695255}" type="pres">
      <dgm:prSet presAssocID="{8FD22CA7-1857-459C-9EBB-A9B44E29501C}" presName="spacer" presStyleCnt="0"/>
      <dgm:spPr/>
    </dgm:pt>
    <dgm:pt modelId="{4439413C-2D1A-4EA9-B455-75D5242EBB5C}" type="pres">
      <dgm:prSet presAssocID="{6F93DB28-0932-44B7-BC74-458B0CCC91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52C9B7-C75A-4B17-A90A-866524D57DF0}" type="pres">
      <dgm:prSet presAssocID="{44377339-DC55-4A73-BC63-CD8620A84DD1}" presName="spacer" presStyleCnt="0"/>
      <dgm:spPr/>
    </dgm:pt>
    <dgm:pt modelId="{FE87B931-1487-4039-AA55-197C044E8910}" type="pres">
      <dgm:prSet presAssocID="{BC7967DD-A04B-4F67-AF03-4D74EFAA72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83A1AF-F93B-4F77-9CAA-F87EA4FB1623}" type="pres">
      <dgm:prSet presAssocID="{3C9BE175-D3F0-40E5-A53D-13C1EAE1C42E}" presName="spacer" presStyleCnt="0"/>
      <dgm:spPr/>
    </dgm:pt>
    <dgm:pt modelId="{E8FA6D2C-8EAB-4A2B-88F7-AADF6F5E8535}" type="pres">
      <dgm:prSet presAssocID="{BABAD683-AFD9-41F0-B38F-FBEF24A1CC5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6BF3264-C6F7-48A6-A3FF-EF58FE76A771}" type="pres">
      <dgm:prSet presAssocID="{1CAE6059-F1F6-4CDE-A9D2-08C1C468D7E6}" presName="spacer" presStyleCnt="0"/>
      <dgm:spPr/>
    </dgm:pt>
    <dgm:pt modelId="{538563FB-462A-49A9-8D4B-A2C2FEF140D8}" type="pres">
      <dgm:prSet presAssocID="{68F20C43-46CF-478E-AE83-1CBE002ED05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D3F171B-D0B2-4576-BDE1-A3002EB35BA7}" srcId="{60A55B72-DCB9-4EEB-A6D7-86FD9D41BF61}" destId="{A62BCE7F-363E-4A56-86E6-1CEAA8930507}" srcOrd="0" destOrd="0" parTransId="{282C04CE-6C26-4753-8D78-AD6347062F2C}" sibTransId="{38EE7F00-0320-4677-BDF5-7B4BF374DBF0}"/>
    <dgm:cxn modelId="{FFEEBE23-AA79-4CEC-A58B-46562EEDE858}" srcId="{60A55B72-DCB9-4EEB-A6D7-86FD9D41BF61}" destId="{6F93DB28-0932-44B7-BC74-458B0CCC9149}" srcOrd="2" destOrd="0" parTransId="{7FB64EC7-9786-40A6-A716-67906AB71070}" sibTransId="{44377339-DC55-4A73-BC63-CD8620A84DD1}"/>
    <dgm:cxn modelId="{B34A4330-891E-4D4D-A95C-8591308FBFA8}" srcId="{60A55B72-DCB9-4EEB-A6D7-86FD9D41BF61}" destId="{7EC89EC8-C6F6-407F-9715-79CF8DD57D54}" srcOrd="1" destOrd="0" parTransId="{2A267F5F-150D-4FE6-AF2B-105695EB1541}" sibTransId="{8FD22CA7-1857-459C-9EBB-A9B44E29501C}"/>
    <dgm:cxn modelId="{6391ED35-935D-4859-B2AC-62C37FF24AC1}" type="presOf" srcId="{BC7967DD-A04B-4F67-AF03-4D74EFAA7201}" destId="{FE87B931-1487-4039-AA55-197C044E8910}" srcOrd="0" destOrd="0" presId="urn:microsoft.com/office/officeart/2005/8/layout/vList2"/>
    <dgm:cxn modelId="{5FA9DF37-533B-4957-B78C-A08195FD55FA}" srcId="{60A55B72-DCB9-4EEB-A6D7-86FD9D41BF61}" destId="{BC7967DD-A04B-4F67-AF03-4D74EFAA7201}" srcOrd="3" destOrd="0" parTransId="{AE51A5CA-6416-4FA9-82D4-B31F85346FDB}" sibTransId="{3C9BE175-D3F0-40E5-A53D-13C1EAE1C42E}"/>
    <dgm:cxn modelId="{5EC5EF66-7541-47BA-BDC4-DB1115B6ECCC}" type="presOf" srcId="{7EC89EC8-C6F6-407F-9715-79CF8DD57D54}" destId="{63FC184D-0075-4F16-93EE-25CCADB7245F}" srcOrd="0" destOrd="0" presId="urn:microsoft.com/office/officeart/2005/8/layout/vList2"/>
    <dgm:cxn modelId="{C585316B-331F-4010-8CB4-020B03DE7D69}" type="presOf" srcId="{60A55B72-DCB9-4EEB-A6D7-86FD9D41BF61}" destId="{5B4B860E-D8C5-4ED9-AD6E-040F82B1D555}" srcOrd="0" destOrd="0" presId="urn:microsoft.com/office/officeart/2005/8/layout/vList2"/>
    <dgm:cxn modelId="{E388CA57-0E72-4C6A-AD3D-674BE92E0A92}" type="presOf" srcId="{68F20C43-46CF-478E-AE83-1CBE002ED05E}" destId="{538563FB-462A-49A9-8D4B-A2C2FEF140D8}" srcOrd="0" destOrd="0" presId="urn:microsoft.com/office/officeart/2005/8/layout/vList2"/>
    <dgm:cxn modelId="{8F8B1182-ED03-4242-932B-AE55E86AE8EB}" type="presOf" srcId="{A62BCE7F-363E-4A56-86E6-1CEAA8930507}" destId="{08331E68-E8A0-4D3C-91B1-302238E356B7}" srcOrd="0" destOrd="0" presId="urn:microsoft.com/office/officeart/2005/8/layout/vList2"/>
    <dgm:cxn modelId="{9665D089-B811-40D6-80B2-1A75825CCEE0}" type="presOf" srcId="{BABAD683-AFD9-41F0-B38F-FBEF24A1CC55}" destId="{E8FA6D2C-8EAB-4A2B-88F7-AADF6F5E8535}" srcOrd="0" destOrd="0" presId="urn:microsoft.com/office/officeart/2005/8/layout/vList2"/>
    <dgm:cxn modelId="{A696C9AD-06B1-4685-A85F-F3950ED76105}" type="presOf" srcId="{6F93DB28-0932-44B7-BC74-458B0CCC9149}" destId="{4439413C-2D1A-4EA9-B455-75D5242EBB5C}" srcOrd="0" destOrd="0" presId="urn:microsoft.com/office/officeart/2005/8/layout/vList2"/>
    <dgm:cxn modelId="{5F7AFACE-E031-45AD-AC36-C8C390C44A18}" srcId="{60A55B72-DCB9-4EEB-A6D7-86FD9D41BF61}" destId="{68F20C43-46CF-478E-AE83-1CBE002ED05E}" srcOrd="5" destOrd="0" parTransId="{4BF40C94-DA5F-4BE0-93B6-92D11375080B}" sibTransId="{6C3D91DF-0051-40B9-9346-156F5C40A4DE}"/>
    <dgm:cxn modelId="{E04737EE-DE5F-41C5-ACF1-04AB3F1BD744}" srcId="{60A55B72-DCB9-4EEB-A6D7-86FD9D41BF61}" destId="{BABAD683-AFD9-41F0-B38F-FBEF24A1CC55}" srcOrd="4" destOrd="0" parTransId="{B28CCDEB-6FE2-4834-874B-648B9A55A1A6}" sibTransId="{1CAE6059-F1F6-4CDE-A9D2-08C1C468D7E6}"/>
    <dgm:cxn modelId="{E806AFE8-1A4A-4C13-8A43-8EBA6542E08A}" type="presParOf" srcId="{5B4B860E-D8C5-4ED9-AD6E-040F82B1D555}" destId="{08331E68-E8A0-4D3C-91B1-302238E356B7}" srcOrd="0" destOrd="0" presId="urn:microsoft.com/office/officeart/2005/8/layout/vList2"/>
    <dgm:cxn modelId="{A2B93785-F22D-40B9-A66D-B9AA354AFBCD}" type="presParOf" srcId="{5B4B860E-D8C5-4ED9-AD6E-040F82B1D555}" destId="{02DE24FE-5223-452B-9C3D-BB8E7690B2BA}" srcOrd="1" destOrd="0" presId="urn:microsoft.com/office/officeart/2005/8/layout/vList2"/>
    <dgm:cxn modelId="{D4E10CA0-9F4B-446D-B971-48A50913B5E9}" type="presParOf" srcId="{5B4B860E-D8C5-4ED9-AD6E-040F82B1D555}" destId="{63FC184D-0075-4F16-93EE-25CCADB7245F}" srcOrd="2" destOrd="0" presId="urn:microsoft.com/office/officeart/2005/8/layout/vList2"/>
    <dgm:cxn modelId="{05FCF6D0-EF7B-4707-B4BA-C27F65E22163}" type="presParOf" srcId="{5B4B860E-D8C5-4ED9-AD6E-040F82B1D555}" destId="{DA41050C-7C9D-491A-814A-DA4C1E695255}" srcOrd="3" destOrd="0" presId="urn:microsoft.com/office/officeart/2005/8/layout/vList2"/>
    <dgm:cxn modelId="{678578A9-6BEA-4057-AF83-A02EBC5EB496}" type="presParOf" srcId="{5B4B860E-D8C5-4ED9-AD6E-040F82B1D555}" destId="{4439413C-2D1A-4EA9-B455-75D5242EBB5C}" srcOrd="4" destOrd="0" presId="urn:microsoft.com/office/officeart/2005/8/layout/vList2"/>
    <dgm:cxn modelId="{595BB0E5-99F9-4551-93B7-D86B6BBC7705}" type="presParOf" srcId="{5B4B860E-D8C5-4ED9-AD6E-040F82B1D555}" destId="{7D52C9B7-C75A-4B17-A90A-866524D57DF0}" srcOrd="5" destOrd="0" presId="urn:microsoft.com/office/officeart/2005/8/layout/vList2"/>
    <dgm:cxn modelId="{8CC3D437-1A64-4798-950F-8F9A2007D122}" type="presParOf" srcId="{5B4B860E-D8C5-4ED9-AD6E-040F82B1D555}" destId="{FE87B931-1487-4039-AA55-197C044E8910}" srcOrd="6" destOrd="0" presId="urn:microsoft.com/office/officeart/2005/8/layout/vList2"/>
    <dgm:cxn modelId="{85A2ECC9-5E8B-442C-B54F-E1346C38FABC}" type="presParOf" srcId="{5B4B860E-D8C5-4ED9-AD6E-040F82B1D555}" destId="{0683A1AF-F93B-4F77-9CAA-F87EA4FB1623}" srcOrd="7" destOrd="0" presId="urn:microsoft.com/office/officeart/2005/8/layout/vList2"/>
    <dgm:cxn modelId="{485A5139-051A-4082-8178-F19B16576E15}" type="presParOf" srcId="{5B4B860E-D8C5-4ED9-AD6E-040F82B1D555}" destId="{E8FA6D2C-8EAB-4A2B-88F7-AADF6F5E8535}" srcOrd="8" destOrd="0" presId="urn:microsoft.com/office/officeart/2005/8/layout/vList2"/>
    <dgm:cxn modelId="{157DDA29-2FEF-48AD-93B9-C79091D0FBE7}" type="presParOf" srcId="{5B4B860E-D8C5-4ED9-AD6E-040F82B1D555}" destId="{56BF3264-C6F7-48A6-A3FF-EF58FE76A771}" srcOrd="9" destOrd="0" presId="urn:microsoft.com/office/officeart/2005/8/layout/vList2"/>
    <dgm:cxn modelId="{EBE68110-E21A-4FCC-BD8E-F9C97E99685D}" type="presParOf" srcId="{5B4B860E-D8C5-4ED9-AD6E-040F82B1D555}" destId="{538563FB-462A-49A9-8D4B-A2C2FEF140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20F7F2-A326-4137-9517-6CAED54E45EF}" type="doc">
      <dgm:prSet loTypeId="urn:microsoft.com/office/officeart/2018/2/layout/IconVerticalSolidList" loCatId="icon" qsTypeId="urn:microsoft.com/office/officeart/2005/8/quickstyle/3d2" qsCatId="3D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AAA17-5F32-41F5-B181-35B719926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Enrolled students get access to study materials, notes, and pdfs posted by their professors</a:t>
          </a:r>
        </a:p>
      </dgm:t>
    </dgm:pt>
    <dgm:pt modelId="{84CAD5F7-E812-4C1F-A0A2-4C3BC58F7EBC}" type="parTrans" cxnId="{F6E9663C-DD27-4607-A184-0D0D0362591F}">
      <dgm:prSet/>
      <dgm:spPr/>
      <dgm:t>
        <a:bodyPr/>
        <a:lstStyle/>
        <a:p>
          <a:endParaRPr lang="en-US"/>
        </a:p>
      </dgm:t>
    </dgm:pt>
    <dgm:pt modelId="{622CA463-B507-44E9-ABAE-7E29972BD6CC}" type="sibTrans" cxnId="{F6E9663C-DD27-4607-A184-0D0D0362591F}">
      <dgm:prSet/>
      <dgm:spPr/>
      <dgm:t>
        <a:bodyPr/>
        <a:lstStyle/>
        <a:p>
          <a:endParaRPr lang="en-US"/>
        </a:p>
      </dgm:t>
    </dgm:pt>
    <dgm:pt modelId="{47D14E62-9278-4C82-BD75-013299C0B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can view and submit assignments as well as view assignment deadlines</a:t>
          </a:r>
        </a:p>
      </dgm:t>
    </dgm:pt>
    <dgm:pt modelId="{10708E98-C5C6-413B-8647-D2722DC076EC}" type="parTrans" cxnId="{7F2B3E44-C253-4600-9105-F5D1B8BD6527}">
      <dgm:prSet/>
      <dgm:spPr/>
      <dgm:t>
        <a:bodyPr/>
        <a:lstStyle/>
        <a:p>
          <a:endParaRPr lang="en-US"/>
        </a:p>
      </dgm:t>
    </dgm:pt>
    <dgm:pt modelId="{E9974611-6DD3-42DA-AE6A-F4914C64CDCA}" type="sibTrans" cxnId="{7F2B3E44-C253-4600-9105-F5D1B8BD6527}">
      <dgm:prSet/>
      <dgm:spPr/>
      <dgm:t>
        <a:bodyPr/>
        <a:lstStyle/>
        <a:p>
          <a:endParaRPr lang="en-US"/>
        </a:p>
      </dgm:t>
    </dgm:pt>
    <dgm:pt modelId="{959A89F8-7BCF-4F65-92A7-0694F7B03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Professors can post study materials, provide feedback, create assignments, track students' progress, and manage their profiles</a:t>
          </a:r>
        </a:p>
      </dgm:t>
    </dgm:pt>
    <dgm:pt modelId="{15267332-6258-4CFB-91A5-813A05629CD7}" type="parTrans" cxnId="{33A928E7-2924-4171-8AEB-030EC10F3AD6}">
      <dgm:prSet/>
      <dgm:spPr/>
      <dgm:t>
        <a:bodyPr/>
        <a:lstStyle/>
        <a:p>
          <a:endParaRPr lang="en-US"/>
        </a:p>
      </dgm:t>
    </dgm:pt>
    <dgm:pt modelId="{C8F1A533-4630-4FE5-B61A-337BBECE1F43}" type="sibTrans" cxnId="{33A928E7-2924-4171-8AEB-030EC10F3AD6}">
      <dgm:prSet/>
      <dgm:spPr/>
      <dgm:t>
        <a:bodyPr/>
        <a:lstStyle/>
        <a:p>
          <a:endParaRPr lang="en-US"/>
        </a:p>
      </dgm:t>
    </dgm:pt>
    <dgm:pt modelId="{179E1F2A-9984-40BA-B199-63943C18AB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Administration can register students, lecturers, as well as submit messages, adjust fee structures</a:t>
          </a:r>
        </a:p>
      </dgm:t>
    </dgm:pt>
    <dgm:pt modelId="{08A69211-280E-4BE7-AB33-739B2A9BD481}" type="parTrans" cxnId="{E99EFED6-B6D6-4A46-92C5-6AC010BB4B80}">
      <dgm:prSet/>
      <dgm:spPr/>
      <dgm:t>
        <a:bodyPr/>
        <a:lstStyle/>
        <a:p>
          <a:endParaRPr lang="en-US"/>
        </a:p>
      </dgm:t>
    </dgm:pt>
    <dgm:pt modelId="{C9CB822C-2714-4CDF-92EB-BD9268E49374}" type="sibTrans" cxnId="{E99EFED6-B6D6-4A46-92C5-6AC010BB4B80}">
      <dgm:prSet/>
      <dgm:spPr/>
      <dgm:t>
        <a:bodyPr/>
        <a:lstStyle/>
        <a:p>
          <a:endParaRPr lang="en-US"/>
        </a:p>
      </dgm:t>
    </dgm:pt>
    <dgm:pt modelId="{6FB1E040-C1E2-4146-ABB6-58F7586177A7}" type="pres">
      <dgm:prSet presAssocID="{A020F7F2-A326-4137-9517-6CAED54E45EF}" presName="root" presStyleCnt="0">
        <dgm:presLayoutVars>
          <dgm:dir/>
          <dgm:resizeHandles val="exact"/>
        </dgm:presLayoutVars>
      </dgm:prSet>
      <dgm:spPr/>
    </dgm:pt>
    <dgm:pt modelId="{5F53C9D9-F71F-4AF9-92E6-E5EDE51EAC66}" type="pres">
      <dgm:prSet presAssocID="{683AAA17-5F32-41F5-B181-35B719926BE8}" presName="compNode" presStyleCnt="0"/>
      <dgm:spPr/>
    </dgm:pt>
    <dgm:pt modelId="{CF95960D-C388-4E9E-8ED0-94848EF4C312}" type="pres">
      <dgm:prSet presAssocID="{683AAA17-5F32-41F5-B181-35B719926BE8}" presName="bgRect" presStyleLbl="bgShp" presStyleIdx="0" presStyleCnt="4"/>
      <dgm:spPr>
        <a:solidFill>
          <a:schemeClr val="accent1">
            <a:lumMod val="75000"/>
          </a:schemeClr>
        </a:solidFill>
      </dgm:spPr>
    </dgm:pt>
    <dgm:pt modelId="{34454909-FB6F-4E89-86FD-EC7280A4DD95}" type="pres">
      <dgm:prSet presAssocID="{683AAA17-5F32-41F5-B181-35B719926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E47B0D2-73EF-4158-928D-8266B899965E}" type="pres">
      <dgm:prSet presAssocID="{683AAA17-5F32-41F5-B181-35B719926BE8}" presName="spaceRect" presStyleCnt="0"/>
      <dgm:spPr/>
    </dgm:pt>
    <dgm:pt modelId="{F0052EDE-82C1-4828-BB47-2498BEC8EEA2}" type="pres">
      <dgm:prSet presAssocID="{683AAA17-5F32-41F5-B181-35B719926BE8}" presName="parTx" presStyleLbl="revTx" presStyleIdx="0" presStyleCnt="4">
        <dgm:presLayoutVars>
          <dgm:chMax val="0"/>
          <dgm:chPref val="0"/>
        </dgm:presLayoutVars>
      </dgm:prSet>
      <dgm:spPr/>
    </dgm:pt>
    <dgm:pt modelId="{C27B8EF6-055C-4F6D-AABC-2142D3FDBC89}" type="pres">
      <dgm:prSet presAssocID="{622CA463-B507-44E9-ABAE-7E29972BD6CC}" presName="sibTrans" presStyleCnt="0"/>
      <dgm:spPr/>
    </dgm:pt>
    <dgm:pt modelId="{50CDFB71-8EB6-47A4-82FF-A018E09BA8FA}" type="pres">
      <dgm:prSet presAssocID="{47D14E62-9278-4C82-BD75-013299C0BAE3}" presName="compNode" presStyleCnt="0"/>
      <dgm:spPr/>
    </dgm:pt>
    <dgm:pt modelId="{66E67BB5-77BF-484D-99F5-C0F59D76DF41}" type="pres">
      <dgm:prSet presAssocID="{47D14E62-9278-4C82-BD75-013299C0BAE3}" presName="bgRect" presStyleLbl="bgShp" presStyleIdx="1" presStyleCnt="4"/>
      <dgm:spPr>
        <a:solidFill>
          <a:schemeClr val="accent4">
            <a:lumMod val="75000"/>
          </a:schemeClr>
        </a:solidFill>
      </dgm:spPr>
    </dgm:pt>
    <dgm:pt modelId="{91C51EC7-C6C1-4FEE-AF5B-39FADF4CCC34}" type="pres">
      <dgm:prSet presAssocID="{47D14E62-9278-4C82-BD75-013299C0BA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BE124BC-AE6F-4E92-A35E-1DD93FA2A602}" type="pres">
      <dgm:prSet presAssocID="{47D14E62-9278-4C82-BD75-013299C0BAE3}" presName="spaceRect" presStyleCnt="0"/>
      <dgm:spPr/>
    </dgm:pt>
    <dgm:pt modelId="{066A752E-6EA4-4E89-8E68-3718FEF4365D}" type="pres">
      <dgm:prSet presAssocID="{47D14E62-9278-4C82-BD75-013299C0BAE3}" presName="parTx" presStyleLbl="revTx" presStyleIdx="1" presStyleCnt="4">
        <dgm:presLayoutVars>
          <dgm:chMax val="0"/>
          <dgm:chPref val="0"/>
        </dgm:presLayoutVars>
      </dgm:prSet>
      <dgm:spPr/>
    </dgm:pt>
    <dgm:pt modelId="{8D5ECBC3-2658-4E1E-B9FC-DE394E336F3E}" type="pres">
      <dgm:prSet presAssocID="{E9974611-6DD3-42DA-AE6A-F4914C64CDCA}" presName="sibTrans" presStyleCnt="0"/>
      <dgm:spPr/>
    </dgm:pt>
    <dgm:pt modelId="{DC97BA6C-4488-4232-8B30-ACDD57466CFC}" type="pres">
      <dgm:prSet presAssocID="{959A89F8-7BCF-4F65-92A7-0694F7B032BE}" presName="compNode" presStyleCnt="0"/>
      <dgm:spPr/>
    </dgm:pt>
    <dgm:pt modelId="{EFC1B246-DE94-4605-B72C-13D2EA3D19B2}" type="pres">
      <dgm:prSet presAssocID="{959A89F8-7BCF-4F65-92A7-0694F7B032BE}" presName="bgRect" presStyleLbl="bgShp" presStyleIdx="2" presStyleCnt="4"/>
      <dgm:spPr>
        <a:solidFill>
          <a:srgbClr val="00B050"/>
        </a:solidFill>
      </dgm:spPr>
    </dgm:pt>
    <dgm:pt modelId="{4138DF4B-ADF1-4F66-93AB-59F91F8AA1FA}" type="pres">
      <dgm:prSet presAssocID="{959A89F8-7BCF-4F65-92A7-0694F7B03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7B2E7B1-748D-4933-915D-3879B4697A4E}" type="pres">
      <dgm:prSet presAssocID="{959A89F8-7BCF-4F65-92A7-0694F7B032BE}" presName="spaceRect" presStyleCnt="0"/>
      <dgm:spPr/>
    </dgm:pt>
    <dgm:pt modelId="{7CA603AC-D9CB-43A7-9D10-9D282F22D293}" type="pres">
      <dgm:prSet presAssocID="{959A89F8-7BCF-4F65-92A7-0694F7B032BE}" presName="parTx" presStyleLbl="revTx" presStyleIdx="2" presStyleCnt="4">
        <dgm:presLayoutVars>
          <dgm:chMax val="0"/>
          <dgm:chPref val="0"/>
        </dgm:presLayoutVars>
      </dgm:prSet>
      <dgm:spPr/>
    </dgm:pt>
    <dgm:pt modelId="{56B7B38D-C5B5-4CB7-851C-7736B419F58D}" type="pres">
      <dgm:prSet presAssocID="{C8F1A533-4630-4FE5-B61A-337BBECE1F43}" presName="sibTrans" presStyleCnt="0"/>
      <dgm:spPr/>
    </dgm:pt>
    <dgm:pt modelId="{E7D79F33-18EC-4737-9CE2-B70515381490}" type="pres">
      <dgm:prSet presAssocID="{179E1F2A-9984-40BA-B199-63943C18ABBD}" presName="compNode" presStyleCnt="0"/>
      <dgm:spPr/>
    </dgm:pt>
    <dgm:pt modelId="{79985A26-2470-4232-BA4E-7AD79DCA6F8C}" type="pres">
      <dgm:prSet presAssocID="{179E1F2A-9984-40BA-B199-63943C18ABBD}" presName="bgRect" presStyleLbl="bgShp" presStyleIdx="3" presStyleCnt="4"/>
      <dgm:spPr>
        <a:solidFill>
          <a:schemeClr val="accent2">
            <a:lumMod val="75000"/>
          </a:schemeClr>
        </a:solidFill>
      </dgm:spPr>
    </dgm:pt>
    <dgm:pt modelId="{906A2710-C39A-419F-A443-63AF79077B1A}" type="pres">
      <dgm:prSet presAssocID="{179E1F2A-9984-40BA-B199-63943C18AB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9617977B-9E7B-4152-9B00-69CD02C56DFA}" type="pres">
      <dgm:prSet presAssocID="{179E1F2A-9984-40BA-B199-63943C18ABBD}" presName="spaceRect" presStyleCnt="0"/>
      <dgm:spPr/>
    </dgm:pt>
    <dgm:pt modelId="{3E54C2FE-21E2-4482-9FBF-8EF0D28C4528}" type="pres">
      <dgm:prSet presAssocID="{179E1F2A-9984-40BA-B199-63943C18AB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D6A905-BDC9-4BC0-9B5A-ADBF754BE46E}" type="presOf" srcId="{959A89F8-7BCF-4F65-92A7-0694F7B032BE}" destId="{7CA603AC-D9CB-43A7-9D10-9D282F22D293}" srcOrd="0" destOrd="0" presId="urn:microsoft.com/office/officeart/2018/2/layout/IconVerticalSolidList"/>
    <dgm:cxn modelId="{F6E9663C-DD27-4607-A184-0D0D0362591F}" srcId="{A020F7F2-A326-4137-9517-6CAED54E45EF}" destId="{683AAA17-5F32-41F5-B181-35B719926BE8}" srcOrd="0" destOrd="0" parTransId="{84CAD5F7-E812-4C1F-A0A2-4C3BC58F7EBC}" sibTransId="{622CA463-B507-44E9-ABAE-7E29972BD6CC}"/>
    <dgm:cxn modelId="{2D6F765C-1192-4970-8CD9-6BEEA67D063D}" type="presOf" srcId="{47D14E62-9278-4C82-BD75-013299C0BAE3}" destId="{066A752E-6EA4-4E89-8E68-3718FEF4365D}" srcOrd="0" destOrd="0" presId="urn:microsoft.com/office/officeart/2018/2/layout/IconVerticalSolidList"/>
    <dgm:cxn modelId="{FB7ED542-893A-491D-A419-90302BD69881}" type="presOf" srcId="{683AAA17-5F32-41F5-B181-35B719926BE8}" destId="{F0052EDE-82C1-4828-BB47-2498BEC8EEA2}" srcOrd="0" destOrd="0" presId="urn:microsoft.com/office/officeart/2018/2/layout/IconVerticalSolidList"/>
    <dgm:cxn modelId="{7F2B3E44-C253-4600-9105-F5D1B8BD6527}" srcId="{A020F7F2-A326-4137-9517-6CAED54E45EF}" destId="{47D14E62-9278-4C82-BD75-013299C0BAE3}" srcOrd="1" destOrd="0" parTransId="{10708E98-C5C6-413B-8647-D2722DC076EC}" sibTransId="{E9974611-6DD3-42DA-AE6A-F4914C64CDCA}"/>
    <dgm:cxn modelId="{7A8D044F-0302-4CCA-9337-B8F8411AEEA0}" type="presOf" srcId="{A020F7F2-A326-4137-9517-6CAED54E45EF}" destId="{6FB1E040-C1E2-4146-ABB6-58F7586177A7}" srcOrd="0" destOrd="0" presId="urn:microsoft.com/office/officeart/2018/2/layout/IconVerticalSolidList"/>
    <dgm:cxn modelId="{B603BB4F-3BEB-4A21-BDAD-D0A08CDEC98A}" type="presOf" srcId="{179E1F2A-9984-40BA-B199-63943C18ABBD}" destId="{3E54C2FE-21E2-4482-9FBF-8EF0D28C4528}" srcOrd="0" destOrd="0" presId="urn:microsoft.com/office/officeart/2018/2/layout/IconVerticalSolidList"/>
    <dgm:cxn modelId="{E99EFED6-B6D6-4A46-92C5-6AC010BB4B80}" srcId="{A020F7F2-A326-4137-9517-6CAED54E45EF}" destId="{179E1F2A-9984-40BA-B199-63943C18ABBD}" srcOrd="3" destOrd="0" parTransId="{08A69211-280E-4BE7-AB33-739B2A9BD481}" sibTransId="{C9CB822C-2714-4CDF-92EB-BD9268E49374}"/>
    <dgm:cxn modelId="{33A928E7-2924-4171-8AEB-030EC10F3AD6}" srcId="{A020F7F2-A326-4137-9517-6CAED54E45EF}" destId="{959A89F8-7BCF-4F65-92A7-0694F7B032BE}" srcOrd="2" destOrd="0" parTransId="{15267332-6258-4CFB-91A5-813A05629CD7}" sibTransId="{C8F1A533-4630-4FE5-B61A-337BBECE1F43}"/>
    <dgm:cxn modelId="{4FE1C848-D873-4322-A29D-860C4CB2675D}" type="presParOf" srcId="{6FB1E040-C1E2-4146-ABB6-58F7586177A7}" destId="{5F53C9D9-F71F-4AF9-92E6-E5EDE51EAC66}" srcOrd="0" destOrd="0" presId="urn:microsoft.com/office/officeart/2018/2/layout/IconVerticalSolidList"/>
    <dgm:cxn modelId="{93A9FAE1-DB2A-4A8B-A0B8-9BED1B9F72C7}" type="presParOf" srcId="{5F53C9D9-F71F-4AF9-92E6-E5EDE51EAC66}" destId="{CF95960D-C388-4E9E-8ED0-94848EF4C312}" srcOrd="0" destOrd="0" presId="urn:microsoft.com/office/officeart/2018/2/layout/IconVerticalSolidList"/>
    <dgm:cxn modelId="{FA3F20B7-27EB-4F5C-8687-868E46DEEA5E}" type="presParOf" srcId="{5F53C9D9-F71F-4AF9-92E6-E5EDE51EAC66}" destId="{34454909-FB6F-4E89-86FD-EC7280A4DD95}" srcOrd="1" destOrd="0" presId="urn:microsoft.com/office/officeart/2018/2/layout/IconVerticalSolidList"/>
    <dgm:cxn modelId="{58B0D720-C4B7-4857-993B-95D474C17C2B}" type="presParOf" srcId="{5F53C9D9-F71F-4AF9-92E6-E5EDE51EAC66}" destId="{FE47B0D2-73EF-4158-928D-8266B899965E}" srcOrd="2" destOrd="0" presId="urn:microsoft.com/office/officeart/2018/2/layout/IconVerticalSolidList"/>
    <dgm:cxn modelId="{71072341-7B61-47B9-9331-6D4770354F25}" type="presParOf" srcId="{5F53C9D9-F71F-4AF9-92E6-E5EDE51EAC66}" destId="{F0052EDE-82C1-4828-BB47-2498BEC8EEA2}" srcOrd="3" destOrd="0" presId="urn:microsoft.com/office/officeart/2018/2/layout/IconVerticalSolidList"/>
    <dgm:cxn modelId="{21C9A8CC-99DF-4013-921F-9F98C3F735D7}" type="presParOf" srcId="{6FB1E040-C1E2-4146-ABB6-58F7586177A7}" destId="{C27B8EF6-055C-4F6D-AABC-2142D3FDBC89}" srcOrd="1" destOrd="0" presId="urn:microsoft.com/office/officeart/2018/2/layout/IconVerticalSolidList"/>
    <dgm:cxn modelId="{EF3959BB-50A5-4B9E-B94A-F5193FD67A3D}" type="presParOf" srcId="{6FB1E040-C1E2-4146-ABB6-58F7586177A7}" destId="{50CDFB71-8EB6-47A4-82FF-A018E09BA8FA}" srcOrd="2" destOrd="0" presId="urn:microsoft.com/office/officeart/2018/2/layout/IconVerticalSolidList"/>
    <dgm:cxn modelId="{9D3EC4D5-3A51-40FC-9C5A-AB7EAE374104}" type="presParOf" srcId="{50CDFB71-8EB6-47A4-82FF-A018E09BA8FA}" destId="{66E67BB5-77BF-484D-99F5-C0F59D76DF41}" srcOrd="0" destOrd="0" presId="urn:microsoft.com/office/officeart/2018/2/layout/IconVerticalSolidList"/>
    <dgm:cxn modelId="{F4B63299-06C1-4013-88AE-1D4A4E370106}" type="presParOf" srcId="{50CDFB71-8EB6-47A4-82FF-A018E09BA8FA}" destId="{91C51EC7-C6C1-4FEE-AF5B-39FADF4CCC34}" srcOrd="1" destOrd="0" presId="urn:microsoft.com/office/officeart/2018/2/layout/IconVerticalSolidList"/>
    <dgm:cxn modelId="{B8054AFF-3E3D-4070-8F53-3B3D6A9A1D58}" type="presParOf" srcId="{50CDFB71-8EB6-47A4-82FF-A018E09BA8FA}" destId="{3BE124BC-AE6F-4E92-A35E-1DD93FA2A602}" srcOrd="2" destOrd="0" presId="urn:microsoft.com/office/officeart/2018/2/layout/IconVerticalSolidList"/>
    <dgm:cxn modelId="{B8F38CBD-3BCD-417C-A495-4ACFD924A761}" type="presParOf" srcId="{50CDFB71-8EB6-47A4-82FF-A018E09BA8FA}" destId="{066A752E-6EA4-4E89-8E68-3718FEF4365D}" srcOrd="3" destOrd="0" presId="urn:microsoft.com/office/officeart/2018/2/layout/IconVerticalSolidList"/>
    <dgm:cxn modelId="{50D88D4F-1CDE-42B8-9DEA-16D894DC4465}" type="presParOf" srcId="{6FB1E040-C1E2-4146-ABB6-58F7586177A7}" destId="{8D5ECBC3-2658-4E1E-B9FC-DE394E336F3E}" srcOrd="3" destOrd="0" presId="urn:microsoft.com/office/officeart/2018/2/layout/IconVerticalSolidList"/>
    <dgm:cxn modelId="{47B19298-25C5-48A4-8DC7-97C5D57FEC90}" type="presParOf" srcId="{6FB1E040-C1E2-4146-ABB6-58F7586177A7}" destId="{DC97BA6C-4488-4232-8B30-ACDD57466CFC}" srcOrd="4" destOrd="0" presId="urn:microsoft.com/office/officeart/2018/2/layout/IconVerticalSolidList"/>
    <dgm:cxn modelId="{D6FC3E73-A7C4-4FE3-B84F-F4A651EFBCF4}" type="presParOf" srcId="{DC97BA6C-4488-4232-8B30-ACDD57466CFC}" destId="{EFC1B246-DE94-4605-B72C-13D2EA3D19B2}" srcOrd="0" destOrd="0" presId="urn:microsoft.com/office/officeart/2018/2/layout/IconVerticalSolidList"/>
    <dgm:cxn modelId="{5E6F2DCC-249C-4CE1-A6A5-55FCBF67E6A7}" type="presParOf" srcId="{DC97BA6C-4488-4232-8B30-ACDD57466CFC}" destId="{4138DF4B-ADF1-4F66-93AB-59F91F8AA1FA}" srcOrd="1" destOrd="0" presId="urn:microsoft.com/office/officeart/2018/2/layout/IconVerticalSolidList"/>
    <dgm:cxn modelId="{5B41C364-C66E-44EF-8AB5-9E78F4226166}" type="presParOf" srcId="{DC97BA6C-4488-4232-8B30-ACDD57466CFC}" destId="{07B2E7B1-748D-4933-915D-3879B4697A4E}" srcOrd="2" destOrd="0" presId="urn:microsoft.com/office/officeart/2018/2/layout/IconVerticalSolidList"/>
    <dgm:cxn modelId="{8F4A2C89-0F72-43DE-B867-845E23BCAD77}" type="presParOf" srcId="{DC97BA6C-4488-4232-8B30-ACDD57466CFC}" destId="{7CA603AC-D9CB-43A7-9D10-9D282F22D293}" srcOrd="3" destOrd="0" presId="urn:microsoft.com/office/officeart/2018/2/layout/IconVerticalSolidList"/>
    <dgm:cxn modelId="{164D915A-7ABB-4C65-B25E-13C4F546B650}" type="presParOf" srcId="{6FB1E040-C1E2-4146-ABB6-58F7586177A7}" destId="{56B7B38D-C5B5-4CB7-851C-7736B419F58D}" srcOrd="5" destOrd="0" presId="urn:microsoft.com/office/officeart/2018/2/layout/IconVerticalSolidList"/>
    <dgm:cxn modelId="{85362471-A6CC-473F-8883-FF90E98DB764}" type="presParOf" srcId="{6FB1E040-C1E2-4146-ABB6-58F7586177A7}" destId="{E7D79F33-18EC-4737-9CE2-B70515381490}" srcOrd="6" destOrd="0" presId="urn:microsoft.com/office/officeart/2018/2/layout/IconVerticalSolidList"/>
    <dgm:cxn modelId="{D22B7E69-2D00-4524-BEE0-89DD3FA650D6}" type="presParOf" srcId="{E7D79F33-18EC-4737-9CE2-B70515381490}" destId="{79985A26-2470-4232-BA4E-7AD79DCA6F8C}" srcOrd="0" destOrd="0" presId="urn:microsoft.com/office/officeart/2018/2/layout/IconVerticalSolidList"/>
    <dgm:cxn modelId="{C9B97176-280B-4A29-93EC-A562CD6478D9}" type="presParOf" srcId="{E7D79F33-18EC-4737-9CE2-B70515381490}" destId="{906A2710-C39A-419F-A443-63AF79077B1A}" srcOrd="1" destOrd="0" presId="urn:microsoft.com/office/officeart/2018/2/layout/IconVerticalSolidList"/>
    <dgm:cxn modelId="{AF02E406-BA99-4F2A-9199-E9FF0BAD4134}" type="presParOf" srcId="{E7D79F33-18EC-4737-9CE2-B70515381490}" destId="{9617977B-9E7B-4152-9B00-69CD02C56DFA}" srcOrd="2" destOrd="0" presId="urn:microsoft.com/office/officeart/2018/2/layout/IconVerticalSolidList"/>
    <dgm:cxn modelId="{5B1E9A48-7959-4B7C-B7E2-BF011D0BB1C8}" type="presParOf" srcId="{E7D79F33-18EC-4737-9CE2-B70515381490}" destId="{3E54C2FE-21E2-4482-9FBF-8EF0D28C45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6F670-E76E-4868-B7DE-68DD3B023852}">
      <dsp:nvSpPr>
        <dsp:cNvPr id="0" name=""/>
        <dsp:cNvSpPr/>
      </dsp:nvSpPr>
      <dsp:spPr>
        <a:xfrm>
          <a:off x="0" y="717"/>
          <a:ext cx="6493762" cy="4941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Introduction	</a:t>
          </a:r>
        </a:p>
      </dsp:txBody>
      <dsp:txXfrm>
        <a:off x="24123" y="24840"/>
        <a:ext cx="6445516" cy="445919"/>
      </dsp:txXfrm>
    </dsp:sp>
    <dsp:sp modelId="{CE9A782F-7D63-4FA2-99FA-B10F29CC9A56}">
      <dsp:nvSpPr>
        <dsp:cNvPr id="0" name=""/>
        <dsp:cNvSpPr/>
      </dsp:nvSpPr>
      <dsp:spPr>
        <a:xfrm>
          <a:off x="0" y="507047"/>
          <a:ext cx="6493762" cy="494165"/>
        </a:xfrm>
        <a:prstGeom prst="roundRect">
          <a:avLst/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Objectives	</a:t>
          </a:r>
        </a:p>
      </dsp:txBody>
      <dsp:txXfrm>
        <a:off x="24123" y="531170"/>
        <a:ext cx="6445516" cy="445919"/>
      </dsp:txXfrm>
    </dsp:sp>
    <dsp:sp modelId="{2E0C5354-0612-4129-AABC-FF68981FA2B6}">
      <dsp:nvSpPr>
        <dsp:cNvPr id="0" name=""/>
        <dsp:cNvSpPr/>
      </dsp:nvSpPr>
      <dsp:spPr>
        <a:xfrm>
          <a:off x="0" y="1013376"/>
          <a:ext cx="6493762" cy="494165"/>
        </a:xfrm>
        <a:prstGeom prst="roundRect">
          <a:avLst/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Scopes	</a:t>
          </a:r>
        </a:p>
      </dsp:txBody>
      <dsp:txXfrm>
        <a:off x="24123" y="1037499"/>
        <a:ext cx="6445516" cy="445919"/>
      </dsp:txXfrm>
    </dsp:sp>
    <dsp:sp modelId="{6379CD35-8AD5-479A-A57C-13DA014A364C}">
      <dsp:nvSpPr>
        <dsp:cNvPr id="0" name=""/>
        <dsp:cNvSpPr/>
      </dsp:nvSpPr>
      <dsp:spPr>
        <a:xfrm>
          <a:off x="0" y="1519705"/>
          <a:ext cx="6493762" cy="494165"/>
        </a:xfrm>
        <a:prstGeom prst="roundRect">
          <a:avLst/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Schedule	</a:t>
          </a:r>
        </a:p>
      </dsp:txBody>
      <dsp:txXfrm>
        <a:off x="24123" y="1543828"/>
        <a:ext cx="6445516" cy="445919"/>
      </dsp:txXfrm>
    </dsp:sp>
    <dsp:sp modelId="{30A259CD-9AB8-4664-9C81-98D3695E4F32}">
      <dsp:nvSpPr>
        <dsp:cNvPr id="0" name=""/>
        <dsp:cNvSpPr/>
      </dsp:nvSpPr>
      <dsp:spPr>
        <a:xfrm>
          <a:off x="0" y="2026034"/>
          <a:ext cx="6493762" cy="494165"/>
        </a:xfrm>
        <a:prstGeom prst="roundRect">
          <a:avLst/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Audience Modelling	</a:t>
          </a:r>
        </a:p>
      </dsp:txBody>
      <dsp:txXfrm>
        <a:off x="24123" y="2050157"/>
        <a:ext cx="6445516" cy="445919"/>
      </dsp:txXfrm>
    </dsp:sp>
    <dsp:sp modelId="{66EE6512-7E35-47BD-9A94-0ACA9CF671AA}">
      <dsp:nvSpPr>
        <dsp:cNvPr id="0" name=""/>
        <dsp:cNvSpPr/>
      </dsp:nvSpPr>
      <dsp:spPr>
        <a:xfrm>
          <a:off x="0" y="2532363"/>
          <a:ext cx="6493762" cy="494165"/>
        </a:xfrm>
        <a:prstGeom prst="roundRect">
          <a:avLst/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 functions of the Website</a:t>
          </a:r>
        </a:p>
      </dsp:txBody>
      <dsp:txXfrm>
        <a:off x="24123" y="2556486"/>
        <a:ext cx="6445516" cy="445919"/>
      </dsp:txXfrm>
    </dsp:sp>
    <dsp:sp modelId="{506E86F9-C05C-4CBE-BA3E-D5302138584A}">
      <dsp:nvSpPr>
        <dsp:cNvPr id="0" name=""/>
        <dsp:cNvSpPr/>
      </dsp:nvSpPr>
      <dsp:spPr>
        <a:xfrm>
          <a:off x="0" y="3038692"/>
          <a:ext cx="6493762" cy="494165"/>
        </a:xfrm>
        <a:prstGeom prst="roundRect">
          <a:avLst/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and Modeling	</a:t>
          </a:r>
        </a:p>
      </dsp:txBody>
      <dsp:txXfrm>
        <a:off x="24123" y="3062815"/>
        <a:ext cx="6445516" cy="445919"/>
      </dsp:txXfrm>
    </dsp:sp>
    <dsp:sp modelId="{4C159EFE-7DF0-4122-9BCD-EAB81F79CDAA}">
      <dsp:nvSpPr>
        <dsp:cNvPr id="0" name=""/>
        <dsp:cNvSpPr/>
      </dsp:nvSpPr>
      <dsp:spPr>
        <a:xfrm>
          <a:off x="0" y="3545021"/>
          <a:ext cx="6493762" cy="494165"/>
        </a:xfrm>
        <a:prstGeom prst="roundRect">
          <a:avLst/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Wire Framing</a:t>
          </a:r>
        </a:p>
      </dsp:txBody>
      <dsp:txXfrm>
        <a:off x="24123" y="3569144"/>
        <a:ext cx="6445516" cy="445919"/>
      </dsp:txXfrm>
    </dsp:sp>
    <dsp:sp modelId="{F6F921BF-0A7A-4CD0-92F1-3A5DF50338F8}">
      <dsp:nvSpPr>
        <dsp:cNvPr id="0" name=""/>
        <dsp:cNvSpPr/>
      </dsp:nvSpPr>
      <dsp:spPr>
        <a:xfrm>
          <a:off x="0" y="4051350"/>
          <a:ext cx="6493762" cy="494165"/>
        </a:xfrm>
        <a:prstGeom prst="roundRect">
          <a:avLst/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Website Navigational structure</a:t>
          </a:r>
        </a:p>
      </dsp:txBody>
      <dsp:txXfrm>
        <a:off x="24123" y="4075473"/>
        <a:ext cx="6445516" cy="445919"/>
      </dsp:txXfrm>
    </dsp:sp>
    <dsp:sp modelId="{9AE9D7D3-3A8C-4904-852D-F2ECBCB70F48}">
      <dsp:nvSpPr>
        <dsp:cNvPr id="0" name=""/>
        <dsp:cNvSpPr/>
      </dsp:nvSpPr>
      <dsp:spPr>
        <a:xfrm>
          <a:off x="0" y="4557679"/>
          <a:ext cx="6493762" cy="494165"/>
        </a:xfrm>
        <a:prstGeom prst="roundRect">
          <a:avLst/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(Code Snippet)</a:t>
          </a:r>
        </a:p>
      </dsp:txBody>
      <dsp:txXfrm>
        <a:off x="24123" y="4581802"/>
        <a:ext cx="6445516" cy="445919"/>
      </dsp:txXfrm>
    </dsp:sp>
    <dsp:sp modelId="{74787602-05CC-4B19-9700-9CF8AED50139}">
      <dsp:nvSpPr>
        <dsp:cNvPr id="0" name=""/>
        <dsp:cNvSpPr/>
      </dsp:nvSpPr>
      <dsp:spPr>
        <a:xfrm>
          <a:off x="0" y="5064008"/>
          <a:ext cx="6493762" cy="494165"/>
        </a:xfrm>
        <a:prstGeom prst="roundRect">
          <a:avLst/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Future Enhancement	</a:t>
          </a:r>
        </a:p>
      </dsp:txBody>
      <dsp:txXfrm>
        <a:off x="24123" y="5088131"/>
        <a:ext cx="6445516" cy="445919"/>
      </dsp:txXfrm>
    </dsp:sp>
    <dsp:sp modelId="{21376EB4-EE6E-42D2-B395-0CA91C65F809}">
      <dsp:nvSpPr>
        <dsp:cNvPr id="0" name=""/>
        <dsp:cNvSpPr/>
      </dsp:nvSpPr>
      <dsp:spPr>
        <a:xfrm>
          <a:off x="0" y="5570338"/>
          <a:ext cx="6493762" cy="49416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	</a:t>
          </a:r>
        </a:p>
      </dsp:txBody>
      <dsp:txXfrm>
        <a:off x="24123" y="5594461"/>
        <a:ext cx="6445516" cy="4459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AC19F-50AB-4A02-84C5-D8D0E3D49AE3}">
      <dsp:nvSpPr>
        <dsp:cNvPr id="0" name=""/>
        <dsp:cNvSpPr/>
      </dsp:nvSpPr>
      <dsp:spPr>
        <a:xfrm>
          <a:off x="0" y="131335"/>
          <a:ext cx="626364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Discuss board for students where user can interact with each other</a:t>
          </a:r>
        </a:p>
      </dsp:txBody>
      <dsp:txXfrm>
        <a:off x="49154" y="180489"/>
        <a:ext cx="6165332" cy="908623"/>
      </dsp:txXfrm>
    </dsp:sp>
    <dsp:sp modelId="{97F123EB-5101-4E6F-B9CE-81744183D6C5}">
      <dsp:nvSpPr>
        <dsp:cNvPr id="0" name=""/>
        <dsp:cNvSpPr/>
      </dsp:nvSpPr>
      <dsp:spPr>
        <a:xfrm>
          <a:off x="0" y="1190107"/>
          <a:ext cx="6263640" cy="1006931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payment option must be in the system like PayPal debit card</a:t>
          </a:r>
        </a:p>
      </dsp:txBody>
      <dsp:txXfrm>
        <a:off x="49154" y="1239261"/>
        <a:ext cx="6165332" cy="908623"/>
      </dsp:txXfrm>
    </dsp:sp>
    <dsp:sp modelId="{C3C31CF0-89DB-4DA6-96C9-609508DF0458}">
      <dsp:nvSpPr>
        <dsp:cNvPr id="0" name=""/>
        <dsp:cNvSpPr/>
      </dsp:nvSpPr>
      <dsp:spPr>
        <a:xfrm>
          <a:off x="0" y="2248878"/>
          <a:ext cx="6263640" cy="1006931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Quiz program and price for winner will be more effective</a:t>
          </a:r>
        </a:p>
      </dsp:txBody>
      <dsp:txXfrm>
        <a:off x="49154" y="2298032"/>
        <a:ext cx="6165332" cy="908623"/>
      </dsp:txXfrm>
    </dsp:sp>
    <dsp:sp modelId="{4850EC05-4AA5-4A60-83E8-30E8DEB35A48}">
      <dsp:nvSpPr>
        <dsp:cNvPr id="0" name=""/>
        <dsp:cNvSpPr/>
      </dsp:nvSpPr>
      <dsp:spPr>
        <a:xfrm>
          <a:off x="0" y="3307649"/>
          <a:ext cx="6263640" cy="1006931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user interface is good but to get the traffic and to make easy for students we must improve on it</a:t>
          </a:r>
        </a:p>
      </dsp:txBody>
      <dsp:txXfrm>
        <a:off x="49154" y="3356803"/>
        <a:ext cx="6165332" cy="908623"/>
      </dsp:txXfrm>
    </dsp:sp>
    <dsp:sp modelId="{A61BABC8-925E-4BD3-BF54-7819E4B45BE9}">
      <dsp:nvSpPr>
        <dsp:cNvPr id="0" name=""/>
        <dsp:cNvSpPr/>
      </dsp:nvSpPr>
      <dsp:spPr>
        <a:xfrm>
          <a:off x="0" y="4366420"/>
          <a:ext cx="6263640" cy="100693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course image and details but in future we should add intro video of courses</a:t>
          </a:r>
          <a:br>
            <a:rPr lang="en-US" sz="1800" b="1" kern="1200" dirty="0"/>
          </a:br>
          <a:endParaRPr lang="en-US" sz="1800" kern="1200" dirty="0"/>
        </a:p>
      </dsp:txBody>
      <dsp:txXfrm>
        <a:off x="49154" y="4415574"/>
        <a:ext cx="6165332" cy="9086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F11AA-FFDB-4517-8E8E-5B3DF2F6022D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9D352-D2CA-4F0C-88AA-AC2A3C8C932D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092AB-D6B1-4F64-BE28-B21F5253D863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Accomplished by the 4-member team after a lot of hard effort and excellent teamwork</a:t>
          </a:r>
        </a:p>
      </dsp:txBody>
      <dsp:txXfrm>
        <a:off x="1312541" y="828340"/>
        <a:ext cx="2148945" cy="911674"/>
      </dsp:txXfrm>
    </dsp:sp>
    <dsp:sp modelId="{532E67D9-DC85-4D2C-8E25-FE2DDDE3D6DE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ADF7B-9452-4EED-9D2D-55686F0B6ABF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25DE-DAFE-433E-BB7A-8709C7971D95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our tasks fairly and are always eager to assist one</a:t>
          </a:r>
        </a:p>
      </dsp:txBody>
      <dsp:txXfrm>
        <a:off x="4942957" y="828340"/>
        <a:ext cx="2148945" cy="911674"/>
      </dsp:txXfrm>
    </dsp:sp>
    <dsp:sp modelId="{6AF0C8F2-C95A-4879-BE2C-0346F4E442A5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5B140-FAC2-48F0-B4F4-0A158EF3FF1A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9BA01-3CB6-4155-8BF9-179E17093F1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Construct a web-based e-learning system for students to improve their skills</a:t>
          </a:r>
        </a:p>
      </dsp:txBody>
      <dsp:txXfrm>
        <a:off x="8573374" y="828340"/>
        <a:ext cx="2148945" cy="911674"/>
      </dsp:txXfrm>
    </dsp:sp>
    <dsp:sp modelId="{A3EE29EA-103D-4832-B710-5F8B6A6AE22A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CFD28-7D92-4024-BB82-63BBD3CFA78A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013A-E537-4CE7-8CD0-5208BE49C4C3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Various functionalities in the system that uses JavaScript, ASP, C#, HTML and CSS</a:t>
          </a:r>
        </a:p>
      </dsp:txBody>
      <dsp:txXfrm>
        <a:off x="1312541" y="2452790"/>
        <a:ext cx="2148945" cy="911674"/>
      </dsp:txXfrm>
    </dsp:sp>
    <dsp:sp modelId="{1F84580D-DC5F-47B2-81AC-B4E830744970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52035-CE60-4DA6-9E96-4FCB48F4A00D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8BD5C-A0E4-43EF-91CA-0004302FC6B4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 to use front end and back end as database to create a dynamic web-based system</a:t>
          </a:r>
        </a:p>
      </dsp:txBody>
      <dsp:txXfrm>
        <a:off x="4942957" y="2452790"/>
        <a:ext cx="2148945" cy="911674"/>
      </dsp:txXfrm>
    </dsp:sp>
    <dsp:sp modelId="{9E51CEF1-A96E-4E40-837D-D06939594960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DBBE9-7752-4703-BFF3-B88804532A7A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C0B23-809B-42F5-81A3-799B6F6F7468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our skills as web developers in the fundamentals of web development</a:t>
          </a:r>
        </a:p>
      </dsp:txBody>
      <dsp:txXfrm>
        <a:off x="8573374" y="2452790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97E8F-0F72-4B9E-AA17-83BC75A64AEC}">
      <dsp:nvSpPr>
        <dsp:cNvPr id="0" name=""/>
        <dsp:cNvSpPr/>
      </dsp:nvSpPr>
      <dsp:spPr>
        <a:xfrm>
          <a:off x="0" y="6279"/>
          <a:ext cx="10780642" cy="80504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07AF3-4A2D-437D-B1E3-55BC45DFD651}">
      <dsp:nvSpPr>
        <dsp:cNvPr id="0" name=""/>
        <dsp:cNvSpPr/>
      </dsp:nvSpPr>
      <dsp:spPr>
        <a:xfrm>
          <a:off x="243525" y="187414"/>
          <a:ext cx="442774" cy="442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C1A7-DBE3-4883-B620-2D3876CD3EAB}">
      <dsp:nvSpPr>
        <dsp:cNvPr id="0" name=""/>
        <dsp:cNvSpPr/>
      </dsp:nvSpPr>
      <dsp:spPr>
        <a:xfrm>
          <a:off x="929826" y="6279"/>
          <a:ext cx="9849907" cy="80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01" tIns="85201" rIns="85201" bIns="852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Name: Krypton Education</a:t>
          </a:r>
        </a:p>
      </dsp:txBody>
      <dsp:txXfrm>
        <a:off x="929826" y="6279"/>
        <a:ext cx="9849907" cy="805044"/>
      </dsp:txXfrm>
    </dsp:sp>
    <dsp:sp modelId="{0C7E6682-176F-4B84-877F-9B265E4F9846}">
      <dsp:nvSpPr>
        <dsp:cNvPr id="0" name=""/>
        <dsp:cNvSpPr/>
      </dsp:nvSpPr>
      <dsp:spPr>
        <a:xfrm>
          <a:off x="0" y="1012585"/>
          <a:ext cx="10780642" cy="80504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41CA0-9EBD-4440-B2C9-CC121642EC80}">
      <dsp:nvSpPr>
        <dsp:cNvPr id="0" name=""/>
        <dsp:cNvSpPr/>
      </dsp:nvSpPr>
      <dsp:spPr>
        <a:xfrm>
          <a:off x="243525" y="1193720"/>
          <a:ext cx="442774" cy="442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4FE8B-EC46-439B-A908-D7AFA68EDE93}">
      <dsp:nvSpPr>
        <dsp:cNvPr id="0" name=""/>
        <dsp:cNvSpPr/>
      </dsp:nvSpPr>
      <dsp:spPr>
        <a:xfrm>
          <a:off x="929826" y="1012585"/>
          <a:ext cx="9849907" cy="80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01" tIns="85201" rIns="85201" bIns="852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educational platform for online coding and academic activities</a:t>
          </a:r>
        </a:p>
      </dsp:txBody>
      <dsp:txXfrm>
        <a:off x="929826" y="1012585"/>
        <a:ext cx="9849907" cy="805044"/>
      </dsp:txXfrm>
    </dsp:sp>
    <dsp:sp modelId="{25BB62E0-8C79-435D-8C57-8069F75A4BD8}">
      <dsp:nvSpPr>
        <dsp:cNvPr id="0" name=""/>
        <dsp:cNvSpPr/>
      </dsp:nvSpPr>
      <dsp:spPr>
        <a:xfrm>
          <a:off x="0" y="2018891"/>
          <a:ext cx="10780642" cy="80504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EE5A8-3F93-48DF-8CF7-89FADFC7C1F6}">
      <dsp:nvSpPr>
        <dsp:cNvPr id="0" name=""/>
        <dsp:cNvSpPr/>
      </dsp:nvSpPr>
      <dsp:spPr>
        <a:xfrm>
          <a:off x="243525" y="2200026"/>
          <a:ext cx="442774" cy="442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5A6A5-5199-46D7-895C-DA269E86D94E}">
      <dsp:nvSpPr>
        <dsp:cNvPr id="0" name=""/>
        <dsp:cNvSpPr/>
      </dsp:nvSpPr>
      <dsp:spPr>
        <a:xfrm>
          <a:off x="929826" y="2018891"/>
          <a:ext cx="9849907" cy="80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01" tIns="85201" rIns="85201" bIns="852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Aims to help students and the university overcome the challenges that arise during the Covid-19 outbreak</a:t>
          </a:r>
        </a:p>
      </dsp:txBody>
      <dsp:txXfrm>
        <a:off x="929826" y="2018891"/>
        <a:ext cx="9849907" cy="805044"/>
      </dsp:txXfrm>
    </dsp:sp>
    <dsp:sp modelId="{2D3B7683-BD6A-4192-A7E6-A020315E341B}">
      <dsp:nvSpPr>
        <dsp:cNvPr id="0" name=""/>
        <dsp:cNvSpPr/>
      </dsp:nvSpPr>
      <dsp:spPr>
        <a:xfrm>
          <a:off x="0" y="3151089"/>
          <a:ext cx="10780642" cy="142443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BC186-0AEE-45ED-A731-A24C08E08D40}">
      <dsp:nvSpPr>
        <dsp:cNvPr id="0" name=""/>
        <dsp:cNvSpPr/>
      </dsp:nvSpPr>
      <dsp:spPr>
        <a:xfrm>
          <a:off x="243525" y="3655172"/>
          <a:ext cx="442774" cy="4427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5C99B-C192-4613-8731-382770C9A2EE}">
      <dsp:nvSpPr>
        <dsp:cNvPr id="0" name=""/>
        <dsp:cNvSpPr/>
      </dsp:nvSpPr>
      <dsp:spPr>
        <a:xfrm>
          <a:off x="976859" y="3486909"/>
          <a:ext cx="5605325" cy="80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01" tIns="85201" rIns="85201" bIns="852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Able to manage all academic activities such as:</a:t>
          </a:r>
        </a:p>
      </dsp:txBody>
      <dsp:txXfrm>
        <a:off x="976859" y="3486909"/>
        <a:ext cx="5605325" cy="805044"/>
      </dsp:txXfrm>
    </dsp:sp>
    <dsp:sp modelId="{9F597BDF-5EA8-47BE-A8EB-4A46EB19CC0F}">
      <dsp:nvSpPr>
        <dsp:cNvPr id="0" name=""/>
        <dsp:cNvSpPr/>
      </dsp:nvSpPr>
      <dsp:spPr>
        <a:xfrm>
          <a:off x="6363504" y="3025196"/>
          <a:ext cx="3833840" cy="170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01" tIns="85201" rIns="85201" bIns="852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Downloading course materials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Viewing assignments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Online assignment submissions and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View Feedbacks</a:t>
          </a:r>
        </a:p>
      </dsp:txBody>
      <dsp:txXfrm>
        <a:off x="6363504" y="3025196"/>
        <a:ext cx="3833840" cy="1702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8ADCD-2734-4905-B2A4-B5F639A2EF68}">
      <dsp:nvSpPr>
        <dsp:cNvPr id="0" name=""/>
        <dsp:cNvSpPr/>
      </dsp:nvSpPr>
      <dsp:spPr>
        <a:xfrm>
          <a:off x="0" y="0"/>
          <a:ext cx="5269191" cy="832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allow students to access lecture videos and other courses.</a:t>
          </a:r>
        </a:p>
      </dsp:txBody>
      <dsp:txXfrm>
        <a:off x="24392" y="24392"/>
        <a:ext cx="4300171" cy="784008"/>
      </dsp:txXfrm>
    </dsp:sp>
    <dsp:sp modelId="{A5A2F3B2-A79E-47DB-B27A-29A7C41CA0AB}">
      <dsp:nvSpPr>
        <dsp:cNvPr id="0" name=""/>
        <dsp:cNvSpPr/>
      </dsp:nvSpPr>
      <dsp:spPr>
        <a:xfrm>
          <a:off x="441294" y="984208"/>
          <a:ext cx="5269191" cy="83279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enable lecturers/professors to post learning resources such as pdf and slides.</a:t>
          </a:r>
        </a:p>
      </dsp:txBody>
      <dsp:txXfrm>
        <a:off x="465686" y="1008600"/>
        <a:ext cx="4237797" cy="784008"/>
      </dsp:txXfrm>
    </dsp:sp>
    <dsp:sp modelId="{480860D3-A534-4535-87F7-02E20140BDDB}">
      <dsp:nvSpPr>
        <dsp:cNvPr id="0" name=""/>
        <dsp:cNvSpPr/>
      </dsp:nvSpPr>
      <dsp:spPr>
        <a:xfrm>
          <a:off x="876003" y="1968417"/>
          <a:ext cx="5269191" cy="832792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enable students to submit assignments and view feedback </a:t>
          </a:r>
        </a:p>
      </dsp:txBody>
      <dsp:txXfrm>
        <a:off x="900395" y="1992809"/>
        <a:ext cx="4244384" cy="784008"/>
      </dsp:txXfrm>
    </dsp:sp>
    <dsp:sp modelId="{0518162F-E1EC-4CEF-96A8-3CF334EC7EED}">
      <dsp:nvSpPr>
        <dsp:cNvPr id="0" name=""/>
        <dsp:cNvSpPr/>
      </dsp:nvSpPr>
      <dsp:spPr>
        <a:xfrm>
          <a:off x="1317297" y="2952626"/>
          <a:ext cx="5269191" cy="83279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give potential students and visitors information about available courses</a:t>
          </a:r>
        </a:p>
      </dsp:txBody>
      <dsp:txXfrm>
        <a:off x="1341689" y="2977018"/>
        <a:ext cx="4237797" cy="784008"/>
      </dsp:txXfrm>
    </dsp:sp>
    <dsp:sp modelId="{C7ED2771-73BF-41AF-AEBD-B3CF3D160F1D}">
      <dsp:nvSpPr>
        <dsp:cNvPr id="0" name=""/>
        <dsp:cNvSpPr/>
      </dsp:nvSpPr>
      <dsp:spPr>
        <a:xfrm>
          <a:off x="4727876" y="637843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49672" y="637843"/>
        <a:ext cx="297722" cy="407339"/>
      </dsp:txXfrm>
    </dsp:sp>
    <dsp:sp modelId="{CFEB65DD-0F53-474F-B8D9-207462A794AF}">
      <dsp:nvSpPr>
        <dsp:cNvPr id="0" name=""/>
        <dsp:cNvSpPr/>
      </dsp:nvSpPr>
      <dsp:spPr>
        <a:xfrm>
          <a:off x="5169171" y="1622052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90967" y="1622052"/>
        <a:ext cx="297722" cy="407339"/>
      </dsp:txXfrm>
    </dsp:sp>
    <dsp:sp modelId="{B4E8B899-333E-42D7-9180-8F79E4804C14}">
      <dsp:nvSpPr>
        <dsp:cNvPr id="0" name=""/>
        <dsp:cNvSpPr/>
      </dsp:nvSpPr>
      <dsp:spPr>
        <a:xfrm>
          <a:off x="5603879" y="2606260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725675" y="2606260"/>
        <a:ext cx="297722" cy="407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4F0DE-2B78-4326-8B93-5CD2A72DE7ED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BCCD-8B90-454A-8EED-D3103FFD5CF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3B279-930F-4B53-9297-6211CC2D2247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e-learning system will assist people in conserving time and reinvesting it in more profitable endeavors</a:t>
          </a:r>
        </a:p>
      </dsp:txBody>
      <dsp:txXfrm>
        <a:off x="1816103" y="671"/>
        <a:ext cx="4447536" cy="1572384"/>
      </dsp:txXfrm>
    </dsp:sp>
    <dsp:sp modelId="{64CE42C1-A33C-4322-BD06-A2AC85A5BB2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2933E-7833-42B2-B480-F814AEB783A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3349D-7D8A-4003-9A3C-ABB01589A427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keep track of krypton Education digital activities. </a:t>
          </a:r>
        </a:p>
      </dsp:txBody>
      <dsp:txXfrm>
        <a:off x="1816103" y="1966151"/>
        <a:ext cx="4447536" cy="1572384"/>
      </dsp:txXfrm>
    </dsp:sp>
    <dsp:sp modelId="{23D7E8C0-4F29-4A40-8C60-55BE3C852B44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F37B6-4C1F-4770-A856-055271FC38C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E5528-E050-4A2D-87CC-6FA15DE40A8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online student Webspace will be cost-effective and simple to maintain</a:t>
          </a:r>
        </a:p>
      </dsp:txBody>
      <dsp:txXfrm>
        <a:off x="1816103" y="3931632"/>
        <a:ext cx="4447536" cy="157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B0195-2E3E-4C1A-AA46-3A2538882A7F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29E55-48F3-4E49-B6C1-2F3E4F2D3087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028B2-1F29-4ED1-BDB7-264056F34420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Audience Categorization</a:t>
          </a:r>
        </a:p>
      </dsp:txBody>
      <dsp:txXfrm>
        <a:off x="938804" y="1907"/>
        <a:ext cx="5649886" cy="812817"/>
      </dsp:txXfrm>
    </dsp:sp>
    <dsp:sp modelId="{883EF3EB-0109-4FBD-BF42-B91B3CA4EBB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C7117-0217-45CA-BF53-B6884DD7FF15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58674-4441-43CC-844C-8E14AE55763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Admin/ Super user</a:t>
          </a:r>
        </a:p>
      </dsp:txBody>
      <dsp:txXfrm>
        <a:off x="938804" y="1017929"/>
        <a:ext cx="5649886" cy="812817"/>
      </dsp:txXfrm>
    </dsp:sp>
    <dsp:sp modelId="{6587BA42-D701-4D92-ABB9-44D6E5BA6986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22E6-5551-4A72-817E-9F5633DFB5BC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7E687-7511-4DD5-9072-DB0FB66FD0AC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access to all of the system's capabilities</a:t>
          </a:r>
        </a:p>
      </dsp:txBody>
      <dsp:txXfrm>
        <a:off x="938804" y="2033951"/>
        <a:ext cx="5649886" cy="812817"/>
      </dsp:txXfrm>
    </dsp:sp>
    <dsp:sp modelId="{90DFDE52-D55F-4A0E-BFCD-2B1DEFB1344E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57098-01FF-4E03-ACDF-4A8DB8D69C61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38C26-8589-4B61-BC23-986E0F1774CC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charge of adding new courses, revising pricing structures, issuing announcements, and approving newly enrolled students </a:t>
          </a:r>
        </a:p>
      </dsp:txBody>
      <dsp:txXfrm>
        <a:off x="938804" y="3049973"/>
        <a:ext cx="5649886" cy="812817"/>
      </dsp:txXfrm>
    </dsp:sp>
    <dsp:sp modelId="{31913E56-244C-400F-996E-1D02B14DA115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EF4A8-B171-478A-903B-95ECB9DC2685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43220-B71E-4BED-805E-3BFBAE07D8A1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Authority to create, update, delete accounts of all three users </a:t>
          </a:r>
        </a:p>
      </dsp:txBody>
      <dsp:txXfrm>
        <a:off x="938804" y="4065995"/>
        <a:ext cx="5649886" cy="812817"/>
      </dsp:txXfrm>
    </dsp:sp>
    <dsp:sp modelId="{2C958B3B-225E-4B08-A78B-30D012E88016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DF859-17AF-485B-AFB7-48D1B2C5DAF8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6C741-CC8C-45E5-A7B4-07530CC46268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the content of course pages, manage class schedules, and update their respective profiles</a:t>
          </a:r>
        </a:p>
      </dsp:txBody>
      <dsp:txXfrm>
        <a:off x="938804" y="5082017"/>
        <a:ext cx="5649886" cy="812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FC02B-FD00-4019-91B0-A6424E7C0B2D}">
      <dsp:nvSpPr>
        <dsp:cNvPr id="0" name=""/>
        <dsp:cNvSpPr/>
      </dsp:nvSpPr>
      <dsp:spPr>
        <a:xfrm>
          <a:off x="0" y="2414"/>
          <a:ext cx="10767391" cy="671137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2. Lecturer/ Professors</a:t>
          </a:r>
        </a:p>
      </dsp:txBody>
      <dsp:txXfrm>
        <a:off x="32762" y="35176"/>
        <a:ext cx="10701867" cy="605613"/>
      </dsp:txXfrm>
    </dsp:sp>
    <dsp:sp modelId="{0592C485-614B-4D2A-88AE-1C39BD760186}">
      <dsp:nvSpPr>
        <dsp:cNvPr id="0" name=""/>
        <dsp:cNvSpPr/>
      </dsp:nvSpPr>
      <dsp:spPr>
        <a:xfrm>
          <a:off x="0" y="685716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charge of uploading study materials like lecture slides, pdf, tutorials on the website</a:t>
          </a:r>
        </a:p>
      </dsp:txBody>
      <dsp:txXfrm>
        <a:off x="32762" y="718478"/>
        <a:ext cx="10701867" cy="605613"/>
      </dsp:txXfrm>
    </dsp:sp>
    <dsp:sp modelId="{955F59C1-C904-4E21-AE71-0A1471229A97}">
      <dsp:nvSpPr>
        <dsp:cNvPr id="0" name=""/>
        <dsp:cNvSpPr/>
      </dsp:nvSpPr>
      <dsp:spPr>
        <a:xfrm>
          <a:off x="0" y="1369018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Assign assessments and tasks to students and provide feedback</a:t>
          </a:r>
        </a:p>
      </dsp:txBody>
      <dsp:txXfrm>
        <a:off x="32762" y="1401780"/>
        <a:ext cx="10701867" cy="605613"/>
      </dsp:txXfrm>
    </dsp:sp>
    <dsp:sp modelId="{0CF3E551-9B80-4AE9-A8EA-508EFD7FB2E2}">
      <dsp:nvSpPr>
        <dsp:cNvPr id="0" name=""/>
        <dsp:cNvSpPr/>
      </dsp:nvSpPr>
      <dsp:spPr>
        <a:xfrm>
          <a:off x="0" y="2052320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 the provided assignments and course materials by updating and deleting</a:t>
          </a:r>
        </a:p>
      </dsp:txBody>
      <dsp:txXfrm>
        <a:off x="32762" y="2085082"/>
        <a:ext cx="10701867" cy="605613"/>
      </dsp:txXfrm>
    </dsp:sp>
    <dsp:sp modelId="{4678A2A2-BF12-4727-B594-824D63D2514C}">
      <dsp:nvSpPr>
        <dsp:cNvPr id="0" name=""/>
        <dsp:cNvSpPr/>
      </dsp:nvSpPr>
      <dsp:spPr>
        <a:xfrm>
          <a:off x="0" y="2735622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manage their respective profile</a:t>
          </a:r>
        </a:p>
      </dsp:txBody>
      <dsp:txXfrm>
        <a:off x="32762" y="2768384"/>
        <a:ext cx="10701867" cy="605613"/>
      </dsp:txXfrm>
    </dsp:sp>
    <dsp:sp modelId="{84BA8D4F-89DF-41D8-ABD3-8AD2DEC2BC31}">
      <dsp:nvSpPr>
        <dsp:cNvPr id="0" name=""/>
        <dsp:cNvSpPr/>
      </dsp:nvSpPr>
      <dsp:spPr>
        <a:xfrm>
          <a:off x="0" y="3418924"/>
          <a:ext cx="10767391" cy="671137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3. Enrolled Students:</a:t>
          </a:r>
        </a:p>
      </dsp:txBody>
      <dsp:txXfrm>
        <a:off x="32762" y="3451686"/>
        <a:ext cx="10701867" cy="605613"/>
      </dsp:txXfrm>
    </dsp:sp>
    <dsp:sp modelId="{0BF5AF05-B70D-4573-AB7A-59C1D9D404F7}">
      <dsp:nvSpPr>
        <dsp:cNvPr id="0" name=""/>
        <dsp:cNvSpPr/>
      </dsp:nvSpPr>
      <dsp:spPr>
        <a:xfrm>
          <a:off x="0" y="4102225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Have access to course materials given by their lecturers/professors</a:t>
          </a:r>
        </a:p>
      </dsp:txBody>
      <dsp:txXfrm>
        <a:off x="32762" y="4134987"/>
        <a:ext cx="10701867" cy="605613"/>
      </dsp:txXfrm>
    </dsp:sp>
    <dsp:sp modelId="{A30E71B3-A021-46C5-A332-A11034A6B85C}">
      <dsp:nvSpPr>
        <dsp:cNvPr id="0" name=""/>
        <dsp:cNvSpPr/>
      </dsp:nvSpPr>
      <dsp:spPr>
        <a:xfrm>
          <a:off x="0" y="4785527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assignments and class schedules</a:t>
          </a:r>
        </a:p>
      </dsp:txBody>
      <dsp:txXfrm>
        <a:off x="32762" y="4818289"/>
        <a:ext cx="10701867" cy="605613"/>
      </dsp:txXfrm>
    </dsp:sp>
    <dsp:sp modelId="{A1D9B78F-9692-4B60-A8C2-E803055F6141}">
      <dsp:nvSpPr>
        <dsp:cNvPr id="0" name=""/>
        <dsp:cNvSpPr/>
      </dsp:nvSpPr>
      <dsp:spPr>
        <a:xfrm>
          <a:off x="0" y="5468829"/>
          <a:ext cx="10767391" cy="6711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download the provided courses materials and upload their assignments and examine their feedback</a:t>
          </a:r>
        </a:p>
      </dsp:txBody>
      <dsp:txXfrm>
        <a:off x="32762" y="5501591"/>
        <a:ext cx="10701867" cy="6056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5A2ED-D651-4E31-8A95-DFF6F17F4BEA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4. Potential Students:</a:t>
          </a:r>
        </a:p>
      </dsp:txBody>
      <dsp:txXfrm>
        <a:off x="22105" y="22105"/>
        <a:ext cx="7511741" cy="710494"/>
      </dsp:txXfrm>
    </dsp:sp>
    <dsp:sp modelId="{0C386F0D-12F1-4941-BE68-6A80B5062E6B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 permitted to access the course pages</a:t>
          </a:r>
        </a:p>
      </dsp:txBody>
      <dsp:txXfrm>
        <a:off x="650455" y="881630"/>
        <a:ext cx="7251309" cy="710494"/>
      </dsp:txXfrm>
    </dsp:sp>
    <dsp:sp modelId="{44FCF9C6-302A-4FB3-9551-0AA803226570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see information about Krypton Education, available courses, and course cost</a:t>
          </a:r>
        </a:p>
      </dsp:txBody>
      <dsp:txXfrm>
        <a:off x="1278805" y="1741155"/>
        <a:ext cx="7251309" cy="710494"/>
      </dsp:txXfrm>
    </dsp:sp>
    <dsp:sp modelId="{54580E57-24BA-4445-A1B7-0F321BAD09AC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Permitted to submit inquiries and are allowed for registering into the system</a:t>
          </a:r>
        </a:p>
      </dsp:txBody>
      <dsp:txXfrm>
        <a:off x="1907155" y="2600680"/>
        <a:ext cx="7251309" cy="710494"/>
      </dsp:txXfrm>
    </dsp:sp>
    <dsp:sp modelId="{E66E5048-A052-49EE-B4F7-4679FE464EE7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become enrolled students only if they enroll in a particular course with full payment and approved by the admin</a:t>
          </a:r>
        </a:p>
      </dsp:txBody>
      <dsp:txXfrm>
        <a:off x="2535505" y="3460205"/>
        <a:ext cx="7251309" cy="710494"/>
      </dsp:txXfrm>
    </dsp:sp>
    <dsp:sp modelId="{4E772CF1-266E-43CE-B97A-6C111763AC2D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778EB2DD-6236-41E7-8923-D14CC8A18C4B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30D1B6FF-3BBA-4C06-A5B7-8E314D7B3850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3FCD4BA6-108A-4DBA-8B08-5C4CE43B25B2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1E68-E8A0-4D3C-91B1-302238E356B7}">
      <dsp:nvSpPr>
        <dsp:cNvPr id="0" name=""/>
        <dsp:cNvSpPr/>
      </dsp:nvSpPr>
      <dsp:spPr>
        <a:xfrm>
          <a:off x="0" y="38372"/>
          <a:ext cx="10927829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Technical users:</a:t>
          </a:r>
        </a:p>
      </dsp:txBody>
      <dsp:txXfrm>
        <a:off x="30442" y="68814"/>
        <a:ext cx="10866945" cy="562726"/>
      </dsp:txXfrm>
    </dsp:sp>
    <dsp:sp modelId="{63FC184D-0075-4F16-93EE-25CCADB7245F}">
      <dsp:nvSpPr>
        <dsp:cNvPr id="0" name=""/>
        <dsp:cNvSpPr/>
      </dsp:nvSpPr>
      <dsp:spPr>
        <a:xfrm>
          <a:off x="0" y="736862"/>
          <a:ext cx="10927829" cy="62361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Individuals who are knowledgeable about online apps </a:t>
          </a:r>
        </a:p>
      </dsp:txBody>
      <dsp:txXfrm>
        <a:off x="30442" y="767304"/>
        <a:ext cx="10866945" cy="562726"/>
      </dsp:txXfrm>
    </dsp:sp>
    <dsp:sp modelId="{4439413C-2D1A-4EA9-B455-75D5242EBB5C}">
      <dsp:nvSpPr>
        <dsp:cNvPr id="0" name=""/>
        <dsp:cNvSpPr/>
      </dsp:nvSpPr>
      <dsp:spPr>
        <a:xfrm>
          <a:off x="0" y="1435352"/>
          <a:ext cx="10927829" cy="62361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They are not the ones to provide more clarity of thought</a:t>
          </a:r>
        </a:p>
      </dsp:txBody>
      <dsp:txXfrm>
        <a:off x="30442" y="1465794"/>
        <a:ext cx="10866945" cy="562726"/>
      </dsp:txXfrm>
    </dsp:sp>
    <dsp:sp modelId="{FE87B931-1487-4039-AA55-197C044E8910}">
      <dsp:nvSpPr>
        <dsp:cNvPr id="0" name=""/>
        <dsp:cNvSpPr/>
      </dsp:nvSpPr>
      <dsp:spPr>
        <a:xfrm>
          <a:off x="0" y="2133842"/>
          <a:ext cx="10927829" cy="62361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Beginner users:</a:t>
          </a:r>
        </a:p>
      </dsp:txBody>
      <dsp:txXfrm>
        <a:off x="30442" y="2164284"/>
        <a:ext cx="10866945" cy="562726"/>
      </dsp:txXfrm>
    </dsp:sp>
    <dsp:sp modelId="{E8FA6D2C-8EAB-4A2B-88F7-AADF6F5E8535}">
      <dsp:nvSpPr>
        <dsp:cNvPr id="0" name=""/>
        <dsp:cNvSpPr/>
      </dsp:nvSpPr>
      <dsp:spPr>
        <a:xfrm>
          <a:off x="0" y="2832332"/>
          <a:ext cx="10927829" cy="62361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People who are unfamiliar with the framework and how to use it</a:t>
          </a:r>
        </a:p>
      </dsp:txBody>
      <dsp:txXfrm>
        <a:off x="30442" y="2862774"/>
        <a:ext cx="10866945" cy="562726"/>
      </dsp:txXfrm>
    </dsp:sp>
    <dsp:sp modelId="{538563FB-462A-49A9-8D4B-A2C2FEF140D8}">
      <dsp:nvSpPr>
        <dsp:cNvPr id="0" name=""/>
        <dsp:cNvSpPr/>
      </dsp:nvSpPr>
      <dsp:spPr>
        <a:xfrm>
          <a:off x="0" y="3530822"/>
          <a:ext cx="10927829" cy="6236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plan connection point should be easy enough for new customers to use</a:t>
          </a:r>
        </a:p>
      </dsp:txBody>
      <dsp:txXfrm>
        <a:off x="30442" y="3561264"/>
        <a:ext cx="10866945" cy="562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5960D-C388-4E9E-8ED0-94848EF4C312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4454909-FB6F-4E89-86FD-EC7280A4DD95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52EDE-82C1-4828-BB47-2498BEC8EEA2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Enrolled students get access to study materials, notes, and pdfs posted by their professors</a:t>
          </a:r>
        </a:p>
      </dsp:txBody>
      <dsp:txXfrm>
        <a:off x="1058686" y="1808"/>
        <a:ext cx="9456913" cy="916611"/>
      </dsp:txXfrm>
    </dsp:sp>
    <dsp:sp modelId="{66E67BB5-77BF-484D-99F5-C0F59D76DF41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C51EC7-C6C1-4FEE-AF5B-39FADF4CCC3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6A752E-6EA4-4E89-8E68-3718FEF4365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Students can view and submit assignments as well as view assignment deadlines</a:t>
          </a:r>
        </a:p>
      </dsp:txBody>
      <dsp:txXfrm>
        <a:off x="1058686" y="1147573"/>
        <a:ext cx="9456913" cy="916611"/>
      </dsp:txXfrm>
    </dsp:sp>
    <dsp:sp modelId="{EFC1B246-DE94-4605-B72C-13D2EA3D19B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138DF4B-ADF1-4F66-93AB-59F91F8AA1FA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603AC-D9CB-43A7-9D10-9D282F22D29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Professors can post study materials, provide feedback, create assignments, track students' progress, and manage their profiles</a:t>
          </a:r>
        </a:p>
      </dsp:txBody>
      <dsp:txXfrm>
        <a:off x="1058686" y="2293338"/>
        <a:ext cx="9456913" cy="916611"/>
      </dsp:txXfrm>
    </dsp:sp>
    <dsp:sp modelId="{79985A26-2470-4232-BA4E-7AD79DCA6F8C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06A2710-C39A-419F-A443-63AF79077B1A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54C2FE-21E2-4482-9FBF-8EF0D28C4528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Administration can register students, lecturers, as well as submit messages, adjust fee structures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2C74-DF6C-484E-B358-CB624197786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21AC-6654-4FB5-B4E3-04DC50D8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9643" y="1319263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WEB APPLICATION (CT050-3-2)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1374" y="4515163"/>
            <a:ext cx="5606811" cy="2047147"/>
          </a:xfrm>
        </p:spPr>
        <p:txBody>
          <a:bodyPr anchor="t">
            <a:normAutofit fontScale="77500" lnSpcReduction="2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Group Members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Kapil Pokhrel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Shivam Ranabhat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Bikash Baral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Saroj Kandel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B580B04-9D28-47A2-AB60-7FDCF92CA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15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Audience Characterization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C98D9-5333-4E6E-83E0-8DA5AF771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3214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2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Major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87B9F4-6472-4C00-B1D5-2941FC326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0658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3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 Diagram (ERD)</a:t>
            </a:r>
          </a:p>
        </p:txBody>
      </p:sp>
      <p:pic>
        <p:nvPicPr>
          <p:cNvPr id="4" name="Content Placeholder 3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5" y="643469"/>
            <a:ext cx="544114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3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Wire Framing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Home page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196234"/>
            <a:ext cx="6014185" cy="44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4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Contact Us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000" b="1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Picture 5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203752"/>
            <a:ext cx="6014185" cy="44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Course Enroll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196234"/>
            <a:ext cx="6014185" cy="44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Admin Panel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 descr="Graphical user interface, application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24744"/>
            <a:ext cx="6014185" cy="3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5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Lecturer Panel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24744"/>
            <a:ext cx="6014185" cy="3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 b="1">
                <a:solidFill>
                  <a:schemeClr val="bg1"/>
                </a:solidFill>
              </a:rPr>
              <a:t>Website Navigational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Users/ Students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256376"/>
            <a:ext cx="6014185" cy="43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Lecturer</a:t>
            </a:r>
          </a:p>
        </p:txBody>
      </p:sp>
      <p:pic>
        <p:nvPicPr>
          <p:cNvPr id="4" name="Picture 3" descr="C:\Users\Info-chip\Pictures\Screenshots\Screenshot (39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030844"/>
            <a:ext cx="6014185" cy="4796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26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BC7C0-4731-4F9C-8BFD-1BAC2AC9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781CB0D-6E59-442E-8C29-DF9406E50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32774"/>
              </p:ext>
            </p:extLst>
          </p:nvPr>
        </p:nvGraphicFramePr>
        <p:xfrm>
          <a:off x="4349991" y="396389"/>
          <a:ext cx="6493762" cy="606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06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Admin </a:t>
            </a:r>
          </a:p>
        </p:txBody>
      </p:sp>
      <p:pic>
        <p:nvPicPr>
          <p:cNvPr id="4" name="Picture 3" descr="C:\Users\Info-chip\Pictures\Screenshots\Screenshot (34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8846" y="643467"/>
            <a:ext cx="4828602" cy="541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0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Insert</a:t>
            </a:r>
          </a:p>
          <a:p>
            <a:pPr marL="0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8"/>
          <a:stretch/>
        </p:blipFill>
        <p:spPr bwMode="auto">
          <a:xfrm>
            <a:off x="5411053" y="2464623"/>
            <a:ext cx="6014185" cy="192875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53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407504"/>
            <a:ext cx="10817087" cy="57694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Display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Update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nfo-chip\Pictures\Screenshots\Screenshot (37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" y="1046922"/>
            <a:ext cx="6997148" cy="232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" y="4091112"/>
            <a:ext cx="7464287" cy="24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447261"/>
            <a:ext cx="10936357" cy="5729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Delete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Validation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" y="1057136"/>
            <a:ext cx="7464287" cy="32166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6" b="82306"/>
          <a:stretch/>
        </p:blipFill>
        <p:spPr bwMode="auto">
          <a:xfrm>
            <a:off x="417443" y="5106891"/>
            <a:ext cx="6728792" cy="1303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399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43" y="457200"/>
            <a:ext cx="10707757" cy="5719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nfo-chip\Pictures\Screenshots\Screenshot (37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2" y="1078214"/>
            <a:ext cx="10386393" cy="509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27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chemeClr val="bg1"/>
                </a:solidFill>
              </a:rPr>
              <a:t>Future Enhancement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83C732-29DA-434C-A377-93610CB1D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72109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07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BA35D6-F392-434F-8856-311B14ED3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116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55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Workload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08375"/>
            <a:ext cx="7225748" cy="4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47E21-6D15-4464-B1E8-44B750F96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974519"/>
              </p:ext>
            </p:extLst>
          </p:nvPr>
        </p:nvGraphicFramePr>
        <p:xfrm>
          <a:off x="838200" y="1520824"/>
          <a:ext cx="10780643" cy="473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69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b="1"/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AF6D-02B8-483D-AE93-8EF6B2327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2" r="5085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57DA1F-FA5D-4C1F-A52C-8E920E85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30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846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Scopes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6587A2-E97B-49A1-8217-9623C2BC1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8536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21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Schedule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62B7A-5D70-4821-AAD1-A0FBDC34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49162"/>
            <a:ext cx="6780700" cy="41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9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/>
              <a:t>Audience Modelling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8A802E-1E1D-4B35-9530-A9B4CE3C3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6116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5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E4131-B776-4087-B54D-797AC13B4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01332"/>
              </p:ext>
            </p:extLst>
          </p:nvPr>
        </p:nvGraphicFramePr>
        <p:xfrm>
          <a:off x="586409" y="437322"/>
          <a:ext cx="10767391" cy="614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80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6C7F1-A63F-4830-9201-96B70E6DB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2347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713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WEB APPLICATION (CT050-3-2)</vt:lpstr>
      <vt:lpstr>Table of Contents</vt:lpstr>
      <vt:lpstr>Introduction</vt:lpstr>
      <vt:lpstr>Objectives</vt:lpstr>
      <vt:lpstr>Scopes</vt:lpstr>
      <vt:lpstr>Project Schedule</vt:lpstr>
      <vt:lpstr>Audience Modelling</vt:lpstr>
      <vt:lpstr>PowerPoint Presentation</vt:lpstr>
      <vt:lpstr>PowerPoint Presentation</vt:lpstr>
      <vt:lpstr>Audience Characterization</vt:lpstr>
      <vt:lpstr>Major Functions</vt:lpstr>
      <vt:lpstr>Entity Relationship Diagram (ERD)</vt:lpstr>
      <vt:lpstr>Wire Framing </vt:lpstr>
      <vt:lpstr>PowerPoint Presentation</vt:lpstr>
      <vt:lpstr>PowerPoint Presentation</vt:lpstr>
      <vt:lpstr>PowerPoint Presentation</vt:lpstr>
      <vt:lpstr>PowerPoint Presentation</vt:lpstr>
      <vt:lpstr>Website Navigational Structure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Future Enhancement</vt:lpstr>
      <vt:lpstr>Conclusion</vt:lpstr>
      <vt:lpstr>Workload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Navigational Structure</dc:title>
  <dc:creator>Info-chip</dc:creator>
  <cp:lastModifiedBy>Kapil Pokhrel</cp:lastModifiedBy>
  <cp:revision>27</cp:revision>
  <dcterms:created xsi:type="dcterms:W3CDTF">2022-03-06T15:12:21Z</dcterms:created>
  <dcterms:modified xsi:type="dcterms:W3CDTF">2022-03-27T15:51:42Z</dcterms:modified>
</cp:coreProperties>
</file>