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4" r:id="rId2"/>
    <p:sldId id="263" r:id="rId3"/>
    <p:sldId id="256" r:id="rId4"/>
    <p:sldId id="282" r:id="rId5"/>
    <p:sldId id="283" r:id="rId6"/>
    <p:sldId id="257" r:id="rId7"/>
    <p:sldId id="258" r:id="rId8"/>
    <p:sldId id="259" r:id="rId9"/>
    <p:sldId id="260" r:id="rId10"/>
    <p:sldId id="261" r:id="rId11"/>
    <p:sldId id="262" r:id="rId12"/>
    <p:sldId id="265" r:id="rId13"/>
    <p:sldId id="266" r:id="rId14"/>
    <p:sldId id="267" r:id="rId15"/>
    <p:sldId id="268" r:id="rId16"/>
    <p:sldId id="269" r:id="rId17"/>
    <p:sldId id="271" r:id="rId18"/>
    <p:sldId id="272" r:id="rId19"/>
    <p:sldId id="273" r:id="rId20"/>
    <p:sldId id="274" r:id="rId21"/>
    <p:sldId id="270" r:id="rId22"/>
    <p:sldId id="277" r:id="rId23"/>
    <p:sldId id="278" r:id="rId24"/>
    <p:sldId id="279" r:id="rId25"/>
    <p:sldId id="280" r:id="rId26"/>
    <p:sldId id="281"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986894D3-8166-4634-BD7B-6DF0E6B6FB8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1A6296-D401-4CA9-A685-3B98292E0842}">
      <dgm:prSet/>
      <dgm:spPr/>
      <dgm:t>
        <a:bodyPr/>
        <a:lstStyle/>
        <a:p>
          <a:r>
            <a:rPr lang="en-US"/>
            <a:t>Communication is an essential element of our daily lives. In terms of biology, humans would not have survived if we had not evolved to communicate effectively</a:t>
          </a:r>
        </a:p>
      </dgm:t>
    </dgm:pt>
    <dgm:pt modelId="{012A2C09-ACD9-40B5-9D38-858BEC3EF8A1}" type="parTrans" cxnId="{DAE1B4F9-2E4D-4342-86AB-FD645C90B1D8}">
      <dgm:prSet/>
      <dgm:spPr/>
      <dgm:t>
        <a:bodyPr/>
        <a:lstStyle/>
        <a:p>
          <a:endParaRPr lang="en-US"/>
        </a:p>
      </dgm:t>
    </dgm:pt>
    <dgm:pt modelId="{A7C34841-9B0E-4792-B59F-20A9A526469A}" type="sibTrans" cxnId="{DAE1B4F9-2E4D-4342-86AB-FD645C90B1D8}">
      <dgm:prSet/>
      <dgm:spPr/>
      <dgm:t>
        <a:bodyPr/>
        <a:lstStyle/>
        <a:p>
          <a:endParaRPr lang="en-US"/>
        </a:p>
      </dgm:t>
    </dgm:pt>
    <dgm:pt modelId="{B504C5AB-4889-438C-9D4A-B3AC1D55D6FC}">
      <dgm:prSet/>
      <dgm:spPr/>
      <dgm:t>
        <a:bodyPr/>
        <a:lstStyle/>
        <a:p>
          <a:r>
            <a:rPr lang="en-US"/>
            <a:t>It gives us a sense of being human in whatever group we are a part of. </a:t>
          </a:r>
        </a:p>
      </dgm:t>
    </dgm:pt>
    <dgm:pt modelId="{9F8093E8-0FF0-499E-A196-D6FA43A18083}" type="parTrans" cxnId="{407B92DA-E321-424C-954C-FC38C31A0718}">
      <dgm:prSet/>
      <dgm:spPr/>
      <dgm:t>
        <a:bodyPr/>
        <a:lstStyle/>
        <a:p>
          <a:endParaRPr lang="en-US"/>
        </a:p>
      </dgm:t>
    </dgm:pt>
    <dgm:pt modelId="{FBE8FCBE-06AD-4453-9AB3-91041A060352}" type="sibTrans" cxnId="{407B92DA-E321-424C-954C-FC38C31A0718}">
      <dgm:prSet/>
      <dgm:spPr/>
      <dgm:t>
        <a:bodyPr/>
        <a:lstStyle/>
        <a:p>
          <a:endParaRPr lang="en-US"/>
        </a:p>
      </dgm:t>
    </dgm:pt>
    <dgm:pt modelId="{513FC933-42EC-429C-8668-A1E5288A8B75}">
      <dgm:prSet/>
      <dgm:spPr/>
      <dgm:t>
        <a:bodyPr/>
        <a:lstStyle/>
        <a:p>
          <a:r>
            <a:rPr lang="en-US"/>
            <a:t>Good communication skills increase social skills, professional abilities, and daily life in general. </a:t>
          </a:r>
        </a:p>
      </dgm:t>
    </dgm:pt>
    <dgm:pt modelId="{2C79717B-C363-43CE-ABE9-22045DA3BBF9}" type="parTrans" cxnId="{8D19FDCD-37D8-4245-9AB0-322AB77FC5E0}">
      <dgm:prSet/>
      <dgm:spPr/>
      <dgm:t>
        <a:bodyPr/>
        <a:lstStyle/>
        <a:p>
          <a:endParaRPr lang="en-US"/>
        </a:p>
      </dgm:t>
    </dgm:pt>
    <dgm:pt modelId="{789FCC35-6496-4FDF-B045-995A10C6BF3E}" type="sibTrans" cxnId="{8D19FDCD-37D8-4245-9AB0-322AB77FC5E0}">
      <dgm:prSet/>
      <dgm:spPr/>
      <dgm:t>
        <a:bodyPr/>
        <a:lstStyle/>
        <a:p>
          <a:endParaRPr lang="en-US"/>
        </a:p>
      </dgm:t>
    </dgm:pt>
    <dgm:pt modelId="{4ECF41E0-9B3D-4109-A319-E33C2314A088}">
      <dgm:prSet/>
      <dgm:spPr/>
      <dgm:t>
        <a:bodyPr/>
        <a:lstStyle/>
        <a:p>
          <a:r>
            <a:rPr lang="en-US" dirty="0"/>
            <a:t>In this report, four points will be discussed, two of which will elaborate on the skills required during an interpersonal communication process, and the remaining two will demonstrate the types of barriers that can be found during the communication process</a:t>
          </a:r>
        </a:p>
      </dgm:t>
    </dgm:pt>
    <dgm:pt modelId="{A3FFCAA7-55CD-46BB-8B2F-ED45A522B143}" type="parTrans" cxnId="{B1296AAB-A156-40CB-A426-42CB93FC8DA9}">
      <dgm:prSet/>
      <dgm:spPr/>
      <dgm:t>
        <a:bodyPr/>
        <a:lstStyle/>
        <a:p>
          <a:endParaRPr lang="en-US"/>
        </a:p>
      </dgm:t>
    </dgm:pt>
    <dgm:pt modelId="{C25721CB-E599-4FC9-8405-B95AA0912CF2}" type="sibTrans" cxnId="{B1296AAB-A156-40CB-A426-42CB93FC8DA9}">
      <dgm:prSet/>
      <dgm:spPr/>
      <dgm:t>
        <a:bodyPr/>
        <a:lstStyle/>
        <a:p>
          <a:endParaRPr lang="en-US"/>
        </a:p>
      </dgm:t>
    </dgm:pt>
    <dgm:pt modelId="{3596A952-DFC5-4892-8BE3-8461F1694646}" type="pres">
      <dgm:prSet presAssocID="{986894D3-8166-4634-BD7B-6DF0E6B6FB8B}" presName="root" presStyleCnt="0">
        <dgm:presLayoutVars>
          <dgm:dir/>
          <dgm:resizeHandles val="exact"/>
        </dgm:presLayoutVars>
      </dgm:prSet>
      <dgm:spPr/>
    </dgm:pt>
    <dgm:pt modelId="{396C9189-BE28-464D-8BFD-1DEAE19B77EA}" type="pres">
      <dgm:prSet presAssocID="{291A6296-D401-4CA9-A685-3B98292E0842}" presName="compNode" presStyleCnt="0"/>
      <dgm:spPr/>
    </dgm:pt>
    <dgm:pt modelId="{571902E2-CE68-4BAF-9C84-7E0F51F97DF6}" type="pres">
      <dgm:prSet presAssocID="{291A6296-D401-4CA9-A685-3B98292E0842}" presName="bgRect" presStyleLbl="bgShp" presStyleIdx="0" presStyleCnt="4"/>
      <dgm:spPr/>
    </dgm:pt>
    <dgm:pt modelId="{41AB4EF9-1DF8-46E0-B44E-67259299AB87}" type="pres">
      <dgm:prSet presAssocID="{291A6296-D401-4CA9-A685-3B98292E08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E1D7AF4A-A2D1-4EF7-8ACA-2265EE07259E}" type="pres">
      <dgm:prSet presAssocID="{291A6296-D401-4CA9-A685-3B98292E0842}" presName="spaceRect" presStyleCnt="0"/>
      <dgm:spPr/>
    </dgm:pt>
    <dgm:pt modelId="{F68DD7E7-74EA-4412-8904-03C6176683A1}" type="pres">
      <dgm:prSet presAssocID="{291A6296-D401-4CA9-A685-3B98292E0842}" presName="parTx" presStyleLbl="revTx" presStyleIdx="0" presStyleCnt="4">
        <dgm:presLayoutVars>
          <dgm:chMax val="0"/>
          <dgm:chPref val="0"/>
        </dgm:presLayoutVars>
      </dgm:prSet>
      <dgm:spPr/>
    </dgm:pt>
    <dgm:pt modelId="{70466A5C-5D33-4C24-91D9-45C171989201}" type="pres">
      <dgm:prSet presAssocID="{A7C34841-9B0E-4792-B59F-20A9A526469A}" presName="sibTrans" presStyleCnt="0"/>
      <dgm:spPr/>
    </dgm:pt>
    <dgm:pt modelId="{6E0B3EBD-2C78-442D-AC90-9204F2B87509}" type="pres">
      <dgm:prSet presAssocID="{B504C5AB-4889-438C-9D4A-B3AC1D55D6FC}" presName="compNode" presStyleCnt="0"/>
      <dgm:spPr/>
    </dgm:pt>
    <dgm:pt modelId="{BE617369-EBB2-482F-AED4-6286987421D1}" type="pres">
      <dgm:prSet presAssocID="{B504C5AB-4889-438C-9D4A-B3AC1D55D6FC}" presName="bgRect" presStyleLbl="bgShp" presStyleIdx="1" presStyleCnt="4"/>
      <dgm:spPr/>
    </dgm:pt>
    <dgm:pt modelId="{3B6333C9-A465-4F2C-80FB-9E621D8B8E66}" type="pres">
      <dgm:prSet presAssocID="{B504C5AB-4889-438C-9D4A-B3AC1D55D6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490B4795-B336-43F6-8637-C514059EDA46}" type="pres">
      <dgm:prSet presAssocID="{B504C5AB-4889-438C-9D4A-B3AC1D55D6FC}" presName="spaceRect" presStyleCnt="0"/>
      <dgm:spPr/>
    </dgm:pt>
    <dgm:pt modelId="{5AC53BDD-16C6-41CE-8896-79E914CDADA5}" type="pres">
      <dgm:prSet presAssocID="{B504C5AB-4889-438C-9D4A-B3AC1D55D6FC}" presName="parTx" presStyleLbl="revTx" presStyleIdx="1" presStyleCnt="4">
        <dgm:presLayoutVars>
          <dgm:chMax val="0"/>
          <dgm:chPref val="0"/>
        </dgm:presLayoutVars>
      </dgm:prSet>
      <dgm:spPr/>
    </dgm:pt>
    <dgm:pt modelId="{43D530C9-2014-4FBB-801F-DF03C3109427}" type="pres">
      <dgm:prSet presAssocID="{FBE8FCBE-06AD-4453-9AB3-91041A060352}" presName="sibTrans" presStyleCnt="0"/>
      <dgm:spPr/>
    </dgm:pt>
    <dgm:pt modelId="{6F6B0BB3-04B2-45B9-A362-1314E212BC18}" type="pres">
      <dgm:prSet presAssocID="{513FC933-42EC-429C-8668-A1E5288A8B75}" presName="compNode" presStyleCnt="0"/>
      <dgm:spPr/>
    </dgm:pt>
    <dgm:pt modelId="{33645BE9-A190-4869-92D7-30A5C1133068}" type="pres">
      <dgm:prSet presAssocID="{513FC933-42EC-429C-8668-A1E5288A8B75}" presName="bgRect" presStyleLbl="bgShp" presStyleIdx="2" presStyleCnt="4"/>
      <dgm:spPr/>
    </dgm:pt>
    <dgm:pt modelId="{37A89664-EB78-4D6E-B9B0-CEE725CE1B16}" type="pres">
      <dgm:prSet presAssocID="{513FC933-42EC-429C-8668-A1E5288A8B7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79DADB30-EB5F-4773-AC47-CDF8D7E52F92}" type="pres">
      <dgm:prSet presAssocID="{513FC933-42EC-429C-8668-A1E5288A8B75}" presName="spaceRect" presStyleCnt="0"/>
      <dgm:spPr/>
    </dgm:pt>
    <dgm:pt modelId="{9D3DB5FF-BD67-418B-99FA-E7AD6F47D428}" type="pres">
      <dgm:prSet presAssocID="{513FC933-42EC-429C-8668-A1E5288A8B75}" presName="parTx" presStyleLbl="revTx" presStyleIdx="2" presStyleCnt="4">
        <dgm:presLayoutVars>
          <dgm:chMax val="0"/>
          <dgm:chPref val="0"/>
        </dgm:presLayoutVars>
      </dgm:prSet>
      <dgm:spPr/>
    </dgm:pt>
    <dgm:pt modelId="{48150C11-753D-4046-9A5D-827F9990E5F9}" type="pres">
      <dgm:prSet presAssocID="{789FCC35-6496-4FDF-B045-995A10C6BF3E}" presName="sibTrans" presStyleCnt="0"/>
      <dgm:spPr/>
    </dgm:pt>
    <dgm:pt modelId="{303831A0-125D-4282-80DF-B07AD6C20030}" type="pres">
      <dgm:prSet presAssocID="{4ECF41E0-9B3D-4109-A319-E33C2314A088}" presName="compNode" presStyleCnt="0"/>
      <dgm:spPr/>
    </dgm:pt>
    <dgm:pt modelId="{15FF22A4-28DD-41B5-81F9-5021DCDA3A62}" type="pres">
      <dgm:prSet presAssocID="{4ECF41E0-9B3D-4109-A319-E33C2314A088}" presName="bgRect" presStyleLbl="bgShp" presStyleIdx="3" presStyleCnt="4"/>
      <dgm:spPr/>
    </dgm:pt>
    <dgm:pt modelId="{DDCCF518-1451-4579-A30F-D701AFBB47B8}" type="pres">
      <dgm:prSet presAssocID="{4ECF41E0-9B3D-4109-A319-E33C2314A0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ard Room"/>
        </a:ext>
      </dgm:extLst>
    </dgm:pt>
    <dgm:pt modelId="{29647820-E652-442D-9802-E5248B746882}" type="pres">
      <dgm:prSet presAssocID="{4ECF41E0-9B3D-4109-A319-E33C2314A088}" presName="spaceRect" presStyleCnt="0"/>
      <dgm:spPr/>
    </dgm:pt>
    <dgm:pt modelId="{5791918B-A3B1-407D-B9C9-4C0EAFC10681}" type="pres">
      <dgm:prSet presAssocID="{4ECF41E0-9B3D-4109-A319-E33C2314A088}" presName="parTx" presStyleLbl="revTx" presStyleIdx="3" presStyleCnt="4">
        <dgm:presLayoutVars>
          <dgm:chMax val="0"/>
          <dgm:chPref val="0"/>
        </dgm:presLayoutVars>
      </dgm:prSet>
      <dgm:spPr/>
    </dgm:pt>
  </dgm:ptLst>
  <dgm:cxnLst>
    <dgm:cxn modelId="{C0E50E1F-C2C2-4FFC-8E8C-09352A13FACB}" type="presOf" srcId="{B504C5AB-4889-438C-9D4A-B3AC1D55D6FC}" destId="{5AC53BDD-16C6-41CE-8896-79E914CDADA5}" srcOrd="0" destOrd="0" presId="urn:microsoft.com/office/officeart/2018/2/layout/IconVerticalSolidList"/>
    <dgm:cxn modelId="{0E506850-C9B1-4D46-AC62-DAD35965BA1F}" type="presOf" srcId="{4ECF41E0-9B3D-4109-A319-E33C2314A088}" destId="{5791918B-A3B1-407D-B9C9-4C0EAFC10681}" srcOrd="0" destOrd="0" presId="urn:microsoft.com/office/officeart/2018/2/layout/IconVerticalSolidList"/>
    <dgm:cxn modelId="{20DEAB70-8833-4ED4-9AAE-14B39EFEB274}" type="presOf" srcId="{986894D3-8166-4634-BD7B-6DF0E6B6FB8B}" destId="{3596A952-DFC5-4892-8BE3-8461F1694646}" srcOrd="0" destOrd="0" presId="urn:microsoft.com/office/officeart/2018/2/layout/IconVerticalSolidList"/>
    <dgm:cxn modelId="{80134C99-FA67-4EE1-9B0F-FF96F48AA153}" type="presOf" srcId="{291A6296-D401-4CA9-A685-3B98292E0842}" destId="{F68DD7E7-74EA-4412-8904-03C6176683A1}" srcOrd="0" destOrd="0" presId="urn:microsoft.com/office/officeart/2018/2/layout/IconVerticalSolidList"/>
    <dgm:cxn modelId="{B1296AAB-A156-40CB-A426-42CB93FC8DA9}" srcId="{986894D3-8166-4634-BD7B-6DF0E6B6FB8B}" destId="{4ECF41E0-9B3D-4109-A319-E33C2314A088}" srcOrd="3" destOrd="0" parTransId="{A3FFCAA7-55CD-46BB-8B2F-ED45A522B143}" sibTransId="{C25721CB-E599-4FC9-8405-B95AA0912CF2}"/>
    <dgm:cxn modelId="{8D19FDCD-37D8-4245-9AB0-322AB77FC5E0}" srcId="{986894D3-8166-4634-BD7B-6DF0E6B6FB8B}" destId="{513FC933-42EC-429C-8668-A1E5288A8B75}" srcOrd="2" destOrd="0" parTransId="{2C79717B-C363-43CE-ABE9-22045DA3BBF9}" sibTransId="{789FCC35-6496-4FDF-B045-995A10C6BF3E}"/>
    <dgm:cxn modelId="{407B92DA-E321-424C-954C-FC38C31A0718}" srcId="{986894D3-8166-4634-BD7B-6DF0E6B6FB8B}" destId="{B504C5AB-4889-438C-9D4A-B3AC1D55D6FC}" srcOrd="1" destOrd="0" parTransId="{9F8093E8-0FF0-499E-A196-D6FA43A18083}" sibTransId="{FBE8FCBE-06AD-4453-9AB3-91041A060352}"/>
    <dgm:cxn modelId="{AA67C7F4-FDA2-400A-A55F-8107A78BAFAA}" type="presOf" srcId="{513FC933-42EC-429C-8668-A1E5288A8B75}" destId="{9D3DB5FF-BD67-418B-99FA-E7AD6F47D428}" srcOrd="0" destOrd="0" presId="urn:microsoft.com/office/officeart/2018/2/layout/IconVerticalSolidList"/>
    <dgm:cxn modelId="{DAE1B4F9-2E4D-4342-86AB-FD645C90B1D8}" srcId="{986894D3-8166-4634-BD7B-6DF0E6B6FB8B}" destId="{291A6296-D401-4CA9-A685-3B98292E0842}" srcOrd="0" destOrd="0" parTransId="{012A2C09-ACD9-40B5-9D38-858BEC3EF8A1}" sibTransId="{A7C34841-9B0E-4792-B59F-20A9A526469A}"/>
    <dgm:cxn modelId="{B5F363DD-686D-4BFB-86D5-B61B1CEFEC06}" type="presParOf" srcId="{3596A952-DFC5-4892-8BE3-8461F1694646}" destId="{396C9189-BE28-464D-8BFD-1DEAE19B77EA}" srcOrd="0" destOrd="0" presId="urn:microsoft.com/office/officeart/2018/2/layout/IconVerticalSolidList"/>
    <dgm:cxn modelId="{E9100B8C-2FF2-4D78-8CCB-24DDBE20A0FA}" type="presParOf" srcId="{396C9189-BE28-464D-8BFD-1DEAE19B77EA}" destId="{571902E2-CE68-4BAF-9C84-7E0F51F97DF6}" srcOrd="0" destOrd="0" presId="urn:microsoft.com/office/officeart/2018/2/layout/IconVerticalSolidList"/>
    <dgm:cxn modelId="{5366FB96-6380-451A-A7A6-16E45E203A60}" type="presParOf" srcId="{396C9189-BE28-464D-8BFD-1DEAE19B77EA}" destId="{41AB4EF9-1DF8-46E0-B44E-67259299AB87}" srcOrd="1" destOrd="0" presId="urn:microsoft.com/office/officeart/2018/2/layout/IconVerticalSolidList"/>
    <dgm:cxn modelId="{75093399-79A4-4FD3-93C0-20B9ACBDF6DB}" type="presParOf" srcId="{396C9189-BE28-464D-8BFD-1DEAE19B77EA}" destId="{E1D7AF4A-A2D1-4EF7-8ACA-2265EE07259E}" srcOrd="2" destOrd="0" presId="urn:microsoft.com/office/officeart/2018/2/layout/IconVerticalSolidList"/>
    <dgm:cxn modelId="{8093436B-89DF-4B30-A1BD-610D05A3908E}" type="presParOf" srcId="{396C9189-BE28-464D-8BFD-1DEAE19B77EA}" destId="{F68DD7E7-74EA-4412-8904-03C6176683A1}" srcOrd="3" destOrd="0" presId="urn:microsoft.com/office/officeart/2018/2/layout/IconVerticalSolidList"/>
    <dgm:cxn modelId="{48AD3A45-97C6-477C-9730-7A8D9217A2F9}" type="presParOf" srcId="{3596A952-DFC5-4892-8BE3-8461F1694646}" destId="{70466A5C-5D33-4C24-91D9-45C171989201}" srcOrd="1" destOrd="0" presId="urn:microsoft.com/office/officeart/2018/2/layout/IconVerticalSolidList"/>
    <dgm:cxn modelId="{B8316BC3-F70C-4E88-8F5D-3405BDEE7CC2}" type="presParOf" srcId="{3596A952-DFC5-4892-8BE3-8461F1694646}" destId="{6E0B3EBD-2C78-442D-AC90-9204F2B87509}" srcOrd="2" destOrd="0" presId="urn:microsoft.com/office/officeart/2018/2/layout/IconVerticalSolidList"/>
    <dgm:cxn modelId="{1FCDFCF0-5A39-4076-81B6-2463791197B4}" type="presParOf" srcId="{6E0B3EBD-2C78-442D-AC90-9204F2B87509}" destId="{BE617369-EBB2-482F-AED4-6286987421D1}" srcOrd="0" destOrd="0" presId="urn:microsoft.com/office/officeart/2018/2/layout/IconVerticalSolidList"/>
    <dgm:cxn modelId="{BFF2D98F-2B93-4939-96EE-7A600C14DD33}" type="presParOf" srcId="{6E0B3EBD-2C78-442D-AC90-9204F2B87509}" destId="{3B6333C9-A465-4F2C-80FB-9E621D8B8E66}" srcOrd="1" destOrd="0" presId="urn:microsoft.com/office/officeart/2018/2/layout/IconVerticalSolidList"/>
    <dgm:cxn modelId="{A331EC87-4C4D-4D49-80C2-613043121A24}" type="presParOf" srcId="{6E0B3EBD-2C78-442D-AC90-9204F2B87509}" destId="{490B4795-B336-43F6-8637-C514059EDA46}" srcOrd="2" destOrd="0" presId="urn:microsoft.com/office/officeart/2018/2/layout/IconVerticalSolidList"/>
    <dgm:cxn modelId="{AE48B910-6C42-4BE2-BE36-1913F830772E}" type="presParOf" srcId="{6E0B3EBD-2C78-442D-AC90-9204F2B87509}" destId="{5AC53BDD-16C6-41CE-8896-79E914CDADA5}" srcOrd="3" destOrd="0" presId="urn:microsoft.com/office/officeart/2018/2/layout/IconVerticalSolidList"/>
    <dgm:cxn modelId="{7A7B9D15-102B-4C3D-957F-C6725A56F61D}" type="presParOf" srcId="{3596A952-DFC5-4892-8BE3-8461F1694646}" destId="{43D530C9-2014-4FBB-801F-DF03C3109427}" srcOrd="3" destOrd="0" presId="urn:microsoft.com/office/officeart/2018/2/layout/IconVerticalSolidList"/>
    <dgm:cxn modelId="{1171A93D-1045-4C05-BCBF-C819D769F447}" type="presParOf" srcId="{3596A952-DFC5-4892-8BE3-8461F1694646}" destId="{6F6B0BB3-04B2-45B9-A362-1314E212BC18}" srcOrd="4" destOrd="0" presId="urn:microsoft.com/office/officeart/2018/2/layout/IconVerticalSolidList"/>
    <dgm:cxn modelId="{8A4F7697-601C-4339-B40A-7BCC26B75ABC}" type="presParOf" srcId="{6F6B0BB3-04B2-45B9-A362-1314E212BC18}" destId="{33645BE9-A190-4869-92D7-30A5C1133068}" srcOrd="0" destOrd="0" presId="urn:microsoft.com/office/officeart/2018/2/layout/IconVerticalSolidList"/>
    <dgm:cxn modelId="{9B4DCD52-A3D0-468B-AA69-E69AFDEE883D}" type="presParOf" srcId="{6F6B0BB3-04B2-45B9-A362-1314E212BC18}" destId="{37A89664-EB78-4D6E-B9B0-CEE725CE1B16}" srcOrd="1" destOrd="0" presId="urn:microsoft.com/office/officeart/2018/2/layout/IconVerticalSolidList"/>
    <dgm:cxn modelId="{397BB092-F4C7-4A24-94B2-B52B171A1C3D}" type="presParOf" srcId="{6F6B0BB3-04B2-45B9-A362-1314E212BC18}" destId="{79DADB30-EB5F-4773-AC47-CDF8D7E52F92}" srcOrd="2" destOrd="0" presId="urn:microsoft.com/office/officeart/2018/2/layout/IconVerticalSolidList"/>
    <dgm:cxn modelId="{80148EE1-D321-4457-B2D5-53F5BFF43976}" type="presParOf" srcId="{6F6B0BB3-04B2-45B9-A362-1314E212BC18}" destId="{9D3DB5FF-BD67-418B-99FA-E7AD6F47D428}" srcOrd="3" destOrd="0" presId="urn:microsoft.com/office/officeart/2018/2/layout/IconVerticalSolidList"/>
    <dgm:cxn modelId="{7F92155A-64FA-4031-AC85-A7CFB8C6557C}" type="presParOf" srcId="{3596A952-DFC5-4892-8BE3-8461F1694646}" destId="{48150C11-753D-4046-9A5D-827F9990E5F9}" srcOrd="5" destOrd="0" presId="urn:microsoft.com/office/officeart/2018/2/layout/IconVerticalSolidList"/>
    <dgm:cxn modelId="{2D62CCDF-4DCE-4508-847F-6F60695E3C00}" type="presParOf" srcId="{3596A952-DFC5-4892-8BE3-8461F1694646}" destId="{303831A0-125D-4282-80DF-B07AD6C20030}" srcOrd="6" destOrd="0" presId="urn:microsoft.com/office/officeart/2018/2/layout/IconVerticalSolidList"/>
    <dgm:cxn modelId="{C81024B2-2C1F-4F95-A7CE-AE0B41EC1C4E}" type="presParOf" srcId="{303831A0-125D-4282-80DF-B07AD6C20030}" destId="{15FF22A4-28DD-41B5-81F9-5021DCDA3A62}" srcOrd="0" destOrd="0" presId="urn:microsoft.com/office/officeart/2018/2/layout/IconVerticalSolidList"/>
    <dgm:cxn modelId="{E29F4E27-0047-4883-946D-23455E24DEFB}" type="presParOf" srcId="{303831A0-125D-4282-80DF-B07AD6C20030}" destId="{DDCCF518-1451-4579-A30F-D701AFBB47B8}" srcOrd="1" destOrd="0" presId="urn:microsoft.com/office/officeart/2018/2/layout/IconVerticalSolidList"/>
    <dgm:cxn modelId="{C4DFAFD0-BC93-458A-9AD4-C9B589A6D385}" type="presParOf" srcId="{303831A0-125D-4282-80DF-B07AD6C20030}" destId="{29647820-E652-442D-9802-E5248B746882}" srcOrd="2" destOrd="0" presId="urn:microsoft.com/office/officeart/2018/2/layout/IconVerticalSolidList"/>
    <dgm:cxn modelId="{B5FB8BC6-D53A-4D0B-9275-FE91F5FF3B9E}" type="presParOf" srcId="{303831A0-125D-4282-80DF-B07AD6C20030}" destId="{5791918B-A3B1-407D-B9C9-4C0EAFC106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944C92-D24A-400A-8B24-960117543E26}"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F132348-64B0-4D19-9EA4-36905DD192A3}">
      <dgm:prSet/>
      <dgm:spPr/>
      <dgm:t>
        <a:bodyPr/>
        <a:lstStyle/>
        <a:p>
          <a:r>
            <a:rPr lang="en-US"/>
            <a:t>Inattentiveness</a:t>
          </a:r>
        </a:p>
      </dgm:t>
    </dgm:pt>
    <dgm:pt modelId="{19F4FDF7-6682-4A8C-ACA4-E6520902E09A}" type="parTrans" cxnId="{F0343DA6-C40F-40B8-A287-287E1DA954B1}">
      <dgm:prSet/>
      <dgm:spPr/>
      <dgm:t>
        <a:bodyPr/>
        <a:lstStyle/>
        <a:p>
          <a:endParaRPr lang="en-US"/>
        </a:p>
      </dgm:t>
    </dgm:pt>
    <dgm:pt modelId="{C1E231AE-9E0F-41BB-92D5-FB844BB110AD}" type="sibTrans" cxnId="{F0343DA6-C40F-40B8-A287-287E1DA954B1}">
      <dgm:prSet/>
      <dgm:spPr/>
      <dgm:t>
        <a:bodyPr/>
        <a:lstStyle/>
        <a:p>
          <a:endParaRPr lang="en-US"/>
        </a:p>
      </dgm:t>
    </dgm:pt>
    <dgm:pt modelId="{19A4A5B9-0821-41B7-A7B6-9F12F92B0B9C}">
      <dgm:prSet/>
      <dgm:spPr/>
      <dgm:t>
        <a:bodyPr/>
        <a:lstStyle/>
        <a:p>
          <a:r>
            <a:rPr lang="en-US"/>
            <a:t>Limited retention</a:t>
          </a:r>
        </a:p>
      </dgm:t>
    </dgm:pt>
    <dgm:pt modelId="{14305B88-EF64-4A17-AE22-A9681F70C500}" type="parTrans" cxnId="{7A3C5886-5A1A-4136-8B60-9DB1A4EABAB7}">
      <dgm:prSet/>
      <dgm:spPr/>
      <dgm:t>
        <a:bodyPr/>
        <a:lstStyle/>
        <a:p>
          <a:endParaRPr lang="en-US"/>
        </a:p>
      </dgm:t>
    </dgm:pt>
    <dgm:pt modelId="{21506218-15E4-413B-AFE4-DC9D14875CC3}" type="sibTrans" cxnId="{7A3C5886-5A1A-4136-8B60-9DB1A4EABAB7}">
      <dgm:prSet/>
      <dgm:spPr/>
      <dgm:t>
        <a:bodyPr/>
        <a:lstStyle/>
        <a:p>
          <a:endParaRPr lang="en-US"/>
        </a:p>
      </dgm:t>
    </dgm:pt>
    <dgm:pt modelId="{F8B77EFD-E887-4DAC-95A6-79C8D191D1FC}">
      <dgm:prSet/>
      <dgm:spPr/>
      <dgm:t>
        <a:bodyPr/>
        <a:lstStyle/>
        <a:p>
          <a:r>
            <a:rPr lang="en-US"/>
            <a:t>Distrust</a:t>
          </a:r>
        </a:p>
      </dgm:t>
    </dgm:pt>
    <dgm:pt modelId="{46BE6BE3-940E-46F1-BF38-1E92782D7A6C}" type="parTrans" cxnId="{462B42BE-F49C-47B0-81B4-BEB8719B34B9}">
      <dgm:prSet/>
      <dgm:spPr/>
      <dgm:t>
        <a:bodyPr/>
        <a:lstStyle/>
        <a:p>
          <a:endParaRPr lang="en-US"/>
        </a:p>
      </dgm:t>
    </dgm:pt>
    <dgm:pt modelId="{588CFAA7-3CCB-44E0-934D-45E8AF0801BF}" type="sibTrans" cxnId="{462B42BE-F49C-47B0-81B4-BEB8719B34B9}">
      <dgm:prSet/>
      <dgm:spPr/>
      <dgm:t>
        <a:bodyPr/>
        <a:lstStyle/>
        <a:p>
          <a:endParaRPr lang="en-US"/>
        </a:p>
      </dgm:t>
    </dgm:pt>
    <dgm:pt modelId="{A18316C1-7636-44D8-A2A9-4692ACE6ED52}">
      <dgm:prSet/>
      <dgm:spPr/>
      <dgm:t>
        <a:bodyPr/>
        <a:lstStyle/>
        <a:p>
          <a:r>
            <a:rPr lang="en-US"/>
            <a:t>Emotion</a:t>
          </a:r>
        </a:p>
      </dgm:t>
    </dgm:pt>
    <dgm:pt modelId="{4464D4A1-BDD5-406C-8505-7141A337A515}" type="parTrans" cxnId="{0B018AEC-A219-4AE8-B6A3-035963403FDD}">
      <dgm:prSet/>
      <dgm:spPr/>
      <dgm:t>
        <a:bodyPr/>
        <a:lstStyle/>
        <a:p>
          <a:endParaRPr lang="en-US"/>
        </a:p>
      </dgm:t>
    </dgm:pt>
    <dgm:pt modelId="{E636CCFB-1FD9-4573-972D-58EFC890511F}" type="sibTrans" cxnId="{0B018AEC-A219-4AE8-B6A3-035963403FDD}">
      <dgm:prSet/>
      <dgm:spPr/>
      <dgm:t>
        <a:bodyPr/>
        <a:lstStyle/>
        <a:p>
          <a:endParaRPr lang="en-US"/>
        </a:p>
      </dgm:t>
    </dgm:pt>
    <dgm:pt modelId="{EA7FEA03-B081-4105-A24C-B1F66F2587BD}">
      <dgm:prSet/>
      <dgm:spPr/>
      <dgm:t>
        <a:bodyPr/>
        <a:lstStyle/>
        <a:p>
          <a:r>
            <a:rPr lang="en-US"/>
            <a:t>Premature Evaluation</a:t>
          </a:r>
        </a:p>
      </dgm:t>
    </dgm:pt>
    <dgm:pt modelId="{E3C783BE-53D8-4BB6-888B-43E80BFB1330}" type="parTrans" cxnId="{EB661465-860D-4BB4-86B6-30356A6CA19E}">
      <dgm:prSet/>
      <dgm:spPr/>
      <dgm:t>
        <a:bodyPr/>
        <a:lstStyle/>
        <a:p>
          <a:endParaRPr lang="en-US"/>
        </a:p>
      </dgm:t>
    </dgm:pt>
    <dgm:pt modelId="{D2BFC5A3-C7B4-4EA9-A6F8-8445A6458D90}" type="sibTrans" cxnId="{EB661465-860D-4BB4-86B6-30356A6CA19E}">
      <dgm:prSet/>
      <dgm:spPr/>
      <dgm:t>
        <a:bodyPr/>
        <a:lstStyle/>
        <a:p>
          <a:endParaRPr lang="en-US"/>
        </a:p>
      </dgm:t>
    </dgm:pt>
    <dgm:pt modelId="{B3CF3D96-12E0-4CF5-A48E-CB036339F127}" type="pres">
      <dgm:prSet presAssocID="{ED944C92-D24A-400A-8B24-960117543E26}" presName="diagram" presStyleCnt="0">
        <dgm:presLayoutVars>
          <dgm:dir/>
          <dgm:resizeHandles val="exact"/>
        </dgm:presLayoutVars>
      </dgm:prSet>
      <dgm:spPr/>
    </dgm:pt>
    <dgm:pt modelId="{40A3621D-A626-4A78-AA86-21E0B9001C15}" type="pres">
      <dgm:prSet presAssocID="{4F132348-64B0-4D19-9EA4-36905DD192A3}" presName="node" presStyleLbl="node1" presStyleIdx="0" presStyleCnt="5">
        <dgm:presLayoutVars>
          <dgm:bulletEnabled val="1"/>
        </dgm:presLayoutVars>
      </dgm:prSet>
      <dgm:spPr/>
    </dgm:pt>
    <dgm:pt modelId="{56FD1BD5-1CBF-45BD-80C2-770B28136806}" type="pres">
      <dgm:prSet presAssocID="{C1E231AE-9E0F-41BB-92D5-FB844BB110AD}" presName="sibTrans" presStyleCnt="0"/>
      <dgm:spPr/>
    </dgm:pt>
    <dgm:pt modelId="{B5115F61-1CDA-4ADC-AE0E-F9347891573F}" type="pres">
      <dgm:prSet presAssocID="{19A4A5B9-0821-41B7-A7B6-9F12F92B0B9C}" presName="node" presStyleLbl="node1" presStyleIdx="1" presStyleCnt="5">
        <dgm:presLayoutVars>
          <dgm:bulletEnabled val="1"/>
        </dgm:presLayoutVars>
      </dgm:prSet>
      <dgm:spPr/>
    </dgm:pt>
    <dgm:pt modelId="{67709AC7-9A93-486A-A45A-807FF1CAB287}" type="pres">
      <dgm:prSet presAssocID="{21506218-15E4-413B-AFE4-DC9D14875CC3}" presName="sibTrans" presStyleCnt="0"/>
      <dgm:spPr/>
    </dgm:pt>
    <dgm:pt modelId="{EA1817B2-1D7D-4420-AA25-6F8A2A7D1711}" type="pres">
      <dgm:prSet presAssocID="{F8B77EFD-E887-4DAC-95A6-79C8D191D1FC}" presName="node" presStyleLbl="node1" presStyleIdx="2" presStyleCnt="5">
        <dgm:presLayoutVars>
          <dgm:bulletEnabled val="1"/>
        </dgm:presLayoutVars>
      </dgm:prSet>
      <dgm:spPr/>
    </dgm:pt>
    <dgm:pt modelId="{E15C084A-3465-47EA-B368-89C82FA41F3D}" type="pres">
      <dgm:prSet presAssocID="{588CFAA7-3CCB-44E0-934D-45E8AF0801BF}" presName="sibTrans" presStyleCnt="0"/>
      <dgm:spPr/>
    </dgm:pt>
    <dgm:pt modelId="{27011D35-E86A-4840-8C37-2D6CE5C70C05}" type="pres">
      <dgm:prSet presAssocID="{A18316C1-7636-44D8-A2A9-4692ACE6ED52}" presName="node" presStyleLbl="node1" presStyleIdx="3" presStyleCnt="5">
        <dgm:presLayoutVars>
          <dgm:bulletEnabled val="1"/>
        </dgm:presLayoutVars>
      </dgm:prSet>
      <dgm:spPr/>
    </dgm:pt>
    <dgm:pt modelId="{D49F4DFB-FC97-4F0E-A12F-75A02A7B55D1}" type="pres">
      <dgm:prSet presAssocID="{E636CCFB-1FD9-4573-972D-58EFC890511F}" presName="sibTrans" presStyleCnt="0"/>
      <dgm:spPr/>
    </dgm:pt>
    <dgm:pt modelId="{1FBE1C35-72ED-4BEB-AC42-6281F9A983A6}" type="pres">
      <dgm:prSet presAssocID="{EA7FEA03-B081-4105-A24C-B1F66F2587BD}" presName="node" presStyleLbl="node1" presStyleIdx="4" presStyleCnt="5">
        <dgm:presLayoutVars>
          <dgm:bulletEnabled val="1"/>
        </dgm:presLayoutVars>
      </dgm:prSet>
      <dgm:spPr/>
    </dgm:pt>
  </dgm:ptLst>
  <dgm:cxnLst>
    <dgm:cxn modelId="{13B0A106-2DD3-423B-BD3A-3709FEF6C2D6}" type="presOf" srcId="{EA7FEA03-B081-4105-A24C-B1F66F2587BD}" destId="{1FBE1C35-72ED-4BEB-AC42-6281F9A983A6}" srcOrd="0" destOrd="0" presId="urn:microsoft.com/office/officeart/2005/8/layout/default"/>
    <dgm:cxn modelId="{8F5B5D33-0C20-43CF-BC95-8B98E34276F0}" type="presOf" srcId="{19A4A5B9-0821-41B7-A7B6-9F12F92B0B9C}" destId="{B5115F61-1CDA-4ADC-AE0E-F9347891573F}" srcOrd="0" destOrd="0" presId="urn:microsoft.com/office/officeart/2005/8/layout/default"/>
    <dgm:cxn modelId="{EB661465-860D-4BB4-86B6-30356A6CA19E}" srcId="{ED944C92-D24A-400A-8B24-960117543E26}" destId="{EA7FEA03-B081-4105-A24C-B1F66F2587BD}" srcOrd="4" destOrd="0" parTransId="{E3C783BE-53D8-4BB6-888B-43E80BFB1330}" sibTransId="{D2BFC5A3-C7B4-4EA9-A6F8-8445A6458D90}"/>
    <dgm:cxn modelId="{09987A6C-F155-4F15-B5BC-BC356B7A0661}" type="presOf" srcId="{F8B77EFD-E887-4DAC-95A6-79C8D191D1FC}" destId="{EA1817B2-1D7D-4420-AA25-6F8A2A7D1711}" srcOrd="0" destOrd="0" presId="urn:microsoft.com/office/officeart/2005/8/layout/default"/>
    <dgm:cxn modelId="{782E5671-8034-4D76-A768-2867951ACAF6}" type="presOf" srcId="{4F132348-64B0-4D19-9EA4-36905DD192A3}" destId="{40A3621D-A626-4A78-AA86-21E0B9001C15}" srcOrd="0" destOrd="0" presId="urn:microsoft.com/office/officeart/2005/8/layout/default"/>
    <dgm:cxn modelId="{A60AE277-A711-45A3-B0FB-9F33901F4EC7}" type="presOf" srcId="{A18316C1-7636-44D8-A2A9-4692ACE6ED52}" destId="{27011D35-E86A-4840-8C37-2D6CE5C70C05}" srcOrd="0" destOrd="0" presId="urn:microsoft.com/office/officeart/2005/8/layout/default"/>
    <dgm:cxn modelId="{7A3C5886-5A1A-4136-8B60-9DB1A4EABAB7}" srcId="{ED944C92-D24A-400A-8B24-960117543E26}" destId="{19A4A5B9-0821-41B7-A7B6-9F12F92B0B9C}" srcOrd="1" destOrd="0" parTransId="{14305B88-EF64-4A17-AE22-A9681F70C500}" sibTransId="{21506218-15E4-413B-AFE4-DC9D14875CC3}"/>
    <dgm:cxn modelId="{0640FB99-CBD0-44E9-9A7F-E88AE8F7F04C}" type="presOf" srcId="{ED944C92-D24A-400A-8B24-960117543E26}" destId="{B3CF3D96-12E0-4CF5-A48E-CB036339F127}" srcOrd="0" destOrd="0" presId="urn:microsoft.com/office/officeart/2005/8/layout/default"/>
    <dgm:cxn modelId="{F0343DA6-C40F-40B8-A287-287E1DA954B1}" srcId="{ED944C92-D24A-400A-8B24-960117543E26}" destId="{4F132348-64B0-4D19-9EA4-36905DD192A3}" srcOrd="0" destOrd="0" parTransId="{19F4FDF7-6682-4A8C-ACA4-E6520902E09A}" sibTransId="{C1E231AE-9E0F-41BB-92D5-FB844BB110AD}"/>
    <dgm:cxn modelId="{462B42BE-F49C-47B0-81B4-BEB8719B34B9}" srcId="{ED944C92-D24A-400A-8B24-960117543E26}" destId="{F8B77EFD-E887-4DAC-95A6-79C8D191D1FC}" srcOrd="2" destOrd="0" parTransId="{46BE6BE3-940E-46F1-BF38-1E92782D7A6C}" sibTransId="{588CFAA7-3CCB-44E0-934D-45E8AF0801BF}"/>
    <dgm:cxn modelId="{0B018AEC-A219-4AE8-B6A3-035963403FDD}" srcId="{ED944C92-D24A-400A-8B24-960117543E26}" destId="{A18316C1-7636-44D8-A2A9-4692ACE6ED52}" srcOrd="3" destOrd="0" parTransId="{4464D4A1-BDD5-406C-8505-7141A337A515}" sibTransId="{E636CCFB-1FD9-4573-972D-58EFC890511F}"/>
    <dgm:cxn modelId="{B50C6A9E-45F0-4C96-9192-0CD058DDCB57}" type="presParOf" srcId="{B3CF3D96-12E0-4CF5-A48E-CB036339F127}" destId="{40A3621D-A626-4A78-AA86-21E0B9001C15}" srcOrd="0" destOrd="0" presId="urn:microsoft.com/office/officeart/2005/8/layout/default"/>
    <dgm:cxn modelId="{E8F3D89B-3378-4FB5-8E6B-935628885E55}" type="presParOf" srcId="{B3CF3D96-12E0-4CF5-A48E-CB036339F127}" destId="{56FD1BD5-1CBF-45BD-80C2-770B28136806}" srcOrd="1" destOrd="0" presId="urn:microsoft.com/office/officeart/2005/8/layout/default"/>
    <dgm:cxn modelId="{61B94DEB-6BDB-4A11-9A80-61E56AD1840F}" type="presParOf" srcId="{B3CF3D96-12E0-4CF5-A48E-CB036339F127}" destId="{B5115F61-1CDA-4ADC-AE0E-F9347891573F}" srcOrd="2" destOrd="0" presId="urn:microsoft.com/office/officeart/2005/8/layout/default"/>
    <dgm:cxn modelId="{FFE09D92-91FF-4FA2-B8AF-AA8F8E4ED062}" type="presParOf" srcId="{B3CF3D96-12E0-4CF5-A48E-CB036339F127}" destId="{67709AC7-9A93-486A-A45A-807FF1CAB287}" srcOrd="3" destOrd="0" presId="urn:microsoft.com/office/officeart/2005/8/layout/default"/>
    <dgm:cxn modelId="{87570CD4-A6E4-42CF-AADE-10A76054D9A4}" type="presParOf" srcId="{B3CF3D96-12E0-4CF5-A48E-CB036339F127}" destId="{EA1817B2-1D7D-4420-AA25-6F8A2A7D1711}" srcOrd="4" destOrd="0" presId="urn:microsoft.com/office/officeart/2005/8/layout/default"/>
    <dgm:cxn modelId="{6EF1FB7F-A64C-47A7-AB78-E64777022021}" type="presParOf" srcId="{B3CF3D96-12E0-4CF5-A48E-CB036339F127}" destId="{E15C084A-3465-47EA-B368-89C82FA41F3D}" srcOrd="5" destOrd="0" presId="urn:microsoft.com/office/officeart/2005/8/layout/default"/>
    <dgm:cxn modelId="{E2C59BB5-00A0-4B03-92AD-8446BF066522}" type="presParOf" srcId="{B3CF3D96-12E0-4CF5-A48E-CB036339F127}" destId="{27011D35-E86A-4840-8C37-2D6CE5C70C05}" srcOrd="6" destOrd="0" presId="urn:microsoft.com/office/officeart/2005/8/layout/default"/>
    <dgm:cxn modelId="{9DBD4C41-228C-40F0-9A24-C44CED8C1332}" type="presParOf" srcId="{B3CF3D96-12E0-4CF5-A48E-CB036339F127}" destId="{D49F4DFB-FC97-4F0E-A12F-75A02A7B55D1}" srcOrd="7" destOrd="0" presId="urn:microsoft.com/office/officeart/2005/8/layout/default"/>
    <dgm:cxn modelId="{712A96C0-6765-40B4-904D-ED88BF01B2D7}" type="presParOf" srcId="{B3CF3D96-12E0-4CF5-A48E-CB036339F127}" destId="{1FBE1C35-72ED-4BEB-AC42-6281F9A983A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C15033-FAE2-4134-B97F-3D24BEB962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EA7C81-D7CE-4272-8A91-50C5372FFFF9}">
      <dgm:prSet/>
      <dgm:spPr/>
      <dgm:t>
        <a:bodyPr/>
        <a:lstStyle/>
        <a:p>
          <a:r>
            <a:rPr lang="en-US"/>
            <a:t>Active listening</a:t>
          </a:r>
        </a:p>
      </dgm:t>
    </dgm:pt>
    <dgm:pt modelId="{F9C3C4A3-A0E9-4824-868A-05542609BA8E}" type="parTrans" cxnId="{4EEBA6BB-1CFC-46F2-A774-63EB3D560C8E}">
      <dgm:prSet/>
      <dgm:spPr/>
      <dgm:t>
        <a:bodyPr/>
        <a:lstStyle/>
        <a:p>
          <a:endParaRPr lang="en-US"/>
        </a:p>
      </dgm:t>
    </dgm:pt>
    <dgm:pt modelId="{84C0FDCB-A8E6-4A43-AA2A-04802F20776C}" type="sibTrans" cxnId="{4EEBA6BB-1CFC-46F2-A774-63EB3D560C8E}">
      <dgm:prSet/>
      <dgm:spPr/>
      <dgm:t>
        <a:bodyPr/>
        <a:lstStyle/>
        <a:p>
          <a:endParaRPr lang="en-US"/>
        </a:p>
      </dgm:t>
    </dgm:pt>
    <dgm:pt modelId="{85C08155-F9A2-429C-AD48-A53D604ED027}">
      <dgm:prSet/>
      <dgm:spPr/>
      <dgm:t>
        <a:bodyPr/>
        <a:lstStyle/>
        <a:p>
          <a:r>
            <a:rPr lang="en-US"/>
            <a:t>Giving full attention and listening to what the sender is saying.</a:t>
          </a:r>
        </a:p>
      </dgm:t>
    </dgm:pt>
    <dgm:pt modelId="{7DB2C167-37A9-46C1-B467-BD9A38C0D37A}" type="parTrans" cxnId="{3A47A7A2-8F10-40D1-8751-15796A29F1C5}">
      <dgm:prSet/>
      <dgm:spPr/>
      <dgm:t>
        <a:bodyPr/>
        <a:lstStyle/>
        <a:p>
          <a:endParaRPr lang="en-US"/>
        </a:p>
      </dgm:t>
    </dgm:pt>
    <dgm:pt modelId="{03B6070E-A580-4474-A5C0-DBAB10122F1A}" type="sibTrans" cxnId="{3A47A7A2-8F10-40D1-8751-15796A29F1C5}">
      <dgm:prSet/>
      <dgm:spPr/>
      <dgm:t>
        <a:bodyPr/>
        <a:lstStyle/>
        <a:p>
          <a:endParaRPr lang="en-US"/>
        </a:p>
      </dgm:t>
    </dgm:pt>
    <dgm:pt modelId="{D0314FD9-28F2-44BD-82B3-6EAA457B6511}">
      <dgm:prSet/>
      <dgm:spPr/>
      <dgm:t>
        <a:bodyPr/>
        <a:lstStyle/>
        <a:p>
          <a:r>
            <a:rPr lang="en-US"/>
            <a:t>Emotion Management</a:t>
          </a:r>
        </a:p>
      </dgm:t>
    </dgm:pt>
    <dgm:pt modelId="{CD071457-6892-446B-9DE0-61A0E542B020}" type="parTrans" cxnId="{5EA4A701-6C70-4741-B4F2-074DD5FC77C3}">
      <dgm:prSet/>
      <dgm:spPr/>
      <dgm:t>
        <a:bodyPr/>
        <a:lstStyle/>
        <a:p>
          <a:endParaRPr lang="en-US"/>
        </a:p>
      </dgm:t>
    </dgm:pt>
    <dgm:pt modelId="{F2B9DEF8-CBAA-4FEB-8E62-1CBD4ACA9895}" type="sibTrans" cxnId="{5EA4A701-6C70-4741-B4F2-074DD5FC77C3}">
      <dgm:prSet/>
      <dgm:spPr/>
      <dgm:t>
        <a:bodyPr/>
        <a:lstStyle/>
        <a:p>
          <a:endParaRPr lang="en-US"/>
        </a:p>
      </dgm:t>
    </dgm:pt>
    <dgm:pt modelId="{6DB264CB-1836-4CCA-8AB3-B721D386EB19}">
      <dgm:prSet/>
      <dgm:spPr/>
      <dgm:t>
        <a:bodyPr/>
        <a:lstStyle/>
        <a:p>
          <a:r>
            <a:rPr lang="en-US"/>
            <a:t>Getting upset,nervous and other emotions is common for everyone but showing them in front of an audience at workplace can be a problem for both you and your career.</a:t>
          </a:r>
        </a:p>
      </dgm:t>
    </dgm:pt>
    <dgm:pt modelId="{461E202F-E5CB-4F53-852C-3BE1BF94891E}" type="parTrans" cxnId="{6DA7FE79-D0FF-4FAF-A0C5-E1672B74422B}">
      <dgm:prSet/>
      <dgm:spPr/>
      <dgm:t>
        <a:bodyPr/>
        <a:lstStyle/>
        <a:p>
          <a:endParaRPr lang="en-US"/>
        </a:p>
      </dgm:t>
    </dgm:pt>
    <dgm:pt modelId="{6C25F1EF-6025-475A-B5B3-DF178AC4B648}" type="sibTrans" cxnId="{6DA7FE79-D0FF-4FAF-A0C5-E1672B74422B}">
      <dgm:prSet/>
      <dgm:spPr/>
      <dgm:t>
        <a:bodyPr/>
        <a:lstStyle/>
        <a:p>
          <a:endParaRPr lang="en-US"/>
        </a:p>
      </dgm:t>
    </dgm:pt>
    <dgm:pt modelId="{084890F3-16B0-475C-A550-440AB5E83156}" type="pres">
      <dgm:prSet presAssocID="{01C15033-FAE2-4134-B97F-3D24BEB96246}" presName="linear" presStyleCnt="0">
        <dgm:presLayoutVars>
          <dgm:animLvl val="lvl"/>
          <dgm:resizeHandles val="exact"/>
        </dgm:presLayoutVars>
      </dgm:prSet>
      <dgm:spPr/>
    </dgm:pt>
    <dgm:pt modelId="{D8875CD2-76D0-48A6-A218-72097E815961}" type="pres">
      <dgm:prSet presAssocID="{ADEA7C81-D7CE-4272-8A91-50C5372FFFF9}" presName="parentText" presStyleLbl="node1" presStyleIdx="0" presStyleCnt="4">
        <dgm:presLayoutVars>
          <dgm:chMax val="0"/>
          <dgm:bulletEnabled val="1"/>
        </dgm:presLayoutVars>
      </dgm:prSet>
      <dgm:spPr/>
    </dgm:pt>
    <dgm:pt modelId="{7A4590F7-F8B3-44B1-8FCB-B621D047FDE6}" type="pres">
      <dgm:prSet presAssocID="{84C0FDCB-A8E6-4A43-AA2A-04802F20776C}" presName="spacer" presStyleCnt="0"/>
      <dgm:spPr/>
    </dgm:pt>
    <dgm:pt modelId="{1AFE5384-7622-437D-A079-AAC9898BDE1D}" type="pres">
      <dgm:prSet presAssocID="{85C08155-F9A2-429C-AD48-A53D604ED027}" presName="parentText" presStyleLbl="node1" presStyleIdx="1" presStyleCnt="4">
        <dgm:presLayoutVars>
          <dgm:chMax val="0"/>
          <dgm:bulletEnabled val="1"/>
        </dgm:presLayoutVars>
      </dgm:prSet>
      <dgm:spPr/>
    </dgm:pt>
    <dgm:pt modelId="{603B740D-BFA5-457B-A18B-B4C1EDE24090}" type="pres">
      <dgm:prSet presAssocID="{03B6070E-A580-4474-A5C0-DBAB10122F1A}" presName="spacer" presStyleCnt="0"/>
      <dgm:spPr/>
    </dgm:pt>
    <dgm:pt modelId="{0B3B7659-886E-4F0B-AD7C-F327943D06DE}" type="pres">
      <dgm:prSet presAssocID="{D0314FD9-28F2-44BD-82B3-6EAA457B6511}" presName="parentText" presStyleLbl="node1" presStyleIdx="2" presStyleCnt="4">
        <dgm:presLayoutVars>
          <dgm:chMax val="0"/>
          <dgm:bulletEnabled val="1"/>
        </dgm:presLayoutVars>
      </dgm:prSet>
      <dgm:spPr/>
    </dgm:pt>
    <dgm:pt modelId="{BCE6C093-CEE6-4850-B789-DAE59BC7B26E}" type="pres">
      <dgm:prSet presAssocID="{F2B9DEF8-CBAA-4FEB-8E62-1CBD4ACA9895}" presName="spacer" presStyleCnt="0"/>
      <dgm:spPr/>
    </dgm:pt>
    <dgm:pt modelId="{7E75BEED-401C-4D73-95A1-179BCCA448CF}" type="pres">
      <dgm:prSet presAssocID="{6DB264CB-1836-4CCA-8AB3-B721D386EB19}" presName="parentText" presStyleLbl="node1" presStyleIdx="3" presStyleCnt="4">
        <dgm:presLayoutVars>
          <dgm:chMax val="0"/>
          <dgm:bulletEnabled val="1"/>
        </dgm:presLayoutVars>
      </dgm:prSet>
      <dgm:spPr/>
    </dgm:pt>
  </dgm:ptLst>
  <dgm:cxnLst>
    <dgm:cxn modelId="{5EA4A701-6C70-4741-B4F2-074DD5FC77C3}" srcId="{01C15033-FAE2-4134-B97F-3D24BEB96246}" destId="{D0314FD9-28F2-44BD-82B3-6EAA457B6511}" srcOrd="2" destOrd="0" parTransId="{CD071457-6892-446B-9DE0-61A0E542B020}" sibTransId="{F2B9DEF8-CBAA-4FEB-8E62-1CBD4ACA9895}"/>
    <dgm:cxn modelId="{34453806-E620-4EB6-886E-BC9D13532CD7}" type="presOf" srcId="{85C08155-F9A2-429C-AD48-A53D604ED027}" destId="{1AFE5384-7622-437D-A079-AAC9898BDE1D}" srcOrd="0" destOrd="0" presId="urn:microsoft.com/office/officeart/2005/8/layout/vList2"/>
    <dgm:cxn modelId="{119E9B30-D0D7-4870-8935-2D325C32097F}" type="presOf" srcId="{D0314FD9-28F2-44BD-82B3-6EAA457B6511}" destId="{0B3B7659-886E-4F0B-AD7C-F327943D06DE}" srcOrd="0" destOrd="0" presId="urn:microsoft.com/office/officeart/2005/8/layout/vList2"/>
    <dgm:cxn modelId="{97AEB633-A41F-46F3-8E48-B59214347361}" type="presOf" srcId="{6DB264CB-1836-4CCA-8AB3-B721D386EB19}" destId="{7E75BEED-401C-4D73-95A1-179BCCA448CF}" srcOrd="0" destOrd="0" presId="urn:microsoft.com/office/officeart/2005/8/layout/vList2"/>
    <dgm:cxn modelId="{6DA7FE79-D0FF-4FAF-A0C5-E1672B74422B}" srcId="{01C15033-FAE2-4134-B97F-3D24BEB96246}" destId="{6DB264CB-1836-4CCA-8AB3-B721D386EB19}" srcOrd="3" destOrd="0" parTransId="{461E202F-E5CB-4F53-852C-3BE1BF94891E}" sibTransId="{6C25F1EF-6025-475A-B5B3-DF178AC4B648}"/>
    <dgm:cxn modelId="{3A47A7A2-8F10-40D1-8751-15796A29F1C5}" srcId="{01C15033-FAE2-4134-B97F-3D24BEB96246}" destId="{85C08155-F9A2-429C-AD48-A53D604ED027}" srcOrd="1" destOrd="0" parTransId="{7DB2C167-37A9-46C1-B467-BD9A38C0D37A}" sibTransId="{03B6070E-A580-4474-A5C0-DBAB10122F1A}"/>
    <dgm:cxn modelId="{4EEBA6BB-1CFC-46F2-A774-63EB3D560C8E}" srcId="{01C15033-FAE2-4134-B97F-3D24BEB96246}" destId="{ADEA7C81-D7CE-4272-8A91-50C5372FFFF9}" srcOrd="0" destOrd="0" parTransId="{F9C3C4A3-A0E9-4824-868A-05542609BA8E}" sibTransId="{84C0FDCB-A8E6-4A43-AA2A-04802F20776C}"/>
    <dgm:cxn modelId="{7E9540C0-44C9-4980-8E08-BD176EE50030}" type="presOf" srcId="{ADEA7C81-D7CE-4272-8A91-50C5372FFFF9}" destId="{D8875CD2-76D0-48A6-A218-72097E815961}" srcOrd="0" destOrd="0" presId="urn:microsoft.com/office/officeart/2005/8/layout/vList2"/>
    <dgm:cxn modelId="{70E7CAF4-E219-474C-BC37-02103991A87C}" type="presOf" srcId="{01C15033-FAE2-4134-B97F-3D24BEB96246}" destId="{084890F3-16B0-475C-A550-440AB5E83156}" srcOrd="0" destOrd="0" presId="urn:microsoft.com/office/officeart/2005/8/layout/vList2"/>
    <dgm:cxn modelId="{5039AB5A-F064-4406-B264-20EBE236169F}" type="presParOf" srcId="{084890F3-16B0-475C-A550-440AB5E83156}" destId="{D8875CD2-76D0-48A6-A218-72097E815961}" srcOrd="0" destOrd="0" presId="urn:microsoft.com/office/officeart/2005/8/layout/vList2"/>
    <dgm:cxn modelId="{53778980-2A85-4E3A-ABDB-75A97338F556}" type="presParOf" srcId="{084890F3-16B0-475C-A550-440AB5E83156}" destId="{7A4590F7-F8B3-44B1-8FCB-B621D047FDE6}" srcOrd="1" destOrd="0" presId="urn:microsoft.com/office/officeart/2005/8/layout/vList2"/>
    <dgm:cxn modelId="{6C14F4DA-2C71-483C-9B6D-6DF2A6B36097}" type="presParOf" srcId="{084890F3-16B0-475C-A550-440AB5E83156}" destId="{1AFE5384-7622-437D-A079-AAC9898BDE1D}" srcOrd="2" destOrd="0" presId="urn:microsoft.com/office/officeart/2005/8/layout/vList2"/>
    <dgm:cxn modelId="{E46C26F6-B464-4BE3-A2A2-44E1BBE04D84}" type="presParOf" srcId="{084890F3-16B0-475C-A550-440AB5E83156}" destId="{603B740D-BFA5-457B-A18B-B4C1EDE24090}" srcOrd="3" destOrd="0" presId="urn:microsoft.com/office/officeart/2005/8/layout/vList2"/>
    <dgm:cxn modelId="{52ED1B79-736D-4EDB-9FDA-140506437940}" type="presParOf" srcId="{084890F3-16B0-475C-A550-440AB5E83156}" destId="{0B3B7659-886E-4F0B-AD7C-F327943D06DE}" srcOrd="4" destOrd="0" presId="urn:microsoft.com/office/officeart/2005/8/layout/vList2"/>
    <dgm:cxn modelId="{A9F81CF4-4024-4C7D-B29B-93710542003C}" type="presParOf" srcId="{084890F3-16B0-475C-A550-440AB5E83156}" destId="{BCE6C093-CEE6-4850-B789-DAE59BC7B26E}" srcOrd="5" destOrd="0" presId="urn:microsoft.com/office/officeart/2005/8/layout/vList2"/>
    <dgm:cxn modelId="{FE17EBCC-42C1-4840-B3F0-DCD258915A91}" type="presParOf" srcId="{084890F3-16B0-475C-A550-440AB5E83156}" destId="{7E75BEED-401C-4D73-95A1-179BCCA448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E0F0731-E24D-4624-91AB-3DD1619AE5F8}"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CB156E01-7A25-4836-A268-FFC38A216AD7}">
      <dgm:prSet/>
      <dgm:spPr/>
      <dgm:t>
        <a:bodyPr/>
        <a:lstStyle/>
        <a:p>
          <a:r>
            <a:rPr lang="en-US"/>
            <a:t>Having an objective in your mind  can help to overcome the psychological barrier in communication.</a:t>
          </a:r>
        </a:p>
      </dgm:t>
    </dgm:pt>
    <dgm:pt modelId="{94F25D6A-FD67-4504-97C4-9AB8D146C36A}" type="parTrans" cxnId="{58F75FCA-A090-44E4-964A-8F2A4471E704}">
      <dgm:prSet/>
      <dgm:spPr/>
      <dgm:t>
        <a:bodyPr/>
        <a:lstStyle/>
        <a:p>
          <a:endParaRPr lang="en-US"/>
        </a:p>
      </dgm:t>
    </dgm:pt>
    <dgm:pt modelId="{0571EBAC-6296-42C5-9E30-6D686A46B35C}" type="sibTrans" cxnId="{58F75FCA-A090-44E4-964A-8F2A4471E704}">
      <dgm:prSet/>
      <dgm:spPr/>
      <dgm:t>
        <a:bodyPr/>
        <a:lstStyle/>
        <a:p>
          <a:endParaRPr lang="en-US"/>
        </a:p>
      </dgm:t>
    </dgm:pt>
    <dgm:pt modelId="{50072172-6E77-417D-940C-249893FBF7BB}">
      <dgm:prSet/>
      <dgm:spPr/>
      <dgm:t>
        <a:bodyPr/>
        <a:lstStyle/>
        <a:p>
          <a:r>
            <a:rPr lang="en-US"/>
            <a:t>Having made a mindset and diligently following it can help one to overcome his/her irrational or impulsive acts in a workplace.</a:t>
          </a:r>
        </a:p>
      </dgm:t>
    </dgm:pt>
    <dgm:pt modelId="{43C3C61C-5FD5-46D5-A9CE-CEA7EB7A3D6C}" type="parTrans" cxnId="{CFD2A6F3-E947-475F-92F8-7AB1DB472ABD}">
      <dgm:prSet/>
      <dgm:spPr/>
      <dgm:t>
        <a:bodyPr/>
        <a:lstStyle/>
        <a:p>
          <a:endParaRPr lang="en-US"/>
        </a:p>
      </dgm:t>
    </dgm:pt>
    <dgm:pt modelId="{A4BC5E1B-C9A5-4C2F-9E5A-6B0458DA60F5}" type="sibTrans" cxnId="{CFD2A6F3-E947-475F-92F8-7AB1DB472ABD}">
      <dgm:prSet/>
      <dgm:spPr/>
      <dgm:t>
        <a:bodyPr/>
        <a:lstStyle/>
        <a:p>
          <a:endParaRPr lang="en-US"/>
        </a:p>
      </dgm:t>
    </dgm:pt>
    <dgm:pt modelId="{53A94E0E-B5EE-48CF-BD12-AA16C15FEDBB}">
      <dgm:prSet/>
      <dgm:spPr/>
      <dgm:t>
        <a:bodyPr/>
        <a:lstStyle/>
        <a:p>
          <a:r>
            <a:rPr lang="en-US"/>
            <a:t>For example, a working staff having a purpose of completing a project will pay more attention to the discussion meetings regarding to the project.</a:t>
          </a:r>
        </a:p>
      </dgm:t>
    </dgm:pt>
    <dgm:pt modelId="{4ED6DCBE-A025-4B9A-828B-F6A930CA2CC5}" type="parTrans" cxnId="{0F9A9D18-B307-4483-A805-D56C8DD7C81F}">
      <dgm:prSet/>
      <dgm:spPr/>
      <dgm:t>
        <a:bodyPr/>
        <a:lstStyle/>
        <a:p>
          <a:endParaRPr lang="en-US"/>
        </a:p>
      </dgm:t>
    </dgm:pt>
    <dgm:pt modelId="{B8581A69-8EC4-4AE0-878A-D97D1220D345}" type="sibTrans" cxnId="{0F9A9D18-B307-4483-A805-D56C8DD7C81F}">
      <dgm:prSet/>
      <dgm:spPr/>
      <dgm:t>
        <a:bodyPr/>
        <a:lstStyle/>
        <a:p>
          <a:endParaRPr lang="en-US"/>
        </a:p>
      </dgm:t>
    </dgm:pt>
    <dgm:pt modelId="{2D24175A-F800-4D19-962B-045EDADE37DF}" type="pres">
      <dgm:prSet presAssocID="{4E0F0731-E24D-4624-91AB-3DD1619AE5F8}" presName="vert0" presStyleCnt="0">
        <dgm:presLayoutVars>
          <dgm:dir/>
          <dgm:animOne val="branch"/>
          <dgm:animLvl val="lvl"/>
        </dgm:presLayoutVars>
      </dgm:prSet>
      <dgm:spPr/>
    </dgm:pt>
    <dgm:pt modelId="{FD44AAC8-F099-4F94-A63C-B4CC496B8FB4}" type="pres">
      <dgm:prSet presAssocID="{CB156E01-7A25-4836-A268-FFC38A216AD7}" presName="thickLine" presStyleLbl="alignNode1" presStyleIdx="0" presStyleCnt="3"/>
      <dgm:spPr/>
    </dgm:pt>
    <dgm:pt modelId="{3A14D54B-B635-4F9F-8AE2-6E6CC5E29844}" type="pres">
      <dgm:prSet presAssocID="{CB156E01-7A25-4836-A268-FFC38A216AD7}" presName="horz1" presStyleCnt="0"/>
      <dgm:spPr/>
    </dgm:pt>
    <dgm:pt modelId="{57CE77A2-D596-4138-869E-31577736D938}" type="pres">
      <dgm:prSet presAssocID="{CB156E01-7A25-4836-A268-FFC38A216AD7}" presName="tx1" presStyleLbl="revTx" presStyleIdx="0" presStyleCnt="3"/>
      <dgm:spPr/>
    </dgm:pt>
    <dgm:pt modelId="{69104B09-EEE0-4AFA-9AE1-5F84C273EB1A}" type="pres">
      <dgm:prSet presAssocID="{CB156E01-7A25-4836-A268-FFC38A216AD7}" presName="vert1" presStyleCnt="0"/>
      <dgm:spPr/>
    </dgm:pt>
    <dgm:pt modelId="{597CDD03-D3CA-4140-92D4-114893D2C461}" type="pres">
      <dgm:prSet presAssocID="{50072172-6E77-417D-940C-249893FBF7BB}" presName="thickLine" presStyleLbl="alignNode1" presStyleIdx="1" presStyleCnt="3"/>
      <dgm:spPr/>
    </dgm:pt>
    <dgm:pt modelId="{F2E1C081-4422-40AE-9C8B-CFAD1969988B}" type="pres">
      <dgm:prSet presAssocID="{50072172-6E77-417D-940C-249893FBF7BB}" presName="horz1" presStyleCnt="0"/>
      <dgm:spPr/>
    </dgm:pt>
    <dgm:pt modelId="{18975B81-C266-4C63-A4DA-5D9CB0787E86}" type="pres">
      <dgm:prSet presAssocID="{50072172-6E77-417D-940C-249893FBF7BB}" presName="tx1" presStyleLbl="revTx" presStyleIdx="1" presStyleCnt="3"/>
      <dgm:spPr/>
    </dgm:pt>
    <dgm:pt modelId="{44ACA3B8-4DBB-4334-8979-3E7930ED5833}" type="pres">
      <dgm:prSet presAssocID="{50072172-6E77-417D-940C-249893FBF7BB}" presName="vert1" presStyleCnt="0"/>
      <dgm:spPr/>
    </dgm:pt>
    <dgm:pt modelId="{8993DF79-5972-47D7-82F9-D9D7B2EC8134}" type="pres">
      <dgm:prSet presAssocID="{53A94E0E-B5EE-48CF-BD12-AA16C15FEDBB}" presName="thickLine" presStyleLbl="alignNode1" presStyleIdx="2" presStyleCnt="3"/>
      <dgm:spPr/>
    </dgm:pt>
    <dgm:pt modelId="{F9AA8C85-1E7A-4C14-BCA4-53EE1C48EC08}" type="pres">
      <dgm:prSet presAssocID="{53A94E0E-B5EE-48CF-BD12-AA16C15FEDBB}" presName="horz1" presStyleCnt="0"/>
      <dgm:spPr/>
    </dgm:pt>
    <dgm:pt modelId="{156A87CA-9C9C-441C-9122-B3E87524446A}" type="pres">
      <dgm:prSet presAssocID="{53A94E0E-B5EE-48CF-BD12-AA16C15FEDBB}" presName="tx1" presStyleLbl="revTx" presStyleIdx="2" presStyleCnt="3"/>
      <dgm:spPr/>
    </dgm:pt>
    <dgm:pt modelId="{DA2030EF-FCEC-4771-B741-995CB4C32D15}" type="pres">
      <dgm:prSet presAssocID="{53A94E0E-B5EE-48CF-BD12-AA16C15FEDBB}" presName="vert1" presStyleCnt="0"/>
      <dgm:spPr/>
    </dgm:pt>
  </dgm:ptLst>
  <dgm:cxnLst>
    <dgm:cxn modelId="{0F9A9D18-B307-4483-A805-D56C8DD7C81F}" srcId="{4E0F0731-E24D-4624-91AB-3DD1619AE5F8}" destId="{53A94E0E-B5EE-48CF-BD12-AA16C15FEDBB}" srcOrd="2" destOrd="0" parTransId="{4ED6DCBE-A025-4B9A-828B-F6A930CA2CC5}" sibTransId="{B8581A69-8EC4-4AE0-878A-D97D1220D345}"/>
    <dgm:cxn modelId="{C4C4502E-2C75-4258-A670-7AF5B5391FF5}" type="presOf" srcId="{50072172-6E77-417D-940C-249893FBF7BB}" destId="{18975B81-C266-4C63-A4DA-5D9CB0787E86}" srcOrd="0" destOrd="0" presId="urn:microsoft.com/office/officeart/2008/layout/LinedList"/>
    <dgm:cxn modelId="{D790B22F-7B25-4C1A-8313-AACFACB845BE}" type="presOf" srcId="{CB156E01-7A25-4836-A268-FFC38A216AD7}" destId="{57CE77A2-D596-4138-869E-31577736D938}" srcOrd="0" destOrd="0" presId="urn:microsoft.com/office/officeart/2008/layout/LinedList"/>
    <dgm:cxn modelId="{C75945A2-8A05-46E2-B185-D1A409FB3D81}" type="presOf" srcId="{53A94E0E-B5EE-48CF-BD12-AA16C15FEDBB}" destId="{156A87CA-9C9C-441C-9122-B3E87524446A}" srcOrd="0" destOrd="0" presId="urn:microsoft.com/office/officeart/2008/layout/LinedList"/>
    <dgm:cxn modelId="{C59E3CA7-1E1B-48E4-A560-291BF6BC1AC6}" type="presOf" srcId="{4E0F0731-E24D-4624-91AB-3DD1619AE5F8}" destId="{2D24175A-F800-4D19-962B-045EDADE37DF}" srcOrd="0" destOrd="0" presId="urn:microsoft.com/office/officeart/2008/layout/LinedList"/>
    <dgm:cxn modelId="{58F75FCA-A090-44E4-964A-8F2A4471E704}" srcId="{4E0F0731-E24D-4624-91AB-3DD1619AE5F8}" destId="{CB156E01-7A25-4836-A268-FFC38A216AD7}" srcOrd="0" destOrd="0" parTransId="{94F25D6A-FD67-4504-97C4-9AB8D146C36A}" sibTransId="{0571EBAC-6296-42C5-9E30-6D686A46B35C}"/>
    <dgm:cxn modelId="{CFD2A6F3-E947-475F-92F8-7AB1DB472ABD}" srcId="{4E0F0731-E24D-4624-91AB-3DD1619AE5F8}" destId="{50072172-6E77-417D-940C-249893FBF7BB}" srcOrd="1" destOrd="0" parTransId="{43C3C61C-5FD5-46D5-A9CE-CEA7EB7A3D6C}" sibTransId="{A4BC5E1B-C9A5-4C2F-9E5A-6B0458DA60F5}"/>
    <dgm:cxn modelId="{748DF645-9F99-4149-931E-E4D7BAB726BA}" type="presParOf" srcId="{2D24175A-F800-4D19-962B-045EDADE37DF}" destId="{FD44AAC8-F099-4F94-A63C-B4CC496B8FB4}" srcOrd="0" destOrd="0" presId="urn:microsoft.com/office/officeart/2008/layout/LinedList"/>
    <dgm:cxn modelId="{9A1B7F3E-ECEC-4737-88DA-88EDBEC5C986}" type="presParOf" srcId="{2D24175A-F800-4D19-962B-045EDADE37DF}" destId="{3A14D54B-B635-4F9F-8AE2-6E6CC5E29844}" srcOrd="1" destOrd="0" presId="urn:microsoft.com/office/officeart/2008/layout/LinedList"/>
    <dgm:cxn modelId="{EC70D6D2-3FD1-4E64-A72E-763A9382C87E}" type="presParOf" srcId="{3A14D54B-B635-4F9F-8AE2-6E6CC5E29844}" destId="{57CE77A2-D596-4138-869E-31577736D938}" srcOrd="0" destOrd="0" presId="urn:microsoft.com/office/officeart/2008/layout/LinedList"/>
    <dgm:cxn modelId="{9CEADF77-39B8-4207-8AC1-F9939233DCE2}" type="presParOf" srcId="{3A14D54B-B635-4F9F-8AE2-6E6CC5E29844}" destId="{69104B09-EEE0-4AFA-9AE1-5F84C273EB1A}" srcOrd="1" destOrd="0" presId="urn:microsoft.com/office/officeart/2008/layout/LinedList"/>
    <dgm:cxn modelId="{7D2697CA-B2FF-447A-80C7-6B802444FFF5}" type="presParOf" srcId="{2D24175A-F800-4D19-962B-045EDADE37DF}" destId="{597CDD03-D3CA-4140-92D4-114893D2C461}" srcOrd="2" destOrd="0" presId="urn:microsoft.com/office/officeart/2008/layout/LinedList"/>
    <dgm:cxn modelId="{7AA13C78-0E22-4860-A447-82BDB9407D84}" type="presParOf" srcId="{2D24175A-F800-4D19-962B-045EDADE37DF}" destId="{F2E1C081-4422-40AE-9C8B-CFAD1969988B}" srcOrd="3" destOrd="0" presId="urn:microsoft.com/office/officeart/2008/layout/LinedList"/>
    <dgm:cxn modelId="{EDE6E2E7-29BE-4A17-B792-02AC46AF759F}" type="presParOf" srcId="{F2E1C081-4422-40AE-9C8B-CFAD1969988B}" destId="{18975B81-C266-4C63-A4DA-5D9CB0787E86}" srcOrd="0" destOrd="0" presId="urn:microsoft.com/office/officeart/2008/layout/LinedList"/>
    <dgm:cxn modelId="{D239D15A-7275-462A-83D4-9508A4CE7829}" type="presParOf" srcId="{F2E1C081-4422-40AE-9C8B-CFAD1969988B}" destId="{44ACA3B8-4DBB-4334-8979-3E7930ED5833}" srcOrd="1" destOrd="0" presId="urn:microsoft.com/office/officeart/2008/layout/LinedList"/>
    <dgm:cxn modelId="{E20E0F96-BBC4-4ABF-BE27-59EC67E9E589}" type="presParOf" srcId="{2D24175A-F800-4D19-962B-045EDADE37DF}" destId="{8993DF79-5972-47D7-82F9-D9D7B2EC8134}" srcOrd="4" destOrd="0" presId="urn:microsoft.com/office/officeart/2008/layout/LinedList"/>
    <dgm:cxn modelId="{F88731EE-CDC9-41AF-8114-69C7A1EF24DF}" type="presParOf" srcId="{2D24175A-F800-4D19-962B-045EDADE37DF}" destId="{F9AA8C85-1E7A-4C14-BCA4-53EE1C48EC08}" srcOrd="5" destOrd="0" presId="urn:microsoft.com/office/officeart/2008/layout/LinedList"/>
    <dgm:cxn modelId="{6F61A474-2380-42F9-9CEA-D6B70C149C93}" type="presParOf" srcId="{F9AA8C85-1E7A-4C14-BCA4-53EE1C48EC08}" destId="{156A87CA-9C9C-441C-9122-B3E87524446A}" srcOrd="0" destOrd="0" presId="urn:microsoft.com/office/officeart/2008/layout/LinedList"/>
    <dgm:cxn modelId="{E5C97BD5-7F0C-4F32-B27C-6609FB811BB7}" type="presParOf" srcId="{F9AA8C85-1E7A-4C14-BCA4-53EE1C48EC08}" destId="{DA2030EF-FCEC-4771-B741-995CB4C32D1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490935A-1001-4DCE-8D33-8B072977255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6E8A117-DE94-4458-8DE6-7072CFE72AB6}">
      <dgm:prSet/>
      <dgm:spPr/>
      <dgm:t>
        <a:bodyPr/>
        <a:lstStyle/>
        <a:p>
          <a:r>
            <a:rPr lang="en-US" i="0"/>
            <a:t>Language barriers usually occur when two people who speak different languages cannot understand one another, and there is a breakdown in language and communication</a:t>
          </a:r>
          <a:endParaRPr lang="en-US"/>
        </a:p>
      </dgm:t>
    </dgm:pt>
    <dgm:pt modelId="{D04591C1-F8F5-4FF6-B908-2582DEA59C1F}" type="parTrans" cxnId="{E465343A-1578-459B-B75F-05A561321F1C}">
      <dgm:prSet/>
      <dgm:spPr/>
      <dgm:t>
        <a:bodyPr/>
        <a:lstStyle/>
        <a:p>
          <a:endParaRPr lang="en-US"/>
        </a:p>
      </dgm:t>
    </dgm:pt>
    <dgm:pt modelId="{AD441645-F18D-469C-9E42-029FFC756F40}" type="sibTrans" cxnId="{E465343A-1578-459B-B75F-05A561321F1C}">
      <dgm:prSet/>
      <dgm:spPr/>
      <dgm:t>
        <a:bodyPr/>
        <a:lstStyle/>
        <a:p>
          <a:endParaRPr lang="en-US"/>
        </a:p>
      </dgm:t>
    </dgm:pt>
    <dgm:pt modelId="{D5DA8BF5-D42E-4641-B8A4-29D57B4A888D}">
      <dgm:prSet/>
      <dgm:spPr/>
      <dgm:t>
        <a:bodyPr/>
        <a:lstStyle/>
        <a:p>
          <a:r>
            <a:rPr lang="en-US" i="0"/>
            <a:t>Language barriers primarily refer to the challenges faced by people or groups speaking different languages and dialects.</a:t>
          </a:r>
          <a:endParaRPr lang="en-US"/>
        </a:p>
      </dgm:t>
    </dgm:pt>
    <dgm:pt modelId="{7CD47101-AEAA-406D-B13E-D91A7E3424EB}" type="parTrans" cxnId="{6595E733-EC52-4772-A6D8-8F4DF1750955}">
      <dgm:prSet/>
      <dgm:spPr/>
      <dgm:t>
        <a:bodyPr/>
        <a:lstStyle/>
        <a:p>
          <a:endParaRPr lang="en-US"/>
        </a:p>
      </dgm:t>
    </dgm:pt>
    <dgm:pt modelId="{BDFC4CD6-5A47-4713-A71C-0DD10628A3FA}" type="sibTrans" cxnId="{6595E733-EC52-4772-A6D8-8F4DF1750955}">
      <dgm:prSet/>
      <dgm:spPr/>
      <dgm:t>
        <a:bodyPr/>
        <a:lstStyle/>
        <a:p>
          <a:endParaRPr lang="en-US"/>
        </a:p>
      </dgm:t>
    </dgm:pt>
    <dgm:pt modelId="{5CABE2FF-6D7A-4B2F-BC40-E0496F9685F3}">
      <dgm:prSet/>
      <dgm:spPr/>
      <dgm:t>
        <a:bodyPr/>
        <a:lstStyle/>
        <a:p>
          <a:r>
            <a:rPr lang="en-US"/>
            <a:t>For example: Foreign language, Pidgin, dialects, Accents, Verbosity, ambiguity, and word choice</a:t>
          </a:r>
        </a:p>
      </dgm:t>
    </dgm:pt>
    <dgm:pt modelId="{93CBB59D-6A33-44A3-B64B-F6C9A7644B9C}" type="parTrans" cxnId="{69130C6A-836D-4066-884D-921734267DDF}">
      <dgm:prSet/>
      <dgm:spPr/>
      <dgm:t>
        <a:bodyPr/>
        <a:lstStyle/>
        <a:p>
          <a:endParaRPr lang="en-US"/>
        </a:p>
      </dgm:t>
    </dgm:pt>
    <dgm:pt modelId="{E7659E83-FBD9-4D88-A026-ACE03F3AD973}" type="sibTrans" cxnId="{69130C6A-836D-4066-884D-921734267DDF}">
      <dgm:prSet/>
      <dgm:spPr/>
      <dgm:t>
        <a:bodyPr/>
        <a:lstStyle/>
        <a:p>
          <a:endParaRPr lang="en-US"/>
        </a:p>
      </dgm:t>
    </dgm:pt>
    <dgm:pt modelId="{BC75A33D-E563-47B4-81B5-A93327F0A2C8}" type="pres">
      <dgm:prSet presAssocID="{5490935A-1001-4DCE-8D33-8B0729772557}" presName="vert0" presStyleCnt="0">
        <dgm:presLayoutVars>
          <dgm:dir/>
          <dgm:animOne val="branch"/>
          <dgm:animLvl val="lvl"/>
        </dgm:presLayoutVars>
      </dgm:prSet>
      <dgm:spPr/>
    </dgm:pt>
    <dgm:pt modelId="{470F6380-9399-4494-9717-626152B31F5D}" type="pres">
      <dgm:prSet presAssocID="{06E8A117-DE94-4458-8DE6-7072CFE72AB6}" presName="thickLine" presStyleLbl="alignNode1" presStyleIdx="0" presStyleCnt="3"/>
      <dgm:spPr/>
    </dgm:pt>
    <dgm:pt modelId="{B498991F-72B6-4483-AA1B-EE6D0BD45D9E}" type="pres">
      <dgm:prSet presAssocID="{06E8A117-DE94-4458-8DE6-7072CFE72AB6}" presName="horz1" presStyleCnt="0"/>
      <dgm:spPr/>
    </dgm:pt>
    <dgm:pt modelId="{8F4D581B-C5FB-4BF4-B4B5-6AD625897A90}" type="pres">
      <dgm:prSet presAssocID="{06E8A117-DE94-4458-8DE6-7072CFE72AB6}" presName="tx1" presStyleLbl="revTx" presStyleIdx="0" presStyleCnt="3"/>
      <dgm:spPr/>
    </dgm:pt>
    <dgm:pt modelId="{38CAEBA7-5183-48D7-9D46-654183770E15}" type="pres">
      <dgm:prSet presAssocID="{06E8A117-DE94-4458-8DE6-7072CFE72AB6}" presName="vert1" presStyleCnt="0"/>
      <dgm:spPr/>
    </dgm:pt>
    <dgm:pt modelId="{BE819E07-31CD-4E94-8483-543D82948792}" type="pres">
      <dgm:prSet presAssocID="{D5DA8BF5-D42E-4641-B8A4-29D57B4A888D}" presName="thickLine" presStyleLbl="alignNode1" presStyleIdx="1" presStyleCnt="3"/>
      <dgm:spPr/>
    </dgm:pt>
    <dgm:pt modelId="{1F607724-7F81-4BCA-8656-3FBF51E607C4}" type="pres">
      <dgm:prSet presAssocID="{D5DA8BF5-D42E-4641-B8A4-29D57B4A888D}" presName="horz1" presStyleCnt="0"/>
      <dgm:spPr/>
    </dgm:pt>
    <dgm:pt modelId="{898FEA43-3F0A-4983-9D48-B2AF8572D021}" type="pres">
      <dgm:prSet presAssocID="{D5DA8BF5-D42E-4641-B8A4-29D57B4A888D}" presName="tx1" presStyleLbl="revTx" presStyleIdx="1" presStyleCnt="3"/>
      <dgm:spPr/>
    </dgm:pt>
    <dgm:pt modelId="{F74D3E8F-0194-440F-8908-1ED443FB8516}" type="pres">
      <dgm:prSet presAssocID="{D5DA8BF5-D42E-4641-B8A4-29D57B4A888D}" presName="vert1" presStyleCnt="0"/>
      <dgm:spPr/>
    </dgm:pt>
    <dgm:pt modelId="{8861F2AF-3DF9-4CFF-9393-4BA82F00474B}" type="pres">
      <dgm:prSet presAssocID="{5CABE2FF-6D7A-4B2F-BC40-E0496F9685F3}" presName="thickLine" presStyleLbl="alignNode1" presStyleIdx="2" presStyleCnt="3"/>
      <dgm:spPr/>
    </dgm:pt>
    <dgm:pt modelId="{B13CF078-0411-427F-89B9-49EC454F1292}" type="pres">
      <dgm:prSet presAssocID="{5CABE2FF-6D7A-4B2F-BC40-E0496F9685F3}" presName="horz1" presStyleCnt="0"/>
      <dgm:spPr/>
    </dgm:pt>
    <dgm:pt modelId="{F6242B90-CCFA-486F-B5D6-71A4171D1A1D}" type="pres">
      <dgm:prSet presAssocID="{5CABE2FF-6D7A-4B2F-BC40-E0496F9685F3}" presName="tx1" presStyleLbl="revTx" presStyleIdx="2" presStyleCnt="3"/>
      <dgm:spPr/>
    </dgm:pt>
    <dgm:pt modelId="{47BC359D-EDED-4A90-9776-17B8B8FEF0A3}" type="pres">
      <dgm:prSet presAssocID="{5CABE2FF-6D7A-4B2F-BC40-E0496F9685F3}" presName="vert1" presStyleCnt="0"/>
      <dgm:spPr/>
    </dgm:pt>
  </dgm:ptLst>
  <dgm:cxnLst>
    <dgm:cxn modelId="{6595E733-EC52-4772-A6D8-8F4DF1750955}" srcId="{5490935A-1001-4DCE-8D33-8B0729772557}" destId="{D5DA8BF5-D42E-4641-B8A4-29D57B4A888D}" srcOrd="1" destOrd="0" parTransId="{7CD47101-AEAA-406D-B13E-D91A7E3424EB}" sibTransId="{BDFC4CD6-5A47-4713-A71C-0DD10628A3FA}"/>
    <dgm:cxn modelId="{E465343A-1578-459B-B75F-05A561321F1C}" srcId="{5490935A-1001-4DCE-8D33-8B0729772557}" destId="{06E8A117-DE94-4458-8DE6-7072CFE72AB6}" srcOrd="0" destOrd="0" parTransId="{D04591C1-F8F5-4FF6-B908-2582DEA59C1F}" sibTransId="{AD441645-F18D-469C-9E42-029FFC756F40}"/>
    <dgm:cxn modelId="{69130C6A-836D-4066-884D-921734267DDF}" srcId="{5490935A-1001-4DCE-8D33-8B0729772557}" destId="{5CABE2FF-6D7A-4B2F-BC40-E0496F9685F3}" srcOrd="2" destOrd="0" parTransId="{93CBB59D-6A33-44A3-B64B-F6C9A7644B9C}" sibTransId="{E7659E83-FBD9-4D88-A026-ACE03F3AD973}"/>
    <dgm:cxn modelId="{627F9476-FE4F-44AF-BA5D-E626DEF9B238}" type="presOf" srcId="{5490935A-1001-4DCE-8D33-8B0729772557}" destId="{BC75A33D-E563-47B4-81B5-A93327F0A2C8}" srcOrd="0" destOrd="0" presId="urn:microsoft.com/office/officeart/2008/layout/LinedList"/>
    <dgm:cxn modelId="{27790F77-979B-4011-884A-5B41F4A27E80}" type="presOf" srcId="{D5DA8BF5-D42E-4641-B8A4-29D57B4A888D}" destId="{898FEA43-3F0A-4983-9D48-B2AF8572D021}" srcOrd="0" destOrd="0" presId="urn:microsoft.com/office/officeart/2008/layout/LinedList"/>
    <dgm:cxn modelId="{8A4B9B93-B2CD-4C23-ACD5-A836E227E1A5}" type="presOf" srcId="{5CABE2FF-6D7A-4B2F-BC40-E0496F9685F3}" destId="{F6242B90-CCFA-486F-B5D6-71A4171D1A1D}" srcOrd="0" destOrd="0" presId="urn:microsoft.com/office/officeart/2008/layout/LinedList"/>
    <dgm:cxn modelId="{E7F910CD-0071-44B2-AF51-396D9E090DE3}" type="presOf" srcId="{06E8A117-DE94-4458-8DE6-7072CFE72AB6}" destId="{8F4D581B-C5FB-4BF4-B4B5-6AD625897A90}" srcOrd="0" destOrd="0" presId="urn:microsoft.com/office/officeart/2008/layout/LinedList"/>
    <dgm:cxn modelId="{9913286C-5B3C-4A47-9D16-0B26006C73C7}" type="presParOf" srcId="{BC75A33D-E563-47B4-81B5-A93327F0A2C8}" destId="{470F6380-9399-4494-9717-626152B31F5D}" srcOrd="0" destOrd="0" presId="urn:microsoft.com/office/officeart/2008/layout/LinedList"/>
    <dgm:cxn modelId="{2C85063F-CE34-4DE5-BE95-E73393213B60}" type="presParOf" srcId="{BC75A33D-E563-47B4-81B5-A93327F0A2C8}" destId="{B498991F-72B6-4483-AA1B-EE6D0BD45D9E}" srcOrd="1" destOrd="0" presId="urn:microsoft.com/office/officeart/2008/layout/LinedList"/>
    <dgm:cxn modelId="{2F9A21DF-8A8F-4080-820B-3E94CFCCE0AC}" type="presParOf" srcId="{B498991F-72B6-4483-AA1B-EE6D0BD45D9E}" destId="{8F4D581B-C5FB-4BF4-B4B5-6AD625897A90}" srcOrd="0" destOrd="0" presId="urn:microsoft.com/office/officeart/2008/layout/LinedList"/>
    <dgm:cxn modelId="{35773D69-4AD6-48AB-8C32-C47F04C46D79}" type="presParOf" srcId="{B498991F-72B6-4483-AA1B-EE6D0BD45D9E}" destId="{38CAEBA7-5183-48D7-9D46-654183770E15}" srcOrd="1" destOrd="0" presId="urn:microsoft.com/office/officeart/2008/layout/LinedList"/>
    <dgm:cxn modelId="{6FB6E032-DBA9-49CE-9019-6B55795CDA43}" type="presParOf" srcId="{BC75A33D-E563-47B4-81B5-A93327F0A2C8}" destId="{BE819E07-31CD-4E94-8483-543D82948792}" srcOrd="2" destOrd="0" presId="urn:microsoft.com/office/officeart/2008/layout/LinedList"/>
    <dgm:cxn modelId="{272C2A90-07BC-4A3E-8631-BA595FBB82F7}" type="presParOf" srcId="{BC75A33D-E563-47B4-81B5-A93327F0A2C8}" destId="{1F607724-7F81-4BCA-8656-3FBF51E607C4}" srcOrd="3" destOrd="0" presId="urn:microsoft.com/office/officeart/2008/layout/LinedList"/>
    <dgm:cxn modelId="{FCD43537-5B6D-426F-8CD3-C3FB47F20C62}" type="presParOf" srcId="{1F607724-7F81-4BCA-8656-3FBF51E607C4}" destId="{898FEA43-3F0A-4983-9D48-B2AF8572D021}" srcOrd="0" destOrd="0" presId="urn:microsoft.com/office/officeart/2008/layout/LinedList"/>
    <dgm:cxn modelId="{DC75E4D7-B628-4993-A810-209BE67BE509}" type="presParOf" srcId="{1F607724-7F81-4BCA-8656-3FBF51E607C4}" destId="{F74D3E8F-0194-440F-8908-1ED443FB8516}" srcOrd="1" destOrd="0" presId="urn:microsoft.com/office/officeart/2008/layout/LinedList"/>
    <dgm:cxn modelId="{B83AB280-0E78-439F-8142-64AFA46F9C05}" type="presParOf" srcId="{BC75A33D-E563-47B4-81B5-A93327F0A2C8}" destId="{8861F2AF-3DF9-4CFF-9393-4BA82F00474B}" srcOrd="4" destOrd="0" presId="urn:microsoft.com/office/officeart/2008/layout/LinedList"/>
    <dgm:cxn modelId="{11619DED-72DB-447D-8227-6508743CEE7A}" type="presParOf" srcId="{BC75A33D-E563-47B4-81B5-A93327F0A2C8}" destId="{B13CF078-0411-427F-89B9-49EC454F1292}" srcOrd="5" destOrd="0" presId="urn:microsoft.com/office/officeart/2008/layout/LinedList"/>
    <dgm:cxn modelId="{F5EEBE5E-497E-401D-987F-7AC199DE0409}" type="presParOf" srcId="{B13CF078-0411-427F-89B9-49EC454F1292}" destId="{F6242B90-CCFA-486F-B5D6-71A4171D1A1D}" srcOrd="0" destOrd="0" presId="urn:microsoft.com/office/officeart/2008/layout/LinedList"/>
    <dgm:cxn modelId="{7C8883BA-C91A-423E-B4BE-A56BB9C580A0}" type="presParOf" srcId="{B13CF078-0411-427F-89B9-49EC454F1292}" destId="{47BC359D-EDED-4A90-9776-17B8B8FEF0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8A75033-584A-4E58-8B50-304E778554A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9676A67-EF60-466E-A6DF-692E937F2C13}">
      <dgm:prSet/>
      <dgm:spPr/>
      <dgm:t>
        <a:bodyPr/>
        <a:lstStyle/>
        <a:p>
          <a:r>
            <a:rPr lang="en-US" b="0" i="0"/>
            <a:t>Communication between people of different countries becomes difficult if neither of the speakers has a common language to communicate in.</a:t>
          </a:r>
          <a:endParaRPr lang="en-US"/>
        </a:p>
      </dgm:t>
    </dgm:pt>
    <dgm:pt modelId="{BF2964A8-8DEE-4482-97E7-1C5207438B79}" type="parTrans" cxnId="{CCD9C8A8-ADF3-481C-9DF5-32EDCD5F810D}">
      <dgm:prSet/>
      <dgm:spPr/>
      <dgm:t>
        <a:bodyPr/>
        <a:lstStyle/>
        <a:p>
          <a:endParaRPr lang="en-US"/>
        </a:p>
      </dgm:t>
    </dgm:pt>
    <dgm:pt modelId="{20C90DAB-33F4-4851-9006-B63F2DDA2480}" type="sibTrans" cxnId="{CCD9C8A8-ADF3-481C-9DF5-32EDCD5F810D}">
      <dgm:prSet/>
      <dgm:spPr/>
      <dgm:t>
        <a:bodyPr/>
        <a:lstStyle/>
        <a:p>
          <a:endParaRPr lang="en-US"/>
        </a:p>
      </dgm:t>
    </dgm:pt>
    <dgm:pt modelId="{769887EE-70BE-4497-B314-1CEA95720DB5}">
      <dgm:prSet/>
      <dgm:spPr/>
      <dgm:t>
        <a:bodyPr/>
        <a:lstStyle/>
        <a:p>
          <a:r>
            <a:rPr lang="en-US" b="0" i="0"/>
            <a:t>While knowledge of foreign languages is common practice among people certain languages are still a hurdle for people to learn and communicate. </a:t>
          </a:r>
          <a:endParaRPr lang="en-US"/>
        </a:p>
      </dgm:t>
    </dgm:pt>
    <dgm:pt modelId="{4A664EC7-CD55-4CB6-A3B4-EBD23163A9FC}" type="parTrans" cxnId="{64BC3161-A157-4BA6-A408-5B7B0D67CC9C}">
      <dgm:prSet/>
      <dgm:spPr/>
      <dgm:t>
        <a:bodyPr/>
        <a:lstStyle/>
        <a:p>
          <a:endParaRPr lang="en-US"/>
        </a:p>
      </dgm:t>
    </dgm:pt>
    <dgm:pt modelId="{0515BA90-EC4B-4E9B-83C2-07D2530BBE21}" type="sibTrans" cxnId="{64BC3161-A157-4BA6-A408-5B7B0D67CC9C}">
      <dgm:prSet/>
      <dgm:spPr/>
      <dgm:t>
        <a:bodyPr/>
        <a:lstStyle/>
        <a:p>
          <a:endParaRPr lang="en-US"/>
        </a:p>
      </dgm:t>
    </dgm:pt>
    <dgm:pt modelId="{3156F851-AA55-45F8-96A9-53AE1C687AC8}">
      <dgm:prSet/>
      <dgm:spPr/>
      <dgm:t>
        <a:bodyPr/>
        <a:lstStyle/>
        <a:p>
          <a:r>
            <a:rPr lang="en-US" b="0" i="0"/>
            <a:t>Many translation apps are available on the internet, but they are not effective while communicating culture-specific use of languages like idioms, phrases, proverbs and allusions.</a:t>
          </a:r>
          <a:endParaRPr lang="en-US"/>
        </a:p>
      </dgm:t>
    </dgm:pt>
    <dgm:pt modelId="{6D87B43F-CC0C-44A3-9783-29C2D1F347D4}" type="parTrans" cxnId="{E6DAE5E0-C9C6-472E-BC9F-95D26907130E}">
      <dgm:prSet/>
      <dgm:spPr/>
      <dgm:t>
        <a:bodyPr/>
        <a:lstStyle/>
        <a:p>
          <a:endParaRPr lang="en-US"/>
        </a:p>
      </dgm:t>
    </dgm:pt>
    <dgm:pt modelId="{89925AA5-CB62-4BCC-9C98-F06861824931}" type="sibTrans" cxnId="{E6DAE5E0-C9C6-472E-BC9F-95D26907130E}">
      <dgm:prSet/>
      <dgm:spPr/>
      <dgm:t>
        <a:bodyPr/>
        <a:lstStyle/>
        <a:p>
          <a:endParaRPr lang="en-US"/>
        </a:p>
      </dgm:t>
    </dgm:pt>
    <dgm:pt modelId="{50BAC2FD-BA1E-4773-8CF0-BA524907043F}" type="pres">
      <dgm:prSet presAssocID="{28A75033-584A-4E58-8B50-304E778554A1}" presName="linear" presStyleCnt="0">
        <dgm:presLayoutVars>
          <dgm:animLvl val="lvl"/>
          <dgm:resizeHandles val="exact"/>
        </dgm:presLayoutVars>
      </dgm:prSet>
      <dgm:spPr/>
    </dgm:pt>
    <dgm:pt modelId="{2EAD0057-8F6C-4099-AC5E-E7F90B242B7B}" type="pres">
      <dgm:prSet presAssocID="{09676A67-EF60-466E-A6DF-692E937F2C13}" presName="parentText" presStyleLbl="node1" presStyleIdx="0" presStyleCnt="3">
        <dgm:presLayoutVars>
          <dgm:chMax val="0"/>
          <dgm:bulletEnabled val="1"/>
        </dgm:presLayoutVars>
      </dgm:prSet>
      <dgm:spPr/>
    </dgm:pt>
    <dgm:pt modelId="{F6C17A46-A702-45E7-840F-84BDEE16E007}" type="pres">
      <dgm:prSet presAssocID="{20C90DAB-33F4-4851-9006-B63F2DDA2480}" presName="spacer" presStyleCnt="0"/>
      <dgm:spPr/>
    </dgm:pt>
    <dgm:pt modelId="{51381FDE-B483-495D-AFD3-2E71C87B6D0D}" type="pres">
      <dgm:prSet presAssocID="{769887EE-70BE-4497-B314-1CEA95720DB5}" presName="parentText" presStyleLbl="node1" presStyleIdx="1" presStyleCnt="3">
        <dgm:presLayoutVars>
          <dgm:chMax val="0"/>
          <dgm:bulletEnabled val="1"/>
        </dgm:presLayoutVars>
      </dgm:prSet>
      <dgm:spPr/>
    </dgm:pt>
    <dgm:pt modelId="{12DB8CFF-EE8A-41A0-843C-893429067BE6}" type="pres">
      <dgm:prSet presAssocID="{0515BA90-EC4B-4E9B-83C2-07D2530BBE21}" presName="spacer" presStyleCnt="0"/>
      <dgm:spPr/>
    </dgm:pt>
    <dgm:pt modelId="{0DB4ABE9-EAE8-4DB9-86FF-FA647654FFC6}" type="pres">
      <dgm:prSet presAssocID="{3156F851-AA55-45F8-96A9-53AE1C687AC8}" presName="parentText" presStyleLbl="node1" presStyleIdx="2" presStyleCnt="3">
        <dgm:presLayoutVars>
          <dgm:chMax val="0"/>
          <dgm:bulletEnabled val="1"/>
        </dgm:presLayoutVars>
      </dgm:prSet>
      <dgm:spPr/>
    </dgm:pt>
  </dgm:ptLst>
  <dgm:cxnLst>
    <dgm:cxn modelId="{B1BAFD0D-D820-4739-AC78-1DFD3AC367DE}" type="presOf" srcId="{09676A67-EF60-466E-A6DF-692E937F2C13}" destId="{2EAD0057-8F6C-4099-AC5E-E7F90B242B7B}" srcOrd="0" destOrd="0" presId="urn:microsoft.com/office/officeart/2005/8/layout/vList2"/>
    <dgm:cxn modelId="{64BC3161-A157-4BA6-A408-5B7B0D67CC9C}" srcId="{28A75033-584A-4E58-8B50-304E778554A1}" destId="{769887EE-70BE-4497-B314-1CEA95720DB5}" srcOrd="1" destOrd="0" parTransId="{4A664EC7-CD55-4CB6-A3B4-EBD23163A9FC}" sibTransId="{0515BA90-EC4B-4E9B-83C2-07D2530BBE21}"/>
    <dgm:cxn modelId="{5D115C77-3641-415B-87FF-BC11D26014FF}" type="presOf" srcId="{769887EE-70BE-4497-B314-1CEA95720DB5}" destId="{51381FDE-B483-495D-AFD3-2E71C87B6D0D}" srcOrd="0" destOrd="0" presId="urn:microsoft.com/office/officeart/2005/8/layout/vList2"/>
    <dgm:cxn modelId="{CCD9C8A8-ADF3-481C-9DF5-32EDCD5F810D}" srcId="{28A75033-584A-4E58-8B50-304E778554A1}" destId="{09676A67-EF60-466E-A6DF-692E937F2C13}" srcOrd="0" destOrd="0" parTransId="{BF2964A8-8DEE-4482-97E7-1C5207438B79}" sibTransId="{20C90DAB-33F4-4851-9006-B63F2DDA2480}"/>
    <dgm:cxn modelId="{8E1081C1-3ACF-499E-8709-B555A3EB190A}" type="presOf" srcId="{28A75033-584A-4E58-8B50-304E778554A1}" destId="{50BAC2FD-BA1E-4773-8CF0-BA524907043F}" srcOrd="0" destOrd="0" presId="urn:microsoft.com/office/officeart/2005/8/layout/vList2"/>
    <dgm:cxn modelId="{7E9D4AD8-136F-4B87-8EB4-2AEF0C0F3CC6}" type="presOf" srcId="{3156F851-AA55-45F8-96A9-53AE1C687AC8}" destId="{0DB4ABE9-EAE8-4DB9-86FF-FA647654FFC6}" srcOrd="0" destOrd="0" presId="urn:microsoft.com/office/officeart/2005/8/layout/vList2"/>
    <dgm:cxn modelId="{E6DAE5E0-C9C6-472E-BC9F-95D26907130E}" srcId="{28A75033-584A-4E58-8B50-304E778554A1}" destId="{3156F851-AA55-45F8-96A9-53AE1C687AC8}" srcOrd="2" destOrd="0" parTransId="{6D87B43F-CC0C-44A3-9783-29C2D1F347D4}" sibTransId="{89925AA5-CB62-4BCC-9C98-F06861824931}"/>
    <dgm:cxn modelId="{669FFD45-B3E5-40B1-B0D4-1D618C4CB345}" type="presParOf" srcId="{50BAC2FD-BA1E-4773-8CF0-BA524907043F}" destId="{2EAD0057-8F6C-4099-AC5E-E7F90B242B7B}" srcOrd="0" destOrd="0" presId="urn:microsoft.com/office/officeart/2005/8/layout/vList2"/>
    <dgm:cxn modelId="{5CD37367-5AB2-4AB2-90AA-0EEDD2D5F9E5}" type="presParOf" srcId="{50BAC2FD-BA1E-4773-8CF0-BA524907043F}" destId="{F6C17A46-A702-45E7-840F-84BDEE16E007}" srcOrd="1" destOrd="0" presId="urn:microsoft.com/office/officeart/2005/8/layout/vList2"/>
    <dgm:cxn modelId="{4428109A-C965-470A-B3A2-D6E0ACE85213}" type="presParOf" srcId="{50BAC2FD-BA1E-4773-8CF0-BA524907043F}" destId="{51381FDE-B483-495D-AFD3-2E71C87B6D0D}" srcOrd="2" destOrd="0" presId="urn:microsoft.com/office/officeart/2005/8/layout/vList2"/>
    <dgm:cxn modelId="{3237F3E0-450B-4042-9E5D-63163659C814}" type="presParOf" srcId="{50BAC2FD-BA1E-4773-8CF0-BA524907043F}" destId="{12DB8CFF-EE8A-41A0-843C-893429067BE6}" srcOrd="3" destOrd="0" presId="urn:microsoft.com/office/officeart/2005/8/layout/vList2"/>
    <dgm:cxn modelId="{409E6B1C-B327-4FCF-BE36-5BDC1D6BDE6F}" type="presParOf" srcId="{50BAC2FD-BA1E-4773-8CF0-BA524907043F}" destId="{0DB4ABE9-EAE8-4DB9-86FF-FA647654FFC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DC5988C-3CFB-489A-A285-564AD0D9F19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CE44F60-1703-4B3A-8C0B-1FAABB1127EC}">
      <dgm:prSet/>
      <dgm:spPr/>
      <dgm:t>
        <a:bodyPr/>
        <a:lstStyle/>
        <a:p>
          <a:r>
            <a:rPr lang="en-US" b="0" i="0"/>
            <a:t>Dialects are regional variants of a language and very rarely have a written script.</a:t>
          </a:r>
          <a:endParaRPr lang="en-US"/>
        </a:p>
      </dgm:t>
    </dgm:pt>
    <dgm:pt modelId="{2018DE05-3B30-4CFE-82B3-0C8F108C82FE}" type="parTrans" cxnId="{7604DDF0-2697-4997-A1AB-D41E80D3A3FC}">
      <dgm:prSet/>
      <dgm:spPr/>
      <dgm:t>
        <a:bodyPr/>
        <a:lstStyle/>
        <a:p>
          <a:endParaRPr lang="en-US"/>
        </a:p>
      </dgm:t>
    </dgm:pt>
    <dgm:pt modelId="{73F0DBEE-5008-41DA-83E2-8541689BA665}" type="sibTrans" cxnId="{7604DDF0-2697-4997-A1AB-D41E80D3A3FC}">
      <dgm:prSet/>
      <dgm:spPr/>
      <dgm:t>
        <a:bodyPr/>
        <a:lstStyle/>
        <a:p>
          <a:endParaRPr lang="en-US"/>
        </a:p>
      </dgm:t>
    </dgm:pt>
    <dgm:pt modelId="{F3B15048-D609-4ECF-A616-DD7A59EC36D1}">
      <dgm:prSet/>
      <dgm:spPr/>
      <dgm:t>
        <a:bodyPr/>
        <a:lstStyle/>
        <a:p>
          <a:r>
            <a:rPr lang="en-US" b="0" i="0"/>
            <a:t>Dialects are distinct from one another even though they have the same language as the base. </a:t>
          </a:r>
          <a:endParaRPr lang="en-US"/>
        </a:p>
      </dgm:t>
    </dgm:pt>
    <dgm:pt modelId="{4629435E-07FD-4CFD-B0B0-ED6D6A371E65}" type="parTrans" cxnId="{48C1DEFF-E586-4B25-B26D-65572CCFD4F4}">
      <dgm:prSet/>
      <dgm:spPr/>
      <dgm:t>
        <a:bodyPr/>
        <a:lstStyle/>
        <a:p>
          <a:endParaRPr lang="en-US"/>
        </a:p>
      </dgm:t>
    </dgm:pt>
    <dgm:pt modelId="{45039851-3005-4133-850D-C8AA7D1056FD}" type="sibTrans" cxnId="{48C1DEFF-E586-4B25-B26D-65572CCFD4F4}">
      <dgm:prSet/>
      <dgm:spPr/>
      <dgm:t>
        <a:bodyPr/>
        <a:lstStyle/>
        <a:p>
          <a:endParaRPr lang="en-US"/>
        </a:p>
      </dgm:t>
    </dgm:pt>
    <dgm:pt modelId="{B726F496-8C2E-4252-A9FA-9673B2DD9425}">
      <dgm:prSet/>
      <dgm:spPr/>
      <dgm:t>
        <a:bodyPr/>
        <a:lstStyle/>
        <a:p>
          <a:r>
            <a:rPr lang="en-US" b="0" i="0"/>
            <a:t>English spoken in the UK has 37 dialects! The use of dialects in workplaces or areas away from where it is practiced may result in miscommunication.</a:t>
          </a:r>
          <a:endParaRPr lang="en-US"/>
        </a:p>
      </dgm:t>
    </dgm:pt>
    <dgm:pt modelId="{006253E3-A8C1-4577-9424-FD99F7B807D0}" type="parTrans" cxnId="{B694FFC9-5732-4788-909A-C9C522CD83B9}">
      <dgm:prSet/>
      <dgm:spPr/>
      <dgm:t>
        <a:bodyPr/>
        <a:lstStyle/>
        <a:p>
          <a:endParaRPr lang="en-US"/>
        </a:p>
      </dgm:t>
    </dgm:pt>
    <dgm:pt modelId="{A1542165-CA99-43ED-881D-ABBDC4B25B57}" type="sibTrans" cxnId="{B694FFC9-5732-4788-909A-C9C522CD83B9}">
      <dgm:prSet/>
      <dgm:spPr/>
      <dgm:t>
        <a:bodyPr/>
        <a:lstStyle/>
        <a:p>
          <a:endParaRPr lang="en-US"/>
        </a:p>
      </dgm:t>
    </dgm:pt>
    <dgm:pt modelId="{EB90960D-BFBA-4497-9ABA-A7648AC3F604}" type="pres">
      <dgm:prSet presAssocID="{6DC5988C-3CFB-489A-A285-564AD0D9F19F}" presName="linear" presStyleCnt="0">
        <dgm:presLayoutVars>
          <dgm:animLvl val="lvl"/>
          <dgm:resizeHandles val="exact"/>
        </dgm:presLayoutVars>
      </dgm:prSet>
      <dgm:spPr/>
    </dgm:pt>
    <dgm:pt modelId="{97E9F71A-C88C-4BC7-A4E9-F3A38F0CDA49}" type="pres">
      <dgm:prSet presAssocID="{CCE44F60-1703-4B3A-8C0B-1FAABB1127EC}" presName="parentText" presStyleLbl="node1" presStyleIdx="0" presStyleCnt="3">
        <dgm:presLayoutVars>
          <dgm:chMax val="0"/>
          <dgm:bulletEnabled val="1"/>
        </dgm:presLayoutVars>
      </dgm:prSet>
      <dgm:spPr/>
    </dgm:pt>
    <dgm:pt modelId="{5EF7EBF7-3ABF-42CC-B760-64C556E2A22D}" type="pres">
      <dgm:prSet presAssocID="{73F0DBEE-5008-41DA-83E2-8541689BA665}" presName="spacer" presStyleCnt="0"/>
      <dgm:spPr/>
    </dgm:pt>
    <dgm:pt modelId="{48C5424F-6922-41DF-8E49-C2B12E856707}" type="pres">
      <dgm:prSet presAssocID="{F3B15048-D609-4ECF-A616-DD7A59EC36D1}" presName="parentText" presStyleLbl="node1" presStyleIdx="1" presStyleCnt="3">
        <dgm:presLayoutVars>
          <dgm:chMax val="0"/>
          <dgm:bulletEnabled val="1"/>
        </dgm:presLayoutVars>
      </dgm:prSet>
      <dgm:spPr/>
    </dgm:pt>
    <dgm:pt modelId="{E1F7378E-0019-4649-9A39-DFE0138D92BB}" type="pres">
      <dgm:prSet presAssocID="{45039851-3005-4133-850D-C8AA7D1056FD}" presName="spacer" presStyleCnt="0"/>
      <dgm:spPr/>
    </dgm:pt>
    <dgm:pt modelId="{C8F404B9-98F6-41F1-A4C1-4C0FE70B4E76}" type="pres">
      <dgm:prSet presAssocID="{B726F496-8C2E-4252-A9FA-9673B2DD9425}" presName="parentText" presStyleLbl="node1" presStyleIdx="2" presStyleCnt="3">
        <dgm:presLayoutVars>
          <dgm:chMax val="0"/>
          <dgm:bulletEnabled val="1"/>
        </dgm:presLayoutVars>
      </dgm:prSet>
      <dgm:spPr/>
    </dgm:pt>
  </dgm:ptLst>
  <dgm:cxnLst>
    <dgm:cxn modelId="{70875802-05F5-4C01-90A8-C2A3FDE11663}" type="presOf" srcId="{CCE44F60-1703-4B3A-8C0B-1FAABB1127EC}" destId="{97E9F71A-C88C-4BC7-A4E9-F3A38F0CDA49}" srcOrd="0" destOrd="0" presId="urn:microsoft.com/office/officeart/2005/8/layout/vList2"/>
    <dgm:cxn modelId="{13EC16B5-8F30-4B71-B2D4-93E0CC479A35}" type="presOf" srcId="{F3B15048-D609-4ECF-A616-DD7A59EC36D1}" destId="{48C5424F-6922-41DF-8E49-C2B12E856707}" srcOrd="0" destOrd="0" presId="urn:microsoft.com/office/officeart/2005/8/layout/vList2"/>
    <dgm:cxn modelId="{B694FFC9-5732-4788-909A-C9C522CD83B9}" srcId="{6DC5988C-3CFB-489A-A285-564AD0D9F19F}" destId="{B726F496-8C2E-4252-A9FA-9673B2DD9425}" srcOrd="2" destOrd="0" parTransId="{006253E3-A8C1-4577-9424-FD99F7B807D0}" sibTransId="{A1542165-CA99-43ED-881D-ABBDC4B25B57}"/>
    <dgm:cxn modelId="{C916A9E6-BC95-4D7F-AF87-710EF081EF31}" type="presOf" srcId="{6DC5988C-3CFB-489A-A285-564AD0D9F19F}" destId="{EB90960D-BFBA-4497-9ABA-A7648AC3F604}" srcOrd="0" destOrd="0" presId="urn:microsoft.com/office/officeart/2005/8/layout/vList2"/>
    <dgm:cxn modelId="{2C864EE9-82B4-450E-AE06-61847AFFE67B}" type="presOf" srcId="{B726F496-8C2E-4252-A9FA-9673B2DD9425}" destId="{C8F404B9-98F6-41F1-A4C1-4C0FE70B4E76}" srcOrd="0" destOrd="0" presId="urn:microsoft.com/office/officeart/2005/8/layout/vList2"/>
    <dgm:cxn modelId="{7604DDF0-2697-4997-A1AB-D41E80D3A3FC}" srcId="{6DC5988C-3CFB-489A-A285-564AD0D9F19F}" destId="{CCE44F60-1703-4B3A-8C0B-1FAABB1127EC}" srcOrd="0" destOrd="0" parTransId="{2018DE05-3B30-4CFE-82B3-0C8F108C82FE}" sibTransId="{73F0DBEE-5008-41DA-83E2-8541689BA665}"/>
    <dgm:cxn modelId="{48C1DEFF-E586-4B25-B26D-65572CCFD4F4}" srcId="{6DC5988C-3CFB-489A-A285-564AD0D9F19F}" destId="{F3B15048-D609-4ECF-A616-DD7A59EC36D1}" srcOrd="1" destOrd="0" parTransId="{4629435E-07FD-4CFD-B0B0-ED6D6A371E65}" sibTransId="{45039851-3005-4133-850D-C8AA7D1056FD}"/>
    <dgm:cxn modelId="{3EE660CF-FFAE-4E4E-AA47-233871D86913}" type="presParOf" srcId="{EB90960D-BFBA-4497-9ABA-A7648AC3F604}" destId="{97E9F71A-C88C-4BC7-A4E9-F3A38F0CDA49}" srcOrd="0" destOrd="0" presId="urn:microsoft.com/office/officeart/2005/8/layout/vList2"/>
    <dgm:cxn modelId="{7337C8D3-CB09-408D-8DC2-378906E8A8AC}" type="presParOf" srcId="{EB90960D-BFBA-4497-9ABA-A7648AC3F604}" destId="{5EF7EBF7-3ABF-42CC-B760-64C556E2A22D}" srcOrd="1" destOrd="0" presId="urn:microsoft.com/office/officeart/2005/8/layout/vList2"/>
    <dgm:cxn modelId="{A30F0E27-B874-4E06-8629-D7E141BBED76}" type="presParOf" srcId="{EB90960D-BFBA-4497-9ABA-A7648AC3F604}" destId="{48C5424F-6922-41DF-8E49-C2B12E856707}" srcOrd="2" destOrd="0" presId="urn:microsoft.com/office/officeart/2005/8/layout/vList2"/>
    <dgm:cxn modelId="{EF767A3D-ADBB-4154-B515-23D8B3AC560A}" type="presParOf" srcId="{EB90960D-BFBA-4497-9ABA-A7648AC3F604}" destId="{E1F7378E-0019-4649-9A39-DFE0138D92BB}" srcOrd="3" destOrd="0" presId="urn:microsoft.com/office/officeart/2005/8/layout/vList2"/>
    <dgm:cxn modelId="{2EEF499D-CC8D-4E28-B5F3-175EDCE71496}" type="presParOf" srcId="{EB90960D-BFBA-4497-9ABA-A7648AC3F604}" destId="{C8F404B9-98F6-41F1-A4C1-4C0FE70B4E7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2FDE6C5-1090-48C1-8C02-8529192C26D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3381DBB2-7951-4AEB-9E4B-5D2FA2A76EFB}">
      <dgm:prSet/>
      <dgm:spPr/>
      <dgm:t>
        <a:bodyPr/>
        <a:lstStyle/>
        <a:p>
          <a:r>
            <a:rPr lang="en-US" b="0" i="0"/>
            <a:t>Accents are peculiar ways of pronouncing words of a language. </a:t>
          </a:r>
          <a:endParaRPr lang="en-US"/>
        </a:p>
      </dgm:t>
    </dgm:pt>
    <dgm:pt modelId="{8C1DA9AF-3A73-4409-8000-53D27F7D7014}" type="parTrans" cxnId="{CFC8DD90-A2AD-4027-B5E1-E14224AC0EDE}">
      <dgm:prSet/>
      <dgm:spPr/>
      <dgm:t>
        <a:bodyPr/>
        <a:lstStyle/>
        <a:p>
          <a:endParaRPr lang="en-US"/>
        </a:p>
      </dgm:t>
    </dgm:pt>
    <dgm:pt modelId="{382FEADB-A1BD-4C02-A1DF-7EFFBF3CE5DD}" type="sibTrans" cxnId="{CFC8DD90-A2AD-4027-B5E1-E14224AC0EDE}">
      <dgm:prSet/>
      <dgm:spPr/>
      <dgm:t>
        <a:bodyPr/>
        <a:lstStyle/>
        <a:p>
          <a:endParaRPr lang="en-US"/>
        </a:p>
      </dgm:t>
    </dgm:pt>
    <dgm:pt modelId="{21D7E183-067D-4BBE-83B4-36EDE2371D7B}">
      <dgm:prSet/>
      <dgm:spPr/>
      <dgm:t>
        <a:bodyPr/>
        <a:lstStyle/>
        <a:p>
          <a:r>
            <a:rPr lang="en-US" b="0" i="0"/>
            <a:t>Accents occur when speakers belonging to different regions or countries speak a language not their own. </a:t>
          </a:r>
          <a:endParaRPr lang="en-US"/>
        </a:p>
      </dgm:t>
    </dgm:pt>
    <dgm:pt modelId="{70D4468C-8C64-489C-BA02-6F3083E8E3DF}" type="parTrans" cxnId="{C24204EA-C851-4E1D-B41D-FBBB198F29AA}">
      <dgm:prSet/>
      <dgm:spPr/>
      <dgm:t>
        <a:bodyPr/>
        <a:lstStyle/>
        <a:p>
          <a:endParaRPr lang="en-US"/>
        </a:p>
      </dgm:t>
    </dgm:pt>
    <dgm:pt modelId="{FFC2F4BF-670D-409B-9ABF-0CC543421CA4}" type="sibTrans" cxnId="{C24204EA-C851-4E1D-B41D-FBBB198F29AA}">
      <dgm:prSet/>
      <dgm:spPr/>
      <dgm:t>
        <a:bodyPr/>
        <a:lstStyle/>
        <a:p>
          <a:endParaRPr lang="en-US"/>
        </a:p>
      </dgm:t>
    </dgm:pt>
    <dgm:pt modelId="{BF4B8B60-01C7-4D9C-B5A2-9929011D5A66}">
      <dgm:prSet/>
      <dgm:spPr/>
      <dgm:t>
        <a:bodyPr/>
        <a:lstStyle/>
        <a:p>
          <a:r>
            <a:rPr lang="en-US" b="0" i="0"/>
            <a:t>Their mother tongue will influence how they pronounce words in the foreign language. This causes difficulty in understanding what is being said.</a:t>
          </a:r>
          <a:endParaRPr lang="en-US"/>
        </a:p>
      </dgm:t>
    </dgm:pt>
    <dgm:pt modelId="{1A86415F-1549-4812-9AD5-5E646B82F27E}" type="parTrans" cxnId="{334E4A3A-83D9-4108-BB38-732BC69B3519}">
      <dgm:prSet/>
      <dgm:spPr/>
      <dgm:t>
        <a:bodyPr/>
        <a:lstStyle/>
        <a:p>
          <a:endParaRPr lang="en-US"/>
        </a:p>
      </dgm:t>
    </dgm:pt>
    <dgm:pt modelId="{B5773171-1320-452E-A316-1D724E00B497}" type="sibTrans" cxnId="{334E4A3A-83D9-4108-BB38-732BC69B3519}">
      <dgm:prSet/>
      <dgm:spPr/>
      <dgm:t>
        <a:bodyPr/>
        <a:lstStyle/>
        <a:p>
          <a:endParaRPr lang="en-US"/>
        </a:p>
      </dgm:t>
    </dgm:pt>
    <dgm:pt modelId="{79F2C6C8-551A-4DB2-8A9C-D4CE6A8CCA84}" type="pres">
      <dgm:prSet presAssocID="{A2FDE6C5-1090-48C1-8C02-8529192C26DF}" presName="vert0" presStyleCnt="0">
        <dgm:presLayoutVars>
          <dgm:dir/>
          <dgm:animOne val="branch"/>
          <dgm:animLvl val="lvl"/>
        </dgm:presLayoutVars>
      </dgm:prSet>
      <dgm:spPr/>
    </dgm:pt>
    <dgm:pt modelId="{57079487-2613-4A73-BB0B-C289E78BD59F}" type="pres">
      <dgm:prSet presAssocID="{3381DBB2-7951-4AEB-9E4B-5D2FA2A76EFB}" presName="thickLine" presStyleLbl="alignNode1" presStyleIdx="0" presStyleCnt="3"/>
      <dgm:spPr/>
    </dgm:pt>
    <dgm:pt modelId="{993E5207-3A99-45FC-91EF-9596A73B72A5}" type="pres">
      <dgm:prSet presAssocID="{3381DBB2-7951-4AEB-9E4B-5D2FA2A76EFB}" presName="horz1" presStyleCnt="0"/>
      <dgm:spPr/>
    </dgm:pt>
    <dgm:pt modelId="{14602E43-B96D-45DE-AB78-F74899CFE7B1}" type="pres">
      <dgm:prSet presAssocID="{3381DBB2-7951-4AEB-9E4B-5D2FA2A76EFB}" presName="tx1" presStyleLbl="revTx" presStyleIdx="0" presStyleCnt="3"/>
      <dgm:spPr/>
    </dgm:pt>
    <dgm:pt modelId="{BB778F98-318C-4505-BC57-0EA5843A55FD}" type="pres">
      <dgm:prSet presAssocID="{3381DBB2-7951-4AEB-9E4B-5D2FA2A76EFB}" presName="vert1" presStyleCnt="0"/>
      <dgm:spPr/>
    </dgm:pt>
    <dgm:pt modelId="{9AD82A16-CD52-456B-B86E-420DA5B1A69C}" type="pres">
      <dgm:prSet presAssocID="{21D7E183-067D-4BBE-83B4-36EDE2371D7B}" presName="thickLine" presStyleLbl="alignNode1" presStyleIdx="1" presStyleCnt="3"/>
      <dgm:spPr/>
    </dgm:pt>
    <dgm:pt modelId="{BD243D51-75C2-47B3-A1B1-4FEDC0E8129C}" type="pres">
      <dgm:prSet presAssocID="{21D7E183-067D-4BBE-83B4-36EDE2371D7B}" presName="horz1" presStyleCnt="0"/>
      <dgm:spPr/>
    </dgm:pt>
    <dgm:pt modelId="{8A26189C-4338-43BC-A2EA-90AD695BF7F4}" type="pres">
      <dgm:prSet presAssocID="{21D7E183-067D-4BBE-83B4-36EDE2371D7B}" presName="tx1" presStyleLbl="revTx" presStyleIdx="1" presStyleCnt="3"/>
      <dgm:spPr/>
    </dgm:pt>
    <dgm:pt modelId="{74A3A74E-D883-456A-BE6B-56DDA583AB29}" type="pres">
      <dgm:prSet presAssocID="{21D7E183-067D-4BBE-83B4-36EDE2371D7B}" presName="vert1" presStyleCnt="0"/>
      <dgm:spPr/>
    </dgm:pt>
    <dgm:pt modelId="{1ECF2FDF-8DC9-48A7-A9C8-2A6B6C5398F3}" type="pres">
      <dgm:prSet presAssocID="{BF4B8B60-01C7-4D9C-B5A2-9929011D5A66}" presName="thickLine" presStyleLbl="alignNode1" presStyleIdx="2" presStyleCnt="3"/>
      <dgm:spPr/>
    </dgm:pt>
    <dgm:pt modelId="{857EED28-DD8F-49F8-8251-75A2F20D5D3B}" type="pres">
      <dgm:prSet presAssocID="{BF4B8B60-01C7-4D9C-B5A2-9929011D5A66}" presName="horz1" presStyleCnt="0"/>
      <dgm:spPr/>
    </dgm:pt>
    <dgm:pt modelId="{951D38A0-A8A5-411C-9D1C-340E6CAD67C3}" type="pres">
      <dgm:prSet presAssocID="{BF4B8B60-01C7-4D9C-B5A2-9929011D5A66}" presName="tx1" presStyleLbl="revTx" presStyleIdx="2" presStyleCnt="3"/>
      <dgm:spPr/>
    </dgm:pt>
    <dgm:pt modelId="{BCB85E3D-038A-4E42-9FB9-56DF4DCD6255}" type="pres">
      <dgm:prSet presAssocID="{BF4B8B60-01C7-4D9C-B5A2-9929011D5A66}" presName="vert1" presStyleCnt="0"/>
      <dgm:spPr/>
    </dgm:pt>
  </dgm:ptLst>
  <dgm:cxnLst>
    <dgm:cxn modelId="{52F73428-BBD9-432E-A55D-C417B2944908}" type="presOf" srcId="{BF4B8B60-01C7-4D9C-B5A2-9929011D5A66}" destId="{951D38A0-A8A5-411C-9D1C-340E6CAD67C3}" srcOrd="0" destOrd="0" presId="urn:microsoft.com/office/officeart/2008/layout/LinedList"/>
    <dgm:cxn modelId="{334E4A3A-83D9-4108-BB38-732BC69B3519}" srcId="{A2FDE6C5-1090-48C1-8C02-8529192C26DF}" destId="{BF4B8B60-01C7-4D9C-B5A2-9929011D5A66}" srcOrd="2" destOrd="0" parTransId="{1A86415F-1549-4812-9AD5-5E646B82F27E}" sibTransId="{B5773171-1320-452E-A316-1D724E00B497}"/>
    <dgm:cxn modelId="{8CC2914A-F183-42B9-8D82-0FF1B961B30C}" type="presOf" srcId="{A2FDE6C5-1090-48C1-8C02-8529192C26DF}" destId="{79F2C6C8-551A-4DB2-8A9C-D4CE6A8CCA84}" srcOrd="0" destOrd="0" presId="urn:microsoft.com/office/officeart/2008/layout/LinedList"/>
    <dgm:cxn modelId="{2C4A747B-E41E-4B1D-9436-1E5F766C00D6}" type="presOf" srcId="{3381DBB2-7951-4AEB-9E4B-5D2FA2A76EFB}" destId="{14602E43-B96D-45DE-AB78-F74899CFE7B1}" srcOrd="0" destOrd="0" presId="urn:microsoft.com/office/officeart/2008/layout/LinedList"/>
    <dgm:cxn modelId="{CFC8DD90-A2AD-4027-B5E1-E14224AC0EDE}" srcId="{A2FDE6C5-1090-48C1-8C02-8529192C26DF}" destId="{3381DBB2-7951-4AEB-9E4B-5D2FA2A76EFB}" srcOrd="0" destOrd="0" parTransId="{8C1DA9AF-3A73-4409-8000-53D27F7D7014}" sibTransId="{382FEADB-A1BD-4C02-A1DF-7EFFBF3CE5DD}"/>
    <dgm:cxn modelId="{505890DD-F624-4293-B16D-DF84E5570786}" type="presOf" srcId="{21D7E183-067D-4BBE-83B4-36EDE2371D7B}" destId="{8A26189C-4338-43BC-A2EA-90AD695BF7F4}" srcOrd="0" destOrd="0" presId="urn:microsoft.com/office/officeart/2008/layout/LinedList"/>
    <dgm:cxn modelId="{C24204EA-C851-4E1D-B41D-FBBB198F29AA}" srcId="{A2FDE6C5-1090-48C1-8C02-8529192C26DF}" destId="{21D7E183-067D-4BBE-83B4-36EDE2371D7B}" srcOrd="1" destOrd="0" parTransId="{70D4468C-8C64-489C-BA02-6F3083E8E3DF}" sibTransId="{FFC2F4BF-670D-409B-9ABF-0CC543421CA4}"/>
    <dgm:cxn modelId="{9A65A4A3-382B-4955-B897-755D78840CB1}" type="presParOf" srcId="{79F2C6C8-551A-4DB2-8A9C-D4CE6A8CCA84}" destId="{57079487-2613-4A73-BB0B-C289E78BD59F}" srcOrd="0" destOrd="0" presId="urn:microsoft.com/office/officeart/2008/layout/LinedList"/>
    <dgm:cxn modelId="{6B3F9481-6B8C-4C81-BE6A-AB585B30F74B}" type="presParOf" srcId="{79F2C6C8-551A-4DB2-8A9C-D4CE6A8CCA84}" destId="{993E5207-3A99-45FC-91EF-9596A73B72A5}" srcOrd="1" destOrd="0" presId="urn:microsoft.com/office/officeart/2008/layout/LinedList"/>
    <dgm:cxn modelId="{E0AB86E4-DA67-4AA3-95C7-8255A0CFEBE0}" type="presParOf" srcId="{993E5207-3A99-45FC-91EF-9596A73B72A5}" destId="{14602E43-B96D-45DE-AB78-F74899CFE7B1}" srcOrd="0" destOrd="0" presId="urn:microsoft.com/office/officeart/2008/layout/LinedList"/>
    <dgm:cxn modelId="{DE83E4C2-1509-4194-B842-510C47F3C8FF}" type="presParOf" srcId="{993E5207-3A99-45FC-91EF-9596A73B72A5}" destId="{BB778F98-318C-4505-BC57-0EA5843A55FD}" srcOrd="1" destOrd="0" presId="urn:microsoft.com/office/officeart/2008/layout/LinedList"/>
    <dgm:cxn modelId="{147B22E8-E90C-4760-86D7-F76AE532D118}" type="presParOf" srcId="{79F2C6C8-551A-4DB2-8A9C-D4CE6A8CCA84}" destId="{9AD82A16-CD52-456B-B86E-420DA5B1A69C}" srcOrd="2" destOrd="0" presId="urn:microsoft.com/office/officeart/2008/layout/LinedList"/>
    <dgm:cxn modelId="{5F498D40-DAC4-4137-BCE1-13C97D4C4ED1}" type="presParOf" srcId="{79F2C6C8-551A-4DB2-8A9C-D4CE6A8CCA84}" destId="{BD243D51-75C2-47B3-A1B1-4FEDC0E8129C}" srcOrd="3" destOrd="0" presId="urn:microsoft.com/office/officeart/2008/layout/LinedList"/>
    <dgm:cxn modelId="{AA0C3EB0-8374-4AC7-A047-F04CF1062CDF}" type="presParOf" srcId="{BD243D51-75C2-47B3-A1B1-4FEDC0E8129C}" destId="{8A26189C-4338-43BC-A2EA-90AD695BF7F4}" srcOrd="0" destOrd="0" presId="urn:microsoft.com/office/officeart/2008/layout/LinedList"/>
    <dgm:cxn modelId="{4DE16104-5809-4265-9586-FE874C0F38CE}" type="presParOf" srcId="{BD243D51-75C2-47B3-A1B1-4FEDC0E8129C}" destId="{74A3A74E-D883-456A-BE6B-56DDA583AB29}" srcOrd="1" destOrd="0" presId="urn:microsoft.com/office/officeart/2008/layout/LinedList"/>
    <dgm:cxn modelId="{B7A4ACA9-0D0F-42BC-91EB-D545D56A2225}" type="presParOf" srcId="{79F2C6C8-551A-4DB2-8A9C-D4CE6A8CCA84}" destId="{1ECF2FDF-8DC9-48A7-A9C8-2A6B6C5398F3}" srcOrd="4" destOrd="0" presId="urn:microsoft.com/office/officeart/2008/layout/LinedList"/>
    <dgm:cxn modelId="{78D252C6-78A3-402C-B937-961BA6E2A0A0}" type="presParOf" srcId="{79F2C6C8-551A-4DB2-8A9C-D4CE6A8CCA84}" destId="{857EED28-DD8F-49F8-8251-75A2F20D5D3B}" srcOrd="5" destOrd="0" presId="urn:microsoft.com/office/officeart/2008/layout/LinedList"/>
    <dgm:cxn modelId="{94907AFB-50C5-4B23-934C-AABF29FAB54A}" type="presParOf" srcId="{857EED28-DD8F-49F8-8251-75A2F20D5D3B}" destId="{951D38A0-A8A5-411C-9D1C-340E6CAD67C3}" srcOrd="0" destOrd="0" presId="urn:microsoft.com/office/officeart/2008/layout/LinedList"/>
    <dgm:cxn modelId="{D112ADFB-DE3D-431C-BEA0-57C7F02A3441}" type="presParOf" srcId="{857EED28-DD8F-49F8-8251-75A2F20D5D3B}" destId="{BCB85E3D-038A-4E42-9FB9-56DF4DCD62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DCD4FE2-E22C-4DC5-859C-4D1FA3DAD1C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F8817A88-E0A3-440D-9A41-AD1B2F07A63C}">
      <dgm:prSet/>
      <dgm:spPr/>
      <dgm:t>
        <a:bodyPr/>
        <a:lstStyle/>
        <a:p>
          <a:r>
            <a:rPr lang="en-US" b="0" i="0"/>
            <a:t>The choice of words made by a speaker is a result of his/ her knowledge and mastery of the language.</a:t>
          </a:r>
          <a:endParaRPr lang="en-US"/>
        </a:p>
      </dgm:t>
    </dgm:pt>
    <dgm:pt modelId="{DBEA9608-4EC3-4C19-BA0C-B2733ED501E1}" type="parTrans" cxnId="{8EA8A593-B2D2-4B98-9AE9-48EE2F57AE89}">
      <dgm:prSet/>
      <dgm:spPr/>
      <dgm:t>
        <a:bodyPr/>
        <a:lstStyle/>
        <a:p>
          <a:endParaRPr lang="en-US"/>
        </a:p>
      </dgm:t>
    </dgm:pt>
    <dgm:pt modelId="{C720E6C4-7E1A-4ED3-8761-F71ACE520166}" type="sibTrans" cxnId="{8EA8A593-B2D2-4B98-9AE9-48EE2F57AE89}">
      <dgm:prSet/>
      <dgm:spPr/>
      <dgm:t>
        <a:bodyPr/>
        <a:lstStyle/>
        <a:p>
          <a:endParaRPr lang="en-US"/>
        </a:p>
      </dgm:t>
    </dgm:pt>
    <dgm:pt modelId="{8D7EF1C9-E103-4788-8121-EE61449C7D3E}">
      <dgm:prSet/>
      <dgm:spPr/>
      <dgm:t>
        <a:bodyPr/>
        <a:lstStyle/>
        <a:p>
          <a:r>
            <a:rPr lang="en-US" b="0" i="0"/>
            <a:t>Verbosity or wordiness can also make the message obscure. </a:t>
          </a:r>
          <a:endParaRPr lang="en-US"/>
        </a:p>
      </dgm:t>
    </dgm:pt>
    <dgm:pt modelId="{874612EF-4F78-431F-95BC-BCAE2D96151C}" type="parTrans" cxnId="{6C675722-9CF6-47BB-B18E-168AC295DB67}">
      <dgm:prSet/>
      <dgm:spPr/>
      <dgm:t>
        <a:bodyPr/>
        <a:lstStyle/>
        <a:p>
          <a:endParaRPr lang="en-US"/>
        </a:p>
      </dgm:t>
    </dgm:pt>
    <dgm:pt modelId="{B8853648-91D1-4AA3-A25A-3761A7A9476E}" type="sibTrans" cxnId="{6C675722-9CF6-47BB-B18E-168AC295DB67}">
      <dgm:prSet/>
      <dgm:spPr/>
      <dgm:t>
        <a:bodyPr/>
        <a:lstStyle/>
        <a:p>
          <a:endParaRPr lang="en-US"/>
        </a:p>
      </dgm:t>
    </dgm:pt>
    <dgm:pt modelId="{B166D309-27B2-4A3E-8FFD-A8F1624BEA5E}">
      <dgm:prSet/>
      <dgm:spPr/>
      <dgm:t>
        <a:bodyPr/>
        <a:lstStyle/>
        <a:p>
          <a:r>
            <a:rPr lang="en-US" b="0" i="0"/>
            <a:t>The use of unfamiliar words or more words creates fatigue in the mind of the reader making for a break in communication.</a:t>
          </a:r>
          <a:endParaRPr lang="en-US"/>
        </a:p>
      </dgm:t>
    </dgm:pt>
    <dgm:pt modelId="{02B1DD6C-D2DA-494E-A587-4E7FD6F25711}" type="parTrans" cxnId="{D5E39DCB-208E-4522-8460-131E4C5D2C1F}">
      <dgm:prSet/>
      <dgm:spPr/>
      <dgm:t>
        <a:bodyPr/>
        <a:lstStyle/>
        <a:p>
          <a:endParaRPr lang="en-US"/>
        </a:p>
      </dgm:t>
    </dgm:pt>
    <dgm:pt modelId="{1D836F0B-25C2-4E2F-842A-E63D95CEF457}" type="sibTrans" cxnId="{D5E39DCB-208E-4522-8460-131E4C5D2C1F}">
      <dgm:prSet/>
      <dgm:spPr/>
      <dgm:t>
        <a:bodyPr/>
        <a:lstStyle/>
        <a:p>
          <a:endParaRPr lang="en-US"/>
        </a:p>
      </dgm:t>
    </dgm:pt>
    <dgm:pt modelId="{C7EE0604-8A85-4FBB-A9A5-A16809C9ED85}" type="pres">
      <dgm:prSet presAssocID="{EDCD4FE2-E22C-4DC5-859C-4D1FA3DAD1C1}" presName="vert0" presStyleCnt="0">
        <dgm:presLayoutVars>
          <dgm:dir/>
          <dgm:animOne val="branch"/>
          <dgm:animLvl val="lvl"/>
        </dgm:presLayoutVars>
      </dgm:prSet>
      <dgm:spPr/>
    </dgm:pt>
    <dgm:pt modelId="{84E5EDFE-C40A-4D9C-8DBB-7F6ED861561C}" type="pres">
      <dgm:prSet presAssocID="{F8817A88-E0A3-440D-9A41-AD1B2F07A63C}" presName="thickLine" presStyleLbl="alignNode1" presStyleIdx="0" presStyleCnt="3"/>
      <dgm:spPr/>
    </dgm:pt>
    <dgm:pt modelId="{065843B8-1512-426F-9744-FE2855B1F114}" type="pres">
      <dgm:prSet presAssocID="{F8817A88-E0A3-440D-9A41-AD1B2F07A63C}" presName="horz1" presStyleCnt="0"/>
      <dgm:spPr/>
    </dgm:pt>
    <dgm:pt modelId="{B919BE01-AADB-4565-898A-3376B4E41769}" type="pres">
      <dgm:prSet presAssocID="{F8817A88-E0A3-440D-9A41-AD1B2F07A63C}" presName="tx1" presStyleLbl="revTx" presStyleIdx="0" presStyleCnt="3"/>
      <dgm:spPr/>
    </dgm:pt>
    <dgm:pt modelId="{6151C69D-D214-42D8-A8E1-3D91F4E3F70A}" type="pres">
      <dgm:prSet presAssocID="{F8817A88-E0A3-440D-9A41-AD1B2F07A63C}" presName="vert1" presStyleCnt="0"/>
      <dgm:spPr/>
    </dgm:pt>
    <dgm:pt modelId="{F84C94C8-9644-4E8C-844A-ADFBAE6B32D9}" type="pres">
      <dgm:prSet presAssocID="{8D7EF1C9-E103-4788-8121-EE61449C7D3E}" presName="thickLine" presStyleLbl="alignNode1" presStyleIdx="1" presStyleCnt="3"/>
      <dgm:spPr/>
    </dgm:pt>
    <dgm:pt modelId="{4FF63380-A7A0-494D-A81E-2DE8FBDEDF39}" type="pres">
      <dgm:prSet presAssocID="{8D7EF1C9-E103-4788-8121-EE61449C7D3E}" presName="horz1" presStyleCnt="0"/>
      <dgm:spPr/>
    </dgm:pt>
    <dgm:pt modelId="{D4F466FA-CD40-4B63-B68D-8EF23F7DF386}" type="pres">
      <dgm:prSet presAssocID="{8D7EF1C9-E103-4788-8121-EE61449C7D3E}" presName="tx1" presStyleLbl="revTx" presStyleIdx="1" presStyleCnt="3"/>
      <dgm:spPr/>
    </dgm:pt>
    <dgm:pt modelId="{53243378-1511-45ED-B878-E19D3F58047D}" type="pres">
      <dgm:prSet presAssocID="{8D7EF1C9-E103-4788-8121-EE61449C7D3E}" presName="vert1" presStyleCnt="0"/>
      <dgm:spPr/>
    </dgm:pt>
    <dgm:pt modelId="{EF17A7D2-5A90-4CBD-8607-AF064DDD29F7}" type="pres">
      <dgm:prSet presAssocID="{B166D309-27B2-4A3E-8FFD-A8F1624BEA5E}" presName="thickLine" presStyleLbl="alignNode1" presStyleIdx="2" presStyleCnt="3"/>
      <dgm:spPr/>
    </dgm:pt>
    <dgm:pt modelId="{13C07E0C-BC84-4AF6-859C-5D434F38AE2D}" type="pres">
      <dgm:prSet presAssocID="{B166D309-27B2-4A3E-8FFD-A8F1624BEA5E}" presName="horz1" presStyleCnt="0"/>
      <dgm:spPr/>
    </dgm:pt>
    <dgm:pt modelId="{2E8A8858-91A9-43FA-AD3D-4EF1AC5EC1D0}" type="pres">
      <dgm:prSet presAssocID="{B166D309-27B2-4A3E-8FFD-A8F1624BEA5E}" presName="tx1" presStyleLbl="revTx" presStyleIdx="2" presStyleCnt="3"/>
      <dgm:spPr/>
    </dgm:pt>
    <dgm:pt modelId="{84D71803-0D8B-4E64-892D-2FD70897F725}" type="pres">
      <dgm:prSet presAssocID="{B166D309-27B2-4A3E-8FFD-A8F1624BEA5E}" presName="vert1" presStyleCnt="0"/>
      <dgm:spPr/>
    </dgm:pt>
  </dgm:ptLst>
  <dgm:cxnLst>
    <dgm:cxn modelId="{0EC8340B-7680-461E-B845-9ADC8C834651}" type="presOf" srcId="{8D7EF1C9-E103-4788-8121-EE61449C7D3E}" destId="{D4F466FA-CD40-4B63-B68D-8EF23F7DF386}" srcOrd="0" destOrd="0" presId="urn:microsoft.com/office/officeart/2008/layout/LinedList"/>
    <dgm:cxn modelId="{6C675722-9CF6-47BB-B18E-168AC295DB67}" srcId="{EDCD4FE2-E22C-4DC5-859C-4D1FA3DAD1C1}" destId="{8D7EF1C9-E103-4788-8121-EE61449C7D3E}" srcOrd="1" destOrd="0" parTransId="{874612EF-4F78-431F-95BC-BCAE2D96151C}" sibTransId="{B8853648-91D1-4AA3-A25A-3761A7A9476E}"/>
    <dgm:cxn modelId="{8EA8A593-B2D2-4B98-9AE9-48EE2F57AE89}" srcId="{EDCD4FE2-E22C-4DC5-859C-4D1FA3DAD1C1}" destId="{F8817A88-E0A3-440D-9A41-AD1B2F07A63C}" srcOrd="0" destOrd="0" parTransId="{DBEA9608-4EC3-4C19-BA0C-B2733ED501E1}" sibTransId="{C720E6C4-7E1A-4ED3-8761-F71ACE520166}"/>
    <dgm:cxn modelId="{7A4E27CA-E110-4542-B8BF-1ACB0DB60C42}" type="presOf" srcId="{F8817A88-E0A3-440D-9A41-AD1B2F07A63C}" destId="{B919BE01-AADB-4565-898A-3376B4E41769}" srcOrd="0" destOrd="0" presId="urn:microsoft.com/office/officeart/2008/layout/LinedList"/>
    <dgm:cxn modelId="{D5E39DCB-208E-4522-8460-131E4C5D2C1F}" srcId="{EDCD4FE2-E22C-4DC5-859C-4D1FA3DAD1C1}" destId="{B166D309-27B2-4A3E-8FFD-A8F1624BEA5E}" srcOrd="2" destOrd="0" parTransId="{02B1DD6C-D2DA-494E-A587-4E7FD6F25711}" sibTransId="{1D836F0B-25C2-4E2F-842A-E63D95CEF457}"/>
    <dgm:cxn modelId="{9C3EBBCB-684D-45FF-893F-713FB848FBE5}" type="presOf" srcId="{EDCD4FE2-E22C-4DC5-859C-4D1FA3DAD1C1}" destId="{C7EE0604-8A85-4FBB-A9A5-A16809C9ED85}" srcOrd="0" destOrd="0" presId="urn:microsoft.com/office/officeart/2008/layout/LinedList"/>
    <dgm:cxn modelId="{0648DDFB-9543-4D2E-A825-B8B397A7B438}" type="presOf" srcId="{B166D309-27B2-4A3E-8FFD-A8F1624BEA5E}" destId="{2E8A8858-91A9-43FA-AD3D-4EF1AC5EC1D0}" srcOrd="0" destOrd="0" presId="urn:microsoft.com/office/officeart/2008/layout/LinedList"/>
    <dgm:cxn modelId="{E08B36FE-E1B3-4062-A52B-76A678E3502A}" type="presParOf" srcId="{C7EE0604-8A85-4FBB-A9A5-A16809C9ED85}" destId="{84E5EDFE-C40A-4D9C-8DBB-7F6ED861561C}" srcOrd="0" destOrd="0" presId="urn:microsoft.com/office/officeart/2008/layout/LinedList"/>
    <dgm:cxn modelId="{9C686EEA-0F06-47FD-B8A3-6A466EB94DC5}" type="presParOf" srcId="{C7EE0604-8A85-4FBB-A9A5-A16809C9ED85}" destId="{065843B8-1512-426F-9744-FE2855B1F114}" srcOrd="1" destOrd="0" presId="urn:microsoft.com/office/officeart/2008/layout/LinedList"/>
    <dgm:cxn modelId="{8D8A6637-FEC2-4C8A-9C4E-0D56CCE6BDB0}" type="presParOf" srcId="{065843B8-1512-426F-9744-FE2855B1F114}" destId="{B919BE01-AADB-4565-898A-3376B4E41769}" srcOrd="0" destOrd="0" presId="urn:microsoft.com/office/officeart/2008/layout/LinedList"/>
    <dgm:cxn modelId="{22EDB59D-CD5F-49F6-874E-C89AECFC8D78}" type="presParOf" srcId="{065843B8-1512-426F-9744-FE2855B1F114}" destId="{6151C69D-D214-42D8-A8E1-3D91F4E3F70A}" srcOrd="1" destOrd="0" presId="urn:microsoft.com/office/officeart/2008/layout/LinedList"/>
    <dgm:cxn modelId="{B664B9B2-2C74-48E4-9E8F-5C3A7526143C}" type="presParOf" srcId="{C7EE0604-8A85-4FBB-A9A5-A16809C9ED85}" destId="{F84C94C8-9644-4E8C-844A-ADFBAE6B32D9}" srcOrd="2" destOrd="0" presId="urn:microsoft.com/office/officeart/2008/layout/LinedList"/>
    <dgm:cxn modelId="{EFC7455B-4151-4C30-A7FA-341139E50B4F}" type="presParOf" srcId="{C7EE0604-8A85-4FBB-A9A5-A16809C9ED85}" destId="{4FF63380-A7A0-494D-A81E-2DE8FBDEDF39}" srcOrd="3" destOrd="0" presId="urn:microsoft.com/office/officeart/2008/layout/LinedList"/>
    <dgm:cxn modelId="{7CF2AA5C-92C8-4850-8DBB-BF9CEBA4FCD4}" type="presParOf" srcId="{4FF63380-A7A0-494D-A81E-2DE8FBDEDF39}" destId="{D4F466FA-CD40-4B63-B68D-8EF23F7DF386}" srcOrd="0" destOrd="0" presId="urn:microsoft.com/office/officeart/2008/layout/LinedList"/>
    <dgm:cxn modelId="{5765E7E6-2A4C-4457-BA85-1EEE854BE788}" type="presParOf" srcId="{4FF63380-A7A0-494D-A81E-2DE8FBDEDF39}" destId="{53243378-1511-45ED-B878-E19D3F58047D}" srcOrd="1" destOrd="0" presId="urn:microsoft.com/office/officeart/2008/layout/LinedList"/>
    <dgm:cxn modelId="{420B0EDB-1FAC-4071-A059-0D511DF4B37D}" type="presParOf" srcId="{C7EE0604-8A85-4FBB-A9A5-A16809C9ED85}" destId="{EF17A7D2-5A90-4CBD-8607-AF064DDD29F7}" srcOrd="4" destOrd="0" presId="urn:microsoft.com/office/officeart/2008/layout/LinedList"/>
    <dgm:cxn modelId="{D51E1116-18B2-4755-94E4-F48AD08CE25E}" type="presParOf" srcId="{C7EE0604-8A85-4FBB-A9A5-A16809C9ED85}" destId="{13C07E0C-BC84-4AF6-859C-5D434F38AE2D}" srcOrd="5" destOrd="0" presId="urn:microsoft.com/office/officeart/2008/layout/LinedList"/>
    <dgm:cxn modelId="{8C7870FA-1853-4FB0-898F-2D9B1FD6AD9E}" type="presParOf" srcId="{13C07E0C-BC84-4AF6-859C-5D434F38AE2D}" destId="{2E8A8858-91A9-43FA-AD3D-4EF1AC5EC1D0}" srcOrd="0" destOrd="0" presId="urn:microsoft.com/office/officeart/2008/layout/LinedList"/>
    <dgm:cxn modelId="{60998F28-B3A7-4A47-B33D-B16408FA228F}" type="presParOf" srcId="{13C07E0C-BC84-4AF6-859C-5D434F38AE2D}" destId="{84D71803-0D8B-4E64-892D-2FD70897F7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8E5F884-31CA-4F15-A289-D3DA1A4B7F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8D47D6-FEA8-4D75-8F4F-494254073180}">
      <dgm:prSet/>
      <dgm:spPr/>
      <dgm:t>
        <a:bodyPr/>
        <a:lstStyle/>
        <a:p>
          <a:pPr>
            <a:defRPr cap="all"/>
          </a:pPr>
          <a:r>
            <a:rPr lang="en-US"/>
            <a:t>Use plain language</a:t>
          </a:r>
        </a:p>
      </dgm:t>
    </dgm:pt>
    <dgm:pt modelId="{C8B00AD6-BB01-4E70-B0F4-16598A6BB33D}" type="parTrans" cxnId="{3DE6AA46-D5F1-42E4-8310-E5758E0ED7A3}">
      <dgm:prSet/>
      <dgm:spPr/>
      <dgm:t>
        <a:bodyPr/>
        <a:lstStyle/>
        <a:p>
          <a:endParaRPr lang="en-US"/>
        </a:p>
      </dgm:t>
    </dgm:pt>
    <dgm:pt modelId="{4D8FAEE9-61B0-4211-9CE7-1741ACF438A1}" type="sibTrans" cxnId="{3DE6AA46-D5F1-42E4-8310-E5758E0ED7A3}">
      <dgm:prSet/>
      <dgm:spPr/>
      <dgm:t>
        <a:bodyPr/>
        <a:lstStyle/>
        <a:p>
          <a:endParaRPr lang="en-US"/>
        </a:p>
      </dgm:t>
    </dgm:pt>
    <dgm:pt modelId="{D0404C13-157D-4DBF-A799-979523ADE6E0}">
      <dgm:prSet/>
      <dgm:spPr/>
      <dgm:t>
        <a:bodyPr/>
        <a:lstStyle/>
        <a:p>
          <a:pPr>
            <a:defRPr cap="all"/>
          </a:pPr>
          <a:r>
            <a:rPr lang="en-US"/>
            <a:t>Use of visual methods for communication</a:t>
          </a:r>
        </a:p>
      </dgm:t>
    </dgm:pt>
    <dgm:pt modelId="{8A64164F-B5C0-45B1-85DD-31A49C6FC5A2}" type="parTrans" cxnId="{31A12275-6BB5-4700-BF34-37ED732BFC17}">
      <dgm:prSet/>
      <dgm:spPr/>
      <dgm:t>
        <a:bodyPr/>
        <a:lstStyle/>
        <a:p>
          <a:endParaRPr lang="en-US"/>
        </a:p>
      </dgm:t>
    </dgm:pt>
    <dgm:pt modelId="{564583B8-AAB3-4E6E-89B6-A9D94592CBB0}" type="sibTrans" cxnId="{31A12275-6BB5-4700-BF34-37ED732BFC17}">
      <dgm:prSet/>
      <dgm:spPr/>
      <dgm:t>
        <a:bodyPr/>
        <a:lstStyle/>
        <a:p>
          <a:endParaRPr lang="en-US"/>
        </a:p>
      </dgm:t>
    </dgm:pt>
    <dgm:pt modelId="{43E15DF3-7AF3-4577-A999-D2419D5702AE}">
      <dgm:prSet/>
      <dgm:spPr/>
      <dgm:t>
        <a:bodyPr/>
        <a:lstStyle/>
        <a:p>
          <a:pPr>
            <a:defRPr cap="all"/>
          </a:pPr>
          <a:r>
            <a:rPr lang="en-US"/>
            <a:t>Find a reliable translation service</a:t>
          </a:r>
        </a:p>
      </dgm:t>
    </dgm:pt>
    <dgm:pt modelId="{E0BC799C-FC23-4252-AE8C-EC4B6272E714}" type="parTrans" cxnId="{CBF1A7C7-A33B-4417-AD3F-C3AC8A82856F}">
      <dgm:prSet/>
      <dgm:spPr/>
      <dgm:t>
        <a:bodyPr/>
        <a:lstStyle/>
        <a:p>
          <a:endParaRPr lang="en-US"/>
        </a:p>
      </dgm:t>
    </dgm:pt>
    <dgm:pt modelId="{9D9D120E-D746-429A-81AC-D8BBF762C465}" type="sibTrans" cxnId="{CBF1A7C7-A33B-4417-AD3F-C3AC8A82856F}">
      <dgm:prSet/>
      <dgm:spPr/>
      <dgm:t>
        <a:bodyPr/>
        <a:lstStyle/>
        <a:p>
          <a:endParaRPr lang="en-US"/>
        </a:p>
      </dgm:t>
    </dgm:pt>
    <dgm:pt modelId="{996C25D3-79DA-447C-BFB2-15EF2D124F4E}">
      <dgm:prSet/>
      <dgm:spPr/>
      <dgm:t>
        <a:bodyPr/>
        <a:lstStyle/>
        <a:p>
          <a:pPr>
            <a:defRPr cap="all"/>
          </a:pPr>
          <a:r>
            <a:rPr lang="en-US"/>
            <a:t>Use of repeating</a:t>
          </a:r>
        </a:p>
      </dgm:t>
    </dgm:pt>
    <dgm:pt modelId="{C3C1CBA0-C504-407D-9713-818E80D8C63C}" type="parTrans" cxnId="{043F4BD4-E4BF-47BC-98CB-0D0DEDD50B75}">
      <dgm:prSet/>
      <dgm:spPr/>
      <dgm:t>
        <a:bodyPr/>
        <a:lstStyle/>
        <a:p>
          <a:endParaRPr lang="en-US"/>
        </a:p>
      </dgm:t>
    </dgm:pt>
    <dgm:pt modelId="{94DA7FD0-2B4A-4F7A-A27F-501FEC437473}" type="sibTrans" cxnId="{043F4BD4-E4BF-47BC-98CB-0D0DEDD50B75}">
      <dgm:prSet/>
      <dgm:spPr/>
      <dgm:t>
        <a:bodyPr/>
        <a:lstStyle/>
        <a:p>
          <a:endParaRPr lang="en-US"/>
        </a:p>
      </dgm:t>
    </dgm:pt>
    <dgm:pt modelId="{301A7FF7-521B-44A1-98C4-C1E4897C64FA}">
      <dgm:prSet/>
      <dgm:spPr/>
      <dgm:t>
        <a:bodyPr/>
        <a:lstStyle/>
        <a:p>
          <a:pPr>
            <a:defRPr cap="all"/>
          </a:pPr>
          <a:r>
            <a:rPr lang="en-US"/>
            <a:t>Encourage employees to learn about other cultures</a:t>
          </a:r>
        </a:p>
      </dgm:t>
    </dgm:pt>
    <dgm:pt modelId="{7365275E-E817-4FF6-BC7B-913A16A5648A}" type="parTrans" cxnId="{17F7490E-7BF3-486F-BDED-FECE0E5C598A}">
      <dgm:prSet/>
      <dgm:spPr/>
      <dgm:t>
        <a:bodyPr/>
        <a:lstStyle/>
        <a:p>
          <a:endParaRPr lang="en-US"/>
        </a:p>
      </dgm:t>
    </dgm:pt>
    <dgm:pt modelId="{2A017987-F1C6-4C28-AA11-5A9CAEE2B423}" type="sibTrans" cxnId="{17F7490E-7BF3-486F-BDED-FECE0E5C598A}">
      <dgm:prSet/>
      <dgm:spPr/>
      <dgm:t>
        <a:bodyPr/>
        <a:lstStyle/>
        <a:p>
          <a:endParaRPr lang="en-US"/>
        </a:p>
      </dgm:t>
    </dgm:pt>
    <dgm:pt modelId="{4FB75AEA-3657-4DFC-ADFD-2C580D943B65}" type="pres">
      <dgm:prSet presAssocID="{38E5F884-31CA-4F15-A289-D3DA1A4B7F39}" presName="root" presStyleCnt="0">
        <dgm:presLayoutVars>
          <dgm:dir/>
          <dgm:resizeHandles val="exact"/>
        </dgm:presLayoutVars>
      </dgm:prSet>
      <dgm:spPr/>
    </dgm:pt>
    <dgm:pt modelId="{10E0561F-1FF0-4480-A0BB-63336664ABA3}" type="pres">
      <dgm:prSet presAssocID="{628D47D6-FEA8-4D75-8F4F-494254073180}" presName="compNode" presStyleCnt="0"/>
      <dgm:spPr/>
    </dgm:pt>
    <dgm:pt modelId="{EF1D66C5-7CD1-41A3-B824-43FCA70586D7}" type="pres">
      <dgm:prSet presAssocID="{628D47D6-FEA8-4D75-8F4F-494254073180}" presName="iconBgRect" presStyleLbl="bgShp" presStyleIdx="0" presStyleCnt="5"/>
      <dgm:spPr>
        <a:prstGeom prst="round2DiagRect">
          <a:avLst>
            <a:gd name="adj1" fmla="val 29727"/>
            <a:gd name="adj2" fmla="val 0"/>
          </a:avLst>
        </a:prstGeom>
      </dgm:spPr>
    </dgm:pt>
    <dgm:pt modelId="{762F6180-4D70-480C-947E-328108B7DDBD}" type="pres">
      <dgm:prSet presAssocID="{628D47D6-FEA8-4D75-8F4F-4942540731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B6D9033F-AAC5-45D8-82CA-1A8FC616FB84}" type="pres">
      <dgm:prSet presAssocID="{628D47D6-FEA8-4D75-8F4F-494254073180}" presName="spaceRect" presStyleCnt="0"/>
      <dgm:spPr/>
    </dgm:pt>
    <dgm:pt modelId="{63BD1C9A-E7A3-4002-A78B-1F307D01E2FC}" type="pres">
      <dgm:prSet presAssocID="{628D47D6-FEA8-4D75-8F4F-494254073180}" presName="textRect" presStyleLbl="revTx" presStyleIdx="0" presStyleCnt="5">
        <dgm:presLayoutVars>
          <dgm:chMax val="1"/>
          <dgm:chPref val="1"/>
        </dgm:presLayoutVars>
      </dgm:prSet>
      <dgm:spPr/>
    </dgm:pt>
    <dgm:pt modelId="{696F1ADA-D571-4BA7-BA4C-0789EB1C7453}" type="pres">
      <dgm:prSet presAssocID="{4D8FAEE9-61B0-4211-9CE7-1741ACF438A1}" presName="sibTrans" presStyleCnt="0"/>
      <dgm:spPr/>
    </dgm:pt>
    <dgm:pt modelId="{96B3AD55-3E4D-4F80-A225-B5572E4456E9}" type="pres">
      <dgm:prSet presAssocID="{D0404C13-157D-4DBF-A799-979523ADE6E0}" presName="compNode" presStyleCnt="0"/>
      <dgm:spPr/>
    </dgm:pt>
    <dgm:pt modelId="{8854C1D9-2575-4BE7-AF73-4258F81F824A}" type="pres">
      <dgm:prSet presAssocID="{D0404C13-157D-4DBF-A799-979523ADE6E0}" presName="iconBgRect" presStyleLbl="bgShp" presStyleIdx="1" presStyleCnt="5"/>
      <dgm:spPr>
        <a:prstGeom prst="round2DiagRect">
          <a:avLst>
            <a:gd name="adj1" fmla="val 29727"/>
            <a:gd name="adj2" fmla="val 0"/>
          </a:avLst>
        </a:prstGeom>
      </dgm:spPr>
    </dgm:pt>
    <dgm:pt modelId="{FFFAAC37-9577-499D-827A-56E01BF626A3}" type="pres">
      <dgm:prSet presAssocID="{D0404C13-157D-4DBF-A799-979523ADE6E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10969CFA-3028-47AE-BA88-EF922AF65AAC}" type="pres">
      <dgm:prSet presAssocID="{D0404C13-157D-4DBF-A799-979523ADE6E0}" presName="spaceRect" presStyleCnt="0"/>
      <dgm:spPr/>
    </dgm:pt>
    <dgm:pt modelId="{FC65D196-1B62-4A16-925B-6D267EC93979}" type="pres">
      <dgm:prSet presAssocID="{D0404C13-157D-4DBF-A799-979523ADE6E0}" presName="textRect" presStyleLbl="revTx" presStyleIdx="1" presStyleCnt="5">
        <dgm:presLayoutVars>
          <dgm:chMax val="1"/>
          <dgm:chPref val="1"/>
        </dgm:presLayoutVars>
      </dgm:prSet>
      <dgm:spPr/>
    </dgm:pt>
    <dgm:pt modelId="{A6E5377B-B3E6-4D09-ABD1-0BDCBB845288}" type="pres">
      <dgm:prSet presAssocID="{564583B8-AAB3-4E6E-89B6-A9D94592CBB0}" presName="sibTrans" presStyleCnt="0"/>
      <dgm:spPr/>
    </dgm:pt>
    <dgm:pt modelId="{11F6565A-38CF-4679-A2BD-75C732755445}" type="pres">
      <dgm:prSet presAssocID="{43E15DF3-7AF3-4577-A999-D2419D5702AE}" presName="compNode" presStyleCnt="0"/>
      <dgm:spPr/>
    </dgm:pt>
    <dgm:pt modelId="{D2D460ED-B1BB-4FF9-8ABF-1EF12AE3527B}" type="pres">
      <dgm:prSet presAssocID="{43E15DF3-7AF3-4577-A999-D2419D5702AE}" presName="iconBgRect" presStyleLbl="bgShp" presStyleIdx="2" presStyleCnt="5"/>
      <dgm:spPr>
        <a:prstGeom prst="round2DiagRect">
          <a:avLst>
            <a:gd name="adj1" fmla="val 29727"/>
            <a:gd name="adj2" fmla="val 0"/>
          </a:avLst>
        </a:prstGeom>
      </dgm:spPr>
    </dgm:pt>
    <dgm:pt modelId="{16A92FAB-CA2B-48B1-8E4C-756E5C8B0E66}" type="pres">
      <dgm:prSet presAssocID="{43E15DF3-7AF3-4577-A999-D2419D5702A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A3867DD3-5164-4CD8-950C-56BB7B4C7CE1}" type="pres">
      <dgm:prSet presAssocID="{43E15DF3-7AF3-4577-A999-D2419D5702AE}" presName="spaceRect" presStyleCnt="0"/>
      <dgm:spPr/>
    </dgm:pt>
    <dgm:pt modelId="{E5E3FA63-10D7-4F0B-B48D-558F0D6D263C}" type="pres">
      <dgm:prSet presAssocID="{43E15DF3-7AF3-4577-A999-D2419D5702AE}" presName="textRect" presStyleLbl="revTx" presStyleIdx="2" presStyleCnt="5">
        <dgm:presLayoutVars>
          <dgm:chMax val="1"/>
          <dgm:chPref val="1"/>
        </dgm:presLayoutVars>
      </dgm:prSet>
      <dgm:spPr/>
    </dgm:pt>
    <dgm:pt modelId="{75A2928F-DB29-4A32-A5DE-896A07F99A89}" type="pres">
      <dgm:prSet presAssocID="{9D9D120E-D746-429A-81AC-D8BBF762C465}" presName="sibTrans" presStyleCnt="0"/>
      <dgm:spPr/>
    </dgm:pt>
    <dgm:pt modelId="{22E18487-0C2E-4444-8DA2-BDFB171FDFE9}" type="pres">
      <dgm:prSet presAssocID="{996C25D3-79DA-447C-BFB2-15EF2D124F4E}" presName="compNode" presStyleCnt="0"/>
      <dgm:spPr/>
    </dgm:pt>
    <dgm:pt modelId="{22250834-CEAF-467B-B60F-3FC4F648D46F}" type="pres">
      <dgm:prSet presAssocID="{996C25D3-79DA-447C-BFB2-15EF2D124F4E}" presName="iconBgRect" presStyleLbl="bgShp" presStyleIdx="3" presStyleCnt="5"/>
      <dgm:spPr>
        <a:prstGeom prst="round2DiagRect">
          <a:avLst>
            <a:gd name="adj1" fmla="val 29727"/>
            <a:gd name="adj2" fmla="val 0"/>
          </a:avLst>
        </a:prstGeom>
      </dgm:spPr>
    </dgm:pt>
    <dgm:pt modelId="{47409C3E-FC7B-4F94-9571-552B0141DD8C}" type="pres">
      <dgm:prSet presAssocID="{996C25D3-79DA-447C-BFB2-15EF2D124F4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A14CA6CB-D96F-46CA-BBA3-4BB53DF56396}" type="pres">
      <dgm:prSet presAssocID="{996C25D3-79DA-447C-BFB2-15EF2D124F4E}" presName="spaceRect" presStyleCnt="0"/>
      <dgm:spPr/>
    </dgm:pt>
    <dgm:pt modelId="{CCF7196F-773E-4B9D-B6BF-B735B1ED5BB2}" type="pres">
      <dgm:prSet presAssocID="{996C25D3-79DA-447C-BFB2-15EF2D124F4E}" presName="textRect" presStyleLbl="revTx" presStyleIdx="3" presStyleCnt="5">
        <dgm:presLayoutVars>
          <dgm:chMax val="1"/>
          <dgm:chPref val="1"/>
        </dgm:presLayoutVars>
      </dgm:prSet>
      <dgm:spPr/>
    </dgm:pt>
    <dgm:pt modelId="{CE590D87-A71C-4039-A215-50CE3729BEDE}" type="pres">
      <dgm:prSet presAssocID="{94DA7FD0-2B4A-4F7A-A27F-501FEC437473}" presName="sibTrans" presStyleCnt="0"/>
      <dgm:spPr/>
    </dgm:pt>
    <dgm:pt modelId="{2D8B3D56-5BB4-49C9-921C-59C4E7AC402C}" type="pres">
      <dgm:prSet presAssocID="{301A7FF7-521B-44A1-98C4-C1E4897C64FA}" presName="compNode" presStyleCnt="0"/>
      <dgm:spPr/>
    </dgm:pt>
    <dgm:pt modelId="{422C7783-33DB-445E-BE6A-1819AAD3A5FB}" type="pres">
      <dgm:prSet presAssocID="{301A7FF7-521B-44A1-98C4-C1E4897C64FA}" presName="iconBgRect" presStyleLbl="bgShp" presStyleIdx="4" presStyleCnt="5"/>
      <dgm:spPr>
        <a:prstGeom prst="round2DiagRect">
          <a:avLst>
            <a:gd name="adj1" fmla="val 29727"/>
            <a:gd name="adj2" fmla="val 0"/>
          </a:avLst>
        </a:prstGeom>
      </dgm:spPr>
    </dgm:pt>
    <dgm:pt modelId="{6B9A1E33-7FDF-4DCE-B84D-7142AF4B8109}" type="pres">
      <dgm:prSet presAssocID="{301A7FF7-521B-44A1-98C4-C1E4897C64F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a:ext>
      </dgm:extLst>
    </dgm:pt>
    <dgm:pt modelId="{996A920C-3919-489E-A7A6-9578F6B2E4EF}" type="pres">
      <dgm:prSet presAssocID="{301A7FF7-521B-44A1-98C4-C1E4897C64FA}" presName="spaceRect" presStyleCnt="0"/>
      <dgm:spPr/>
    </dgm:pt>
    <dgm:pt modelId="{5930D73E-1212-4598-9327-12F91EED3415}" type="pres">
      <dgm:prSet presAssocID="{301A7FF7-521B-44A1-98C4-C1E4897C64FA}" presName="textRect" presStyleLbl="revTx" presStyleIdx="4" presStyleCnt="5">
        <dgm:presLayoutVars>
          <dgm:chMax val="1"/>
          <dgm:chPref val="1"/>
        </dgm:presLayoutVars>
      </dgm:prSet>
      <dgm:spPr/>
    </dgm:pt>
  </dgm:ptLst>
  <dgm:cxnLst>
    <dgm:cxn modelId="{17F7490E-7BF3-486F-BDED-FECE0E5C598A}" srcId="{38E5F884-31CA-4F15-A289-D3DA1A4B7F39}" destId="{301A7FF7-521B-44A1-98C4-C1E4897C64FA}" srcOrd="4" destOrd="0" parTransId="{7365275E-E817-4FF6-BC7B-913A16A5648A}" sibTransId="{2A017987-F1C6-4C28-AA11-5A9CAEE2B423}"/>
    <dgm:cxn modelId="{3BB3123E-86FA-4A12-8D35-399B0F287CF8}" type="presOf" srcId="{43E15DF3-7AF3-4577-A999-D2419D5702AE}" destId="{E5E3FA63-10D7-4F0B-B48D-558F0D6D263C}" srcOrd="0" destOrd="0" presId="urn:microsoft.com/office/officeart/2018/5/layout/IconLeafLabelList"/>
    <dgm:cxn modelId="{3FBC9D65-7CC3-43B4-A3B9-9F9A58049085}" type="presOf" srcId="{D0404C13-157D-4DBF-A799-979523ADE6E0}" destId="{FC65D196-1B62-4A16-925B-6D267EC93979}" srcOrd="0" destOrd="0" presId="urn:microsoft.com/office/officeart/2018/5/layout/IconLeafLabelList"/>
    <dgm:cxn modelId="{3DE6AA46-D5F1-42E4-8310-E5758E0ED7A3}" srcId="{38E5F884-31CA-4F15-A289-D3DA1A4B7F39}" destId="{628D47D6-FEA8-4D75-8F4F-494254073180}" srcOrd="0" destOrd="0" parTransId="{C8B00AD6-BB01-4E70-B0F4-16598A6BB33D}" sibTransId="{4D8FAEE9-61B0-4211-9CE7-1741ACF438A1}"/>
    <dgm:cxn modelId="{31A12275-6BB5-4700-BF34-37ED732BFC17}" srcId="{38E5F884-31CA-4F15-A289-D3DA1A4B7F39}" destId="{D0404C13-157D-4DBF-A799-979523ADE6E0}" srcOrd="1" destOrd="0" parTransId="{8A64164F-B5C0-45B1-85DD-31A49C6FC5A2}" sibTransId="{564583B8-AAB3-4E6E-89B6-A9D94592CBB0}"/>
    <dgm:cxn modelId="{1EFB1680-C9C7-4DB6-8DDC-C99AF8E94341}" type="presOf" srcId="{628D47D6-FEA8-4D75-8F4F-494254073180}" destId="{63BD1C9A-E7A3-4002-A78B-1F307D01E2FC}" srcOrd="0" destOrd="0" presId="urn:microsoft.com/office/officeart/2018/5/layout/IconLeafLabelList"/>
    <dgm:cxn modelId="{C7C0E1AB-7010-46C3-8F03-6E5C27965A0C}" type="presOf" srcId="{38E5F884-31CA-4F15-A289-D3DA1A4B7F39}" destId="{4FB75AEA-3657-4DFC-ADFD-2C580D943B65}" srcOrd="0" destOrd="0" presId="urn:microsoft.com/office/officeart/2018/5/layout/IconLeafLabelList"/>
    <dgm:cxn modelId="{08EBC0AE-0D1A-4CEC-A4A3-B09F43B6BB6B}" type="presOf" srcId="{301A7FF7-521B-44A1-98C4-C1E4897C64FA}" destId="{5930D73E-1212-4598-9327-12F91EED3415}" srcOrd="0" destOrd="0" presId="urn:microsoft.com/office/officeart/2018/5/layout/IconLeafLabelList"/>
    <dgm:cxn modelId="{CBF1A7C7-A33B-4417-AD3F-C3AC8A82856F}" srcId="{38E5F884-31CA-4F15-A289-D3DA1A4B7F39}" destId="{43E15DF3-7AF3-4577-A999-D2419D5702AE}" srcOrd="2" destOrd="0" parTransId="{E0BC799C-FC23-4252-AE8C-EC4B6272E714}" sibTransId="{9D9D120E-D746-429A-81AC-D8BBF762C465}"/>
    <dgm:cxn modelId="{043F4BD4-E4BF-47BC-98CB-0D0DEDD50B75}" srcId="{38E5F884-31CA-4F15-A289-D3DA1A4B7F39}" destId="{996C25D3-79DA-447C-BFB2-15EF2D124F4E}" srcOrd="3" destOrd="0" parTransId="{C3C1CBA0-C504-407D-9713-818E80D8C63C}" sibTransId="{94DA7FD0-2B4A-4F7A-A27F-501FEC437473}"/>
    <dgm:cxn modelId="{75BDD5F2-1531-43E4-B247-C54F09AD86C2}" type="presOf" srcId="{996C25D3-79DA-447C-BFB2-15EF2D124F4E}" destId="{CCF7196F-773E-4B9D-B6BF-B735B1ED5BB2}" srcOrd="0" destOrd="0" presId="urn:microsoft.com/office/officeart/2018/5/layout/IconLeafLabelList"/>
    <dgm:cxn modelId="{AAB61FD4-FB1A-440B-A7CF-5DFF98C3A39F}" type="presParOf" srcId="{4FB75AEA-3657-4DFC-ADFD-2C580D943B65}" destId="{10E0561F-1FF0-4480-A0BB-63336664ABA3}" srcOrd="0" destOrd="0" presId="urn:microsoft.com/office/officeart/2018/5/layout/IconLeafLabelList"/>
    <dgm:cxn modelId="{C14C06C2-13C2-47B2-BEC8-D0584B2626A2}" type="presParOf" srcId="{10E0561F-1FF0-4480-A0BB-63336664ABA3}" destId="{EF1D66C5-7CD1-41A3-B824-43FCA70586D7}" srcOrd="0" destOrd="0" presId="urn:microsoft.com/office/officeart/2018/5/layout/IconLeafLabelList"/>
    <dgm:cxn modelId="{DFE52F1E-6D76-4492-A3CA-6EA9B283FC48}" type="presParOf" srcId="{10E0561F-1FF0-4480-A0BB-63336664ABA3}" destId="{762F6180-4D70-480C-947E-328108B7DDBD}" srcOrd="1" destOrd="0" presId="urn:microsoft.com/office/officeart/2018/5/layout/IconLeafLabelList"/>
    <dgm:cxn modelId="{0B6660D6-D1C9-4A08-820D-E36625154679}" type="presParOf" srcId="{10E0561F-1FF0-4480-A0BB-63336664ABA3}" destId="{B6D9033F-AAC5-45D8-82CA-1A8FC616FB84}" srcOrd="2" destOrd="0" presId="urn:microsoft.com/office/officeart/2018/5/layout/IconLeafLabelList"/>
    <dgm:cxn modelId="{8E425EE0-789F-4E66-A4E0-B81C3EFD21D7}" type="presParOf" srcId="{10E0561F-1FF0-4480-A0BB-63336664ABA3}" destId="{63BD1C9A-E7A3-4002-A78B-1F307D01E2FC}" srcOrd="3" destOrd="0" presId="urn:microsoft.com/office/officeart/2018/5/layout/IconLeafLabelList"/>
    <dgm:cxn modelId="{B8C7B1C6-C3C7-43CB-ACF8-9859E534F2F2}" type="presParOf" srcId="{4FB75AEA-3657-4DFC-ADFD-2C580D943B65}" destId="{696F1ADA-D571-4BA7-BA4C-0789EB1C7453}" srcOrd="1" destOrd="0" presId="urn:microsoft.com/office/officeart/2018/5/layout/IconLeafLabelList"/>
    <dgm:cxn modelId="{A8CDD9A1-B78F-455E-827B-9C23D1F44D35}" type="presParOf" srcId="{4FB75AEA-3657-4DFC-ADFD-2C580D943B65}" destId="{96B3AD55-3E4D-4F80-A225-B5572E4456E9}" srcOrd="2" destOrd="0" presId="urn:microsoft.com/office/officeart/2018/5/layout/IconLeafLabelList"/>
    <dgm:cxn modelId="{6C2A2EC3-C390-4FB6-87C0-25635180589E}" type="presParOf" srcId="{96B3AD55-3E4D-4F80-A225-B5572E4456E9}" destId="{8854C1D9-2575-4BE7-AF73-4258F81F824A}" srcOrd="0" destOrd="0" presId="urn:microsoft.com/office/officeart/2018/5/layout/IconLeafLabelList"/>
    <dgm:cxn modelId="{2A012D47-30C8-47F3-BE90-2F9EC1ED6C6C}" type="presParOf" srcId="{96B3AD55-3E4D-4F80-A225-B5572E4456E9}" destId="{FFFAAC37-9577-499D-827A-56E01BF626A3}" srcOrd="1" destOrd="0" presId="urn:microsoft.com/office/officeart/2018/5/layout/IconLeafLabelList"/>
    <dgm:cxn modelId="{021339A0-B287-450A-8851-02B08909E050}" type="presParOf" srcId="{96B3AD55-3E4D-4F80-A225-B5572E4456E9}" destId="{10969CFA-3028-47AE-BA88-EF922AF65AAC}" srcOrd="2" destOrd="0" presId="urn:microsoft.com/office/officeart/2018/5/layout/IconLeafLabelList"/>
    <dgm:cxn modelId="{7F6EA6F0-EC74-495E-A486-FB2610E48C2A}" type="presParOf" srcId="{96B3AD55-3E4D-4F80-A225-B5572E4456E9}" destId="{FC65D196-1B62-4A16-925B-6D267EC93979}" srcOrd="3" destOrd="0" presId="urn:microsoft.com/office/officeart/2018/5/layout/IconLeafLabelList"/>
    <dgm:cxn modelId="{0AFC8793-000F-4001-A768-4ABFEAC97B77}" type="presParOf" srcId="{4FB75AEA-3657-4DFC-ADFD-2C580D943B65}" destId="{A6E5377B-B3E6-4D09-ABD1-0BDCBB845288}" srcOrd="3" destOrd="0" presId="urn:microsoft.com/office/officeart/2018/5/layout/IconLeafLabelList"/>
    <dgm:cxn modelId="{A8677918-F100-412B-9800-9F71FC2F479C}" type="presParOf" srcId="{4FB75AEA-3657-4DFC-ADFD-2C580D943B65}" destId="{11F6565A-38CF-4679-A2BD-75C732755445}" srcOrd="4" destOrd="0" presId="urn:microsoft.com/office/officeart/2018/5/layout/IconLeafLabelList"/>
    <dgm:cxn modelId="{954B692E-E2E5-480E-A779-6B495419BC84}" type="presParOf" srcId="{11F6565A-38CF-4679-A2BD-75C732755445}" destId="{D2D460ED-B1BB-4FF9-8ABF-1EF12AE3527B}" srcOrd="0" destOrd="0" presId="urn:microsoft.com/office/officeart/2018/5/layout/IconLeafLabelList"/>
    <dgm:cxn modelId="{778BA84E-AF22-4625-8ADA-2BA2770B2E4D}" type="presParOf" srcId="{11F6565A-38CF-4679-A2BD-75C732755445}" destId="{16A92FAB-CA2B-48B1-8E4C-756E5C8B0E66}" srcOrd="1" destOrd="0" presId="urn:microsoft.com/office/officeart/2018/5/layout/IconLeafLabelList"/>
    <dgm:cxn modelId="{8364CDF9-6EF1-42C8-A8F2-8D29DFB1B034}" type="presParOf" srcId="{11F6565A-38CF-4679-A2BD-75C732755445}" destId="{A3867DD3-5164-4CD8-950C-56BB7B4C7CE1}" srcOrd="2" destOrd="0" presId="urn:microsoft.com/office/officeart/2018/5/layout/IconLeafLabelList"/>
    <dgm:cxn modelId="{66D5E25D-9534-4CE3-8E04-91C60FE1C8B3}" type="presParOf" srcId="{11F6565A-38CF-4679-A2BD-75C732755445}" destId="{E5E3FA63-10D7-4F0B-B48D-558F0D6D263C}" srcOrd="3" destOrd="0" presId="urn:microsoft.com/office/officeart/2018/5/layout/IconLeafLabelList"/>
    <dgm:cxn modelId="{C46AAA16-3054-4519-AECE-B8698473C816}" type="presParOf" srcId="{4FB75AEA-3657-4DFC-ADFD-2C580D943B65}" destId="{75A2928F-DB29-4A32-A5DE-896A07F99A89}" srcOrd="5" destOrd="0" presId="urn:microsoft.com/office/officeart/2018/5/layout/IconLeafLabelList"/>
    <dgm:cxn modelId="{B977134D-B091-469F-9D53-6072C9BEA042}" type="presParOf" srcId="{4FB75AEA-3657-4DFC-ADFD-2C580D943B65}" destId="{22E18487-0C2E-4444-8DA2-BDFB171FDFE9}" srcOrd="6" destOrd="0" presId="urn:microsoft.com/office/officeart/2018/5/layout/IconLeafLabelList"/>
    <dgm:cxn modelId="{47DFA35D-78F5-40EE-8947-EA34A705AE7D}" type="presParOf" srcId="{22E18487-0C2E-4444-8DA2-BDFB171FDFE9}" destId="{22250834-CEAF-467B-B60F-3FC4F648D46F}" srcOrd="0" destOrd="0" presId="urn:microsoft.com/office/officeart/2018/5/layout/IconLeafLabelList"/>
    <dgm:cxn modelId="{1FD758CA-8EE9-4299-A670-FA585B08B3CC}" type="presParOf" srcId="{22E18487-0C2E-4444-8DA2-BDFB171FDFE9}" destId="{47409C3E-FC7B-4F94-9571-552B0141DD8C}" srcOrd="1" destOrd="0" presId="urn:microsoft.com/office/officeart/2018/5/layout/IconLeafLabelList"/>
    <dgm:cxn modelId="{13F050B9-DB00-45B3-A6EF-7990C2406A33}" type="presParOf" srcId="{22E18487-0C2E-4444-8DA2-BDFB171FDFE9}" destId="{A14CA6CB-D96F-46CA-BBA3-4BB53DF56396}" srcOrd="2" destOrd="0" presId="urn:microsoft.com/office/officeart/2018/5/layout/IconLeafLabelList"/>
    <dgm:cxn modelId="{9FD3BFDD-555C-47BA-A1DF-F133307E035E}" type="presParOf" srcId="{22E18487-0C2E-4444-8DA2-BDFB171FDFE9}" destId="{CCF7196F-773E-4B9D-B6BF-B735B1ED5BB2}" srcOrd="3" destOrd="0" presId="urn:microsoft.com/office/officeart/2018/5/layout/IconLeafLabelList"/>
    <dgm:cxn modelId="{5C98BFDE-4388-4898-A3D3-894B45390E1C}" type="presParOf" srcId="{4FB75AEA-3657-4DFC-ADFD-2C580D943B65}" destId="{CE590D87-A71C-4039-A215-50CE3729BEDE}" srcOrd="7" destOrd="0" presId="urn:microsoft.com/office/officeart/2018/5/layout/IconLeafLabelList"/>
    <dgm:cxn modelId="{D7F1B941-6202-4055-B46D-B52A178E5234}" type="presParOf" srcId="{4FB75AEA-3657-4DFC-ADFD-2C580D943B65}" destId="{2D8B3D56-5BB4-49C9-921C-59C4E7AC402C}" srcOrd="8" destOrd="0" presId="urn:microsoft.com/office/officeart/2018/5/layout/IconLeafLabelList"/>
    <dgm:cxn modelId="{8E9A509A-6B54-4CE3-99CC-CE475790A5BC}" type="presParOf" srcId="{2D8B3D56-5BB4-49C9-921C-59C4E7AC402C}" destId="{422C7783-33DB-445E-BE6A-1819AAD3A5FB}" srcOrd="0" destOrd="0" presId="urn:microsoft.com/office/officeart/2018/5/layout/IconLeafLabelList"/>
    <dgm:cxn modelId="{57BCC878-C024-41C9-80DD-BBA9467BD4A2}" type="presParOf" srcId="{2D8B3D56-5BB4-49C9-921C-59C4E7AC402C}" destId="{6B9A1E33-7FDF-4DCE-B84D-7142AF4B8109}" srcOrd="1" destOrd="0" presId="urn:microsoft.com/office/officeart/2018/5/layout/IconLeafLabelList"/>
    <dgm:cxn modelId="{92A01AD9-0E06-44DB-914F-D40D198B0270}" type="presParOf" srcId="{2D8B3D56-5BB4-49C9-921C-59C4E7AC402C}" destId="{996A920C-3919-489E-A7A6-9578F6B2E4EF}" srcOrd="2" destOrd="0" presId="urn:microsoft.com/office/officeart/2018/5/layout/IconLeafLabelList"/>
    <dgm:cxn modelId="{034B3491-0B18-4CC0-97E6-9FBA21A80A4C}" type="presParOf" srcId="{2D8B3D56-5BB4-49C9-921C-59C4E7AC402C}" destId="{5930D73E-1212-4598-9327-12F91EED341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39E6E6E-A1AB-4C6C-8774-668CCBA27E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42DE29-FCD0-411F-8C91-241E7FF8A41C}">
      <dgm:prSet/>
      <dgm:spPr/>
      <dgm:t>
        <a:bodyPr/>
        <a:lstStyle/>
        <a:p>
          <a:r>
            <a:rPr lang="en-US"/>
            <a:t>Communication in the workplace is critical for establishing and maintaining effective working relationships in businesses</a:t>
          </a:r>
        </a:p>
      </dgm:t>
    </dgm:pt>
    <dgm:pt modelId="{941128F9-5996-4166-8460-0F8E572BCEA2}" type="parTrans" cxnId="{71A5866E-E013-44E0-8BA6-013EB8641C66}">
      <dgm:prSet/>
      <dgm:spPr/>
      <dgm:t>
        <a:bodyPr/>
        <a:lstStyle/>
        <a:p>
          <a:endParaRPr lang="en-US"/>
        </a:p>
      </dgm:t>
    </dgm:pt>
    <dgm:pt modelId="{8FFB49E0-4986-42AE-A68C-958620487F34}" type="sibTrans" cxnId="{71A5866E-E013-44E0-8BA6-013EB8641C66}">
      <dgm:prSet/>
      <dgm:spPr/>
      <dgm:t>
        <a:bodyPr/>
        <a:lstStyle/>
        <a:p>
          <a:endParaRPr lang="en-US"/>
        </a:p>
      </dgm:t>
    </dgm:pt>
    <dgm:pt modelId="{7CEEBFBA-847C-4CFF-BCA9-DF54E522DAA0}">
      <dgm:prSet/>
      <dgm:spPr/>
      <dgm:t>
        <a:bodyPr/>
        <a:lstStyle/>
        <a:p>
          <a:r>
            <a:rPr lang="en-US"/>
            <a:t>. Interpersonal communication is crucial since it is usually observed in the workplace when individuals are expected to collaborate and combine their expertise in order to attain certain goals</a:t>
          </a:r>
        </a:p>
      </dgm:t>
    </dgm:pt>
    <dgm:pt modelId="{09C0E3C2-8410-47C1-A46E-F57AE7CC1BE8}" type="parTrans" cxnId="{59D61096-7FED-427C-B200-14D64DD7BAB2}">
      <dgm:prSet/>
      <dgm:spPr/>
      <dgm:t>
        <a:bodyPr/>
        <a:lstStyle/>
        <a:p>
          <a:endParaRPr lang="en-US"/>
        </a:p>
      </dgm:t>
    </dgm:pt>
    <dgm:pt modelId="{7DB84DA4-5BE3-409E-B1D1-5280C088FA62}" type="sibTrans" cxnId="{59D61096-7FED-427C-B200-14D64DD7BAB2}">
      <dgm:prSet/>
      <dgm:spPr/>
      <dgm:t>
        <a:bodyPr/>
        <a:lstStyle/>
        <a:p>
          <a:endParaRPr lang="en-US"/>
        </a:p>
      </dgm:t>
    </dgm:pt>
    <dgm:pt modelId="{D38BB838-D02F-4A9D-B60B-88577B01567C}">
      <dgm:prSet/>
      <dgm:spPr/>
      <dgm:t>
        <a:bodyPr/>
        <a:lstStyle/>
        <a:p>
          <a:r>
            <a:rPr lang="en-US"/>
            <a:t>. Overall, proficiency in correspondence and breaking through barriers to correspondence is essential in the workplace</a:t>
          </a:r>
        </a:p>
      </dgm:t>
    </dgm:pt>
    <dgm:pt modelId="{7209FAD0-66BB-41F9-869A-435F04DD98CB}" type="parTrans" cxnId="{4C1C9377-0B4A-4282-A108-483AB9AE2D8A}">
      <dgm:prSet/>
      <dgm:spPr/>
      <dgm:t>
        <a:bodyPr/>
        <a:lstStyle/>
        <a:p>
          <a:endParaRPr lang="en-US"/>
        </a:p>
      </dgm:t>
    </dgm:pt>
    <dgm:pt modelId="{0BDF6702-2DE2-4C19-A9A3-B884F8901D8E}" type="sibTrans" cxnId="{4C1C9377-0B4A-4282-A108-483AB9AE2D8A}">
      <dgm:prSet/>
      <dgm:spPr/>
      <dgm:t>
        <a:bodyPr/>
        <a:lstStyle/>
        <a:p>
          <a:endParaRPr lang="en-US"/>
        </a:p>
      </dgm:t>
    </dgm:pt>
    <dgm:pt modelId="{DD7C7204-55B9-43F8-ACDA-BE2C0BA847CB}" type="pres">
      <dgm:prSet presAssocID="{539E6E6E-A1AB-4C6C-8774-668CCBA27E4F}" presName="root" presStyleCnt="0">
        <dgm:presLayoutVars>
          <dgm:dir/>
          <dgm:resizeHandles val="exact"/>
        </dgm:presLayoutVars>
      </dgm:prSet>
      <dgm:spPr/>
    </dgm:pt>
    <dgm:pt modelId="{7C265850-2FFA-4495-BF7C-B2BA455E843B}" type="pres">
      <dgm:prSet presAssocID="{AB42DE29-FCD0-411F-8C91-241E7FF8A41C}" presName="compNode" presStyleCnt="0"/>
      <dgm:spPr/>
    </dgm:pt>
    <dgm:pt modelId="{AFE7A0C3-44EA-40E4-941F-94BBAF8F0F47}" type="pres">
      <dgm:prSet presAssocID="{AB42DE29-FCD0-411F-8C91-241E7FF8A41C}" presName="bgRect" presStyleLbl="bgShp" presStyleIdx="0" presStyleCnt="3"/>
      <dgm:spPr/>
    </dgm:pt>
    <dgm:pt modelId="{D9337B49-4DBE-4700-8402-E5778C400BC6}" type="pres">
      <dgm:prSet presAssocID="{AB42DE29-FCD0-411F-8C91-241E7FF8A4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C8F9BC0-1D8A-4E97-BA9B-D5ACCC342F41}" type="pres">
      <dgm:prSet presAssocID="{AB42DE29-FCD0-411F-8C91-241E7FF8A41C}" presName="spaceRect" presStyleCnt="0"/>
      <dgm:spPr/>
    </dgm:pt>
    <dgm:pt modelId="{E959684B-BD8C-42EB-B9FC-5255DAE9733D}" type="pres">
      <dgm:prSet presAssocID="{AB42DE29-FCD0-411F-8C91-241E7FF8A41C}" presName="parTx" presStyleLbl="revTx" presStyleIdx="0" presStyleCnt="3">
        <dgm:presLayoutVars>
          <dgm:chMax val="0"/>
          <dgm:chPref val="0"/>
        </dgm:presLayoutVars>
      </dgm:prSet>
      <dgm:spPr/>
    </dgm:pt>
    <dgm:pt modelId="{E062D254-273D-4F64-9384-2094D97C800B}" type="pres">
      <dgm:prSet presAssocID="{8FFB49E0-4986-42AE-A68C-958620487F34}" presName="sibTrans" presStyleCnt="0"/>
      <dgm:spPr/>
    </dgm:pt>
    <dgm:pt modelId="{29B4AF6F-3069-4270-B6EE-6E9F0AE0EF41}" type="pres">
      <dgm:prSet presAssocID="{7CEEBFBA-847C-4CFF-BCA9-DF54E522DAA0}" presName="compNode" presStyleCnt="0"/>
      <dgm:spPr/>
    </dgm:pt>
    <dgm:pt modelId="{27BE5E89-F8FB-469D-BB0E-D220B4F2F0F8}" type="pres">
      <dgm:prSet presAssocID="{7CEEBFBA-847C-4CFF-BCA9-DF54E522DAA0}" presName="bgRect" presStyleLbl="bgShp" presStyleIdx="1" presStyleCnt="3"/>
      <dgm:spPr/>
    </dgm:pt>
    <dgm:pt modelId="{25B0679D-F969-4869-B320-B8765C73267E}" type="pres">
      <dgm:prSet presAssocID="{7CEEBFBA-847C-4CFF-BCA9-DF54E522DA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8169EC34-78E7-4897-9AE2-C17549029EE9}" type="pres">
      <dgm:prSet presAssocID="{7CEEBFBA-847C-4CFF-BCA9-DF54E522DAA0}" presName="spaceRect" presStyleCnt="0"/>
      <dgm:spPr/>
    </dgm:pt>
    <dgm:pt modelId="{388D4E03-0929-46AA-9300-670139F4891B}" type="pres">
      <dgm:prSet presAssocID="{7CEEBFBA-847C-4CFF-BCA9-DF54E522DAA0}" presName="parTx" presStyleLbl="revTx" presStyleIdx="1" presStyleCnt="3">
        <dgm:presLayoutVars>
          <dgm:chMax val="0"/>
          <dgm:chPref val="0"/>
        </dgm:presLayoutVars>
      </dgm:prSet>
      <dgm:spPr/>
    </dgm:pt>
    <dgm:pt modelId="{C7017BAE-D9C2-4947-A9D5-1D997695D2D7}" type="pres">
      <dgm:prSet presAssocID="{7DB84DA4-5BE3-409E-B1D1-5280C088FA62}" presName="sibTrans" presStyleCnt="0"/>
      <dgm:spPr/>
    </dgm:pt>
    <dgm:pt modelId="{A0C951F2-59B9-45F6-BBA0-D07686C43C2F}" type="pres">
      <dgm:prSet presAssocID="{D38BB838-D02F-4A9D-B60B-88577B01567C}" presName="compNode" presStyleCnt="0"/>
      <dgm:spPr/>
    </dgm:pt>
    <dgm:pt modelId="{BB9A00B7-E6AD-490B-B3A0-7DD0BC8C44FB}" type="pres">
      <dgm:prSet presAssocID="{D38BB838-D02F-4A9D-B60B-88577B01567C}" presName="bgRect" presStyleLbl="bgShp" presStyleIdx="2" presStyleCnt="3"/>
      <dgm:spPr/>
    </dgm:pt>
    <dgm:pt modelId="{B20F958D-449E-423F-BBE2-67B2BB0D499F}" type="pres">
      <dgm:prSet presAssocID="{D38BB838-D02F-4A9D-B60B-88577B0156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7E5E519F-2CF0-4AF8-82FC-3DFC16EF6A22}" type="pres">
      <dgm:prSet presAssocID="{D38BB838-D02F-4A9D-B60B-88577B01567C}" presName="spaceRect" presStyleCnt="0"/>
      <dgm:spPr/>
    </dgm:pt>
    <dgm:pt modelId="{1A88B77E-08E7-4D0E-9A2E-4DE5CC773C5B}" type="pres">
      <dgm:prSet presAssocID="{D38BB838-D02F-4A9D-B60B-88577B01567C}" presName="parTx" presStyleLbl="revTx" presStyleIdx="2" presStyleCnt="3">
        <dgm:presLayoutVars>
          <dgm:chMax val="0"/>
          <dgm:chPref val="0"/>
        </dgm:presLayoutVars>
      </dgm:prSet>
      <dgm:spPr/>
    </dgm:pt>
  </dgm:ptLst>
  <dgm:cxnLst>
    <dgm:cxn modelId="{3AEE8640-7C9C-4BA9-99FA-66BB8AACAD12}" type="presOf" srcId="{D38BB838-D02F-4A9D-B60B-88577B01567C}" destId="{1A88B77E-08E7-4D0E-9A2E-4DE5CC773C5B}" srcOrd="0" destOrd="0" presId="urn:microsoft.com/office/officeart/2018/2/layout/IconVerticalSolidList"/>
    <dgm:cxn modelId="{71A5866E-E013-44E0-8BA6-013EB8641C66}" srcId="{539E6E6E-A1AB-4C6C-8774-668CCBA27E4F}" destId="{AB42DE29-FCD0-411F-8C91-241E7FF8A41C}" srcOrd="0" destOrd="0" parTransId="{941128F9-5996-4166-8460-0F8E572BCEA2}" sibTransId="{8FFB49E0-4986-42AE-A68C-958620487F34}"/>
    <dgm:cxn modelId="{4C1C9377-0B4A-4282-A108-483AB9AE2D8A}" srcId="{539E6E6E-A1AB-4C6C-8774-668CCBA27E4F}" destId="{D38BB838-D02F-4A9D-B60B-88577B01567C}" srcOrd="2" destOrd="0" parTransId="{7209FAD0-66BB-41F9-869A-435F04DD98CB}" sibTransId="{0BDF6702-2DE2-4C19-A9A3-B884F8901D8E}"/>
    <dgm:cxn modelId="{6438F580-5C0A-4E56-9FB5-44AB7C5966BF}" type="presOf" srcId="{AB42DE29-FCD0-411F-8C91-241E7FF8A41C}" destId="{E959684B-BD8C-42EB-B9FC-5255DAE9733D}" srcOrd="0" destOrd="0" presId="urn:microsoft.com/office/officeart/2018/2/layout/IconVerticalSolidList"/>
    <dgm:cxn modelId="{59D61096-7FED-427C-B200-14D64DD7BAB2}" srcId="{539E6E6E-A1AB-4C6C-8774-668CCBA27E4F}" destId="{7CEEBFBA-847C-4CFF-BCA9-DF54E522DAA0}" srcOrd="1" destOrd="0" parTransId="{09C0E3C2-8410-47C1-A46E-F57AE7CC1BE8}" sibTransId="{7DB84DA4-5BE3-409E-B1D1-5280C088FA62}"/>
    <dgm:cxn modelId="{AEDA6DEC-47A5-4C66-B0F8-13960C85ABA4}" type="presOf" srcId="{7CEEBFBA-847C-4CFF-BCA9-DF54E522DAA0}" destId="{388D4E03-0929-46AA-9300-670139F4891B}" srcOrd="0" destOrd="0" presId="urn:microsoft.com/office/officeart/2018/2/layout/IconVerticalSolidList"/>
    <dgm:cxn modelId="{388EABEC-4FFF-44E8-9B27-937EA234053B}" type="presOf" srcId="{539E6E6E-A1AB-4C6C-8774-668CCBA27E4F}" destId="{DD7C7204-55B9-43F8-ACDA-BE2C0BA847CB}" srcOrd="0" destOrd="0" presId="urn:microsoft.com/office/officeart/2018/2/layout/IconVerticalSolidList"/>
    <dgm:cxn modelId="{CCD36457-9067-41ED-87C5-544B4048D5D3}" type="presParOf" srcId="{DD7C7204-55B9-43F8-ACDA-BE2C0BA847CB}" destId="{7C265850-2FFA-4495-BF7C-B2BA455E843B}" srcOrd="0" destOrd="0" presId="urn:microsoft.com/office/officeart/2018/2/layout/IconVerticalSolidList"/>
    <dgm:cxn modelId="{230D7AEB-D68C-4562-A4FD-D6D728185973}" type="presParOf" srcId="{7C265850-2FFA-4495-BF7C-B2BA455E843B}" destId="{AFE7A0C3-44EA-40E4-941F-94BBAF8F0F47}" srcOrd="0" destOrd="0" presId="urn:microsoft.com/office/officeart/2018/2/layout/IconVerticalSolidList"/>
    <dgm:cxn modelId="{DA668346-117F-407C-AE81-991E9F3B9346}" type="presParOf" srcId="{7C265850-2FFA-4495-BF7C-B2BA455E843B}" destId="{D9337B49-4DBE-4700-8402-E5778C400BC6}" srcOrd="1" destOrd="0" presId="urn:microsoft.com/office/officeart/2018/2/layout/IconVerticalSolidList"/>
    <dgm:cxn modelId="{8B92BFC0-B415-4C94-A8A8-FE8F950C5549}" type="presParOf" srcId="{7C265850-2FFA-4495-BF7C-B2BA455E843B}" destId="{0C8F9BC0-1D8A-4E97-BA9B-D5ACCC342F41}" srcOrd="2" destOrd="0" presId="urn:microsoft.com/office/officeart/2018/2/layout/IconVerticalSolidList"/>
    <dgm:cxn modelId="{421C518B-C63C-4E6D-97A0-3943356A836F}" type="presParOf" srcId="{7C265850-2FFA-4495-BF7C-B2BA455E843B}" destId="{E959684B-BD8C-42EB-B9FC-5255DAE9733D}" srcOrd="3" destOrd="0" presId="urn:microsoft.com/office/officeart/2018/2/layout/IconVerticalSolidList"/>
    <dgm:cxn modelId="{242BB6C6-9196-4E94-AB86-828988C11500}" type="presParOf" srcId="{DD7C7204-55B9-43F8-ACDA-BE2C0BA847CB}" destId="{E062D254-273D-4F64-9384-2094D97C800B}" srcOrd="1" destOrd="0" presId="urn:microsoft.com/office/officeart/2018/2/layout/IconVerticalSolidList"/>
    <dgm:cxn modelId="{5916373C-225B-4AD1-AAA5-2A7B9F5DB4E6}" type="presParOf" srcId="{DD7C7204-55B9-43F8-ACDA-BE2C0BA847CB}" destId="{29B4AF6F-3069-4270-B6EE-6E9F0AE0EF41}" srcOrd="2" destOrd="0" presId="urn:microsoft.com/office/officeart/2018/2/layout/IconVerticalSolidList"/>
    <dgm:cxn modelId="{BCEA0C5C-4DB9-49FB-9EFA-3FF42DA187BC}" type="presParOf" srcId="{29B4AF6F-3069-4270-B6EE-6E9F0AE0EF41}" destId="{27BE5E89-F8FB-469D-BB0E-D220B4F2F0F8}" srcOrd="0" destOrd="0" presId="urn:microsoft.com/office/officeart/2018/2/layout/IconVerticalSolidList"/>
    <dgm:cxn modelId="{C43C4B08-8D45-4EF1-8506-2FEBBD20F6FC}" type="presParOf" srcId="{29B4AF6F-3069-4270-B6EE-6E9F0AE0EF41}" destId="{25B0679D-F969-4869-B320-B8765C73267E}" srcOrd="1" destOrd="0" presId="urn:microsoft.com/office/officeart/2018/2/layout/IconVerticalSolidList"/>
    <dgm:cxn modelId="{72D3838D-743F-42FC-8C8C-8E64E7223948}" type="presParOf" srcId="{29B4AF6F-3069-4270-B6EE-6E9F0AE0EF41}" destId="{8169EC34-78E7-4897-9AE2-C17549029EE9}" srcOrd="2" destOrd="0" presId="urn:microsoft.com/office/officeart/2018/2/layout/IconVerticalSolidList"/>
    <dgm:cxn modelId="{9E6EC23E-B4B2-40D7-8CDA-DF88DDDC07D3}" type="presParOf" srcId="{29B4AF6F-3069-4270-B6EE-6E9F0AE0EF41}" destId="{388D4E03-0929-46AA-9300-670139F4891B}" srcOrd="3" destOrd="0" presId="urn:microsoft.com/office/officeart/2018/2/layout/IconVerticalSolidList"/>
    <dgm:cxn modelId="{6895DAC5-70E5-4AE4-A335-864FD977DA9D}" type="presParOf" srcId="{DD7C7204-55B9-43F8-ACDA-BE2C0BA847CB}" destId="{C7017BAE-D9C2-4947-A9D5-1D997695D2D7}" srcOrd="3" destOrd="0" presId="urn:microsoft.com/office/officeart/2018/2/layout/IconVerticalSolidList"/>
    <dgm:cxn modelId="{433D1D4B-FF6C-4AB3-987E-DC1E24E0B609}" type="presParOf" srcId="{DD7C7204-55B9-43F8-ACDA-BE2C0BA847CB}" destId="{A0C951F2-59B9-45F6-BBA0-D07686C43C2F}" srcOrd="4" destOrd="0" presId="urn:microsoft.com/office/officeart/2018/2/layout/IconVerticalSolidList"/>
    <dgm:cxn modelId="{2FD81F3F-D8FA-4574-B4D3-6185921D8EFA}" type="presParOf" srcId="{A0C951F2-59B9-45F6-BBA0-D07686C43C2F}" destId="{BB9A00B7-E6AD-490B-B3A0-7DD0BC8C44FB}" srcOrd="0" destOrd="0" presId="urn:microsoft.com/office/officeart/2018/2/layout/IconVerticalSolidList"/>
    <dgm:cxn modelId="{959B91D1-F207-448D-88A3-DF8C600C431B}" type="presParOf" srcId="{A0C951F2-59B9-45F6-BBA0-D07686C43C2F}" destId="{B20F958D-449E-423F-BBE2-67B2BB0D499F}" srcOrd="1" destOrd="0" presId="urn:microsoft.com/office/officeart/2018/2/layout/IconVerticalSolidList"/>
    <dgm:cxn modelId="{6A71FF76-839A-435E-8C77-28329EAAA438}" type="presParOf" srcId="{A0C951F2-59B9-45F6-BBA0-D07686C43C2F}" destId="{7E5E519F-2CF0-4AF8-82FC-3DFC16EF6A22}" srcOrd="2" destOrd="0" presId="urn:microsoft.com/office/officeart/2018/2/layout/IconVerticalSolidList"/>
    <dgm:cxn modelId="{240D36EC-1FC2-48DA-AA23-2FEEA9A0D15D}" type="presParOf" srcId="{A0C951F2-59B9-45F6-BBA0-D07686C43C2F}" destId="{1A88B77E-08E7-4D0E-9A2E-4DE5CC773C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2DB720-7543-4125-931B-D91BCF37C9D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23DC89B-7EA8-4E33-8F11-4DE7F62C043A}">
      <dgm:prSet/>
      <dgm:spPr/>
      <dgm:t>
        <a:bodyPr/>
        <a:lstStyle/>
        <a:p>
          <a:r>
            <a:rPr lang="en-US"/>
            <a:t>Interpersonal skills are important in the professional business context since they impact the daily routine</a:t>
          </a:r>
        </a:p>
      </dgm:t>
    </dgm:pt>
    <dgm:pt modelId="{5232D2EF-3120-4A26-95E6-27F17405E44C}" type="parTrans" cxnId="{C66DCAE0-6757-44A2-AF5E-39C3547AAA72}">
      <dgm:prSet/>
      <dgm:spPr/>
      <dgm:t>
        <a:bodyPr/>
        <a:lstStyle/>
        <a:p>
          <a:endParaRPr lang="en-US"/>
        </a:p>
      </dgm:t>
    </dgm:pt>
    <dgm:pt modelId="{04642ABF-7A2D-4889-B9B8-2EF1433658CF}" type="sibTrans" cxnId="{C66DCAE0-6757-44A2-AF5E-39C3547AAA72}">
      <dgm:prSet/>
      <dgm:spPr/>
      <dgm:t>
        <a:bodyPr/>
        <a:lstStyle/>
        <a:p>
          <a:endParaRPr lang="en-US"/>
        </a:p>
      </dgm:t>
    </dgm:pt>
    <dgm:pt modelId="{25E313B4-B7C2-4960-8FCF-2259BADEB49B}">
      <dgm:prSet/>
      <dgm:spPr/>
      <dgm:t>
        <a:bodyPr/>
        <a:lstStyle/>
        <a:p>
          <a:r>
            <a:rPr lang="en-US"/>
            <a:t>Another relevance is providing a positive organizational culture.</a:t>
          </a:r>
        </a:p>
      </dgm:t>
    </dgm:pt>
    <dgm:pt modelId="{874C68F3-B539-430B-8312-7AB9D51B7223}" type="parTrans" cxnId="{DF6B1683-1F57-4907-8757-C0453E27C8DF}">
      <dgm:prSet/>
      <dgm:spPr/>
      <dgm:t>
        <a:bodyPr/>
        <a:lstStyle/>
        <a:p>
          <a:endParaRPr lang="en-US"/>
        </a:p>
      </dgm:t>
    </dgm:pt>
    <dgm:pt modelId="{702C1614-DEDD-4F3D-86DA-86AC0209BCF7}" type="sibTrans" cxnId="{DF6B1683-1F57-4907-8757-C0453E27C8DF}">
      <dgm:prSet/>
      <dgm:spPr/>
      <dgm:t>
        <a:bodyPr/>
        <a:lstStyle/>
        <a:p>
          <a:endParaRPr lang="en-US"/>
        </a:p>
      </dgm:t>
    </dgm:pt>
    <dgm:pt modelId="{393E8BAC-E67E-46AC-9876-E48095218721}">
      <dgm:prSet/>
      <dgm:spPr/>
      <dgm:t>
        <a:bodyPr/>
        <a:lstStyle/>
        <a:p>
          <a:r>
            <a:rPr lang="en-US"/>
            <a:t>A more secure workplace will result from strong interpersonal skills.</a:t>
          </a:r>
        </a:p>
      </dgm:t>
    </dgm:pt>
    <dgm:pt modelId="{13BE11A6-627D-4FFF-8933-072B933C82AD}" type="parTrans" cxnId="{2787CFF1-F973-4F19-B547-875345473453}">
      <dgm:prSet/>
      <dgm:spPr/>
      <dgm:t>
        <a:bodyPr/>
        <a:lstStyle/>
        <a:p>
          <a:endParaRPr lang="en-US"/>
        </a:p>
      </dgm:t>
    </dgm:pt>
    <dgm:pt modelId="{7E96533D-8353-4C20-9389-B6C3A1234074}" type="sibTrans" cxnId="{2787CFF1-F973-4F19-B547-875345473453}">
      <dgm:prSet/>
      <dgm:spPr/>
      <dgm:t>
        <a:bodyPr/>
        <a:lstStyle/>
        <a:p>
          <a:endParaRPr lang="en-US"/>
        </a:p>
      </dgm:t>
    </dgm:pt>
    <dgm:pt modelId="{0722976F-20D5-4BD0-94A2-46992C9903E2}">
      <dgm:prSet/>
      <dgm:spPr/>
      <dgm:t>
        <a:bodyPr/>
        <a:lstStyle/>
        <a:p>
          <a:r>
            <a:rPr lang="en-US"/>
            <a:t>As a result, it will foster more cooperation, proficiency, and execution in the workplace. </a:t>
          </a:r>
        </a:p>
      </dgm:t>
    </dgm:pt>
    <dgm:pt modelId="{18B76677-A830-43B1-B7D9-5E21DF15EE18}" type="parTrans" cxnId="{5845C1E1-8A62-4060-B378-DB3B81675697}">
      <dgm:prSet/>
      <dgm:spPr/>
      <dgm:t>
        <a:bodyPr/>
        <a:lstStyle/>
        <a:p>
          <a:endParaRPr lang="en-US"/>
        </a:p>
      </dgm:t>
    </dgm:pt>
    <dgm:pt modelId="{DEA13B6A-418A-4047-9280-F685DD82DDCA}" type="sibTrans" cxnId="{5845C1E1-8A62-4060-B378-DB3B81675697}">
      <dgm:prSet/>
      <dgm:spPr/>
      <dgm:t>
        <a:bodyPr/>
        <a:lstStyle/>
        <a:p>
          <a:endParaRPr lang="en-US"/>
        </a:p>
      </dgm:t>
    </dgm:pt>
    <dgm:pt modelId="{89DB5B57-B2CF-4FC4-A77F-DFED12A0930C}" type="pres">
      <dgm:prSet presAssocID="{942DB720-7543-4125-931B-D91BCF37C9D3}" presName="vert0" presStyleCnt="0">
        <dgm:presLayoutVars>
          <dgm:dir/>
          <dgm:animOne val="branch"/>
          <dgm:animLvl val="lvl"/>
        </dgm:presLayoutVars>
      </dgm:prSet>
      <dgm:spPr/>
    </dgm:pt>
    <dgm:pt modelId="{1376861F-1218-4DA5-B9A2-03781ACD665B}" type="pres">
      <dgm:prSet presAssocID="{623DC89B-7EA8-4E33-8F11-4DE7F62C043A}" presName="thickLine" presStyleLbl="alignNode1" presStyleIdx="0" presStyleCnt="4"/>
      <dgm:spPr/>
    </dgm:pt>
    <dgm:pt modelId="{8998B3E7-23F7-4418-9715-4BD2F0B90051}" type="pres">
      <dgm:prSet presAssocID="{623DC89B-7EA8-4E33-8F11-4DE7F62C043A}" presName="horz1" presStyleCnt="0"/>
      <dgm:spPr/>
    </dgm:pt>
    <dgm:pt modelId="{C134808F-F2AD-4303-BDAE-D475B5CFE4F7}" type="pres">
      <dgm:prSet presAssocID="{623DC89B-7EA8-4E33-8F11-4DE7F62C043A}" presName="tx1" presStyleLbl="revTx" presStyleIdx="0" presStyleCnt="4"/>
      <dgm:spPr/>
    </dgm:pt>
    <dgm:pt modelId="{AE60C961-66F8-4518-A71D-1CA88D515704}" type="pres">
      <dgm:prSet presAssocID="{623DC89B-7EA8-4E33-8F11-4DE7F62C043A}" presName="vert1" presStyleCnt="0"/>
      <dgm:spPr/>
    </dgm:pt>
    <dgm:pt modelId="{28744426-316F-40AB-901F-C489C6959DD6}" type="pres">
      <dgm:prSet presAssocID="{25E313B4-B7C2-4960-8FCF-2259BADEB49B}" presName="thickLine" presStyleLbl="alignNode1" presStyleIdx="1" presStyleCnt="4"/>
      <dgm:spPr/>
    </dgm:pt>
    <dgm:pt modelId="{EF3ED7F4-DCD6-4A34-B81D-79EF10782614}" type="pres">
      <dgm:prSet presAssocID="{25E313B4-B7C2-4960-8FCF-2259BADEB49B}" presName="horz1" presStyleCnt="0"/>
      <dgm:spPr/>
    </dgm:pt>
    <dgm:pt modelId="{7B54BA9E-795A-4A8B-A1B1-46E40A37D80C}" type="pres">
      <dgm:prSet presAssocID="{25E313B4-B7C2-4960-8FCF-2259BADEB49B}" presName="tx1" presStyleLbl="revTx" presStyleIdx="1" presStyleCnt="4"/>
      <dgm:spPr/>
    </dgm:pt>
    <dgm:pt modelId="{CADCDCA5-27AA-4249-99AA-5CEAF483B686}" type="pres">
      <dgm:prSet presAssocID="{25E313B4-B7C2-4960-8FCF-2259BADEB49B}" presName="vert1" presStyleCnt="0"/>
      <dgm:spPr/>
    </dgm:pt>
    <dgm:pt modelId="{29000427-834A-48F2-A94C-3E1C74054E3E}" type="pres">
      <dgm:prSet presAssocID="{393E8BAC-E67E-46AC-9876-E48095218721}" presName="thickLine" presStyleLbl="alignNode1" presStyleIdx="2" presStyleCnt="4"/>
      <dgm:spPr/>
    </dgm:pt>
    <dgm:pt modelId="{24BFEBFD-6ED5-4389-AF01-D51A1BF8E004}" type="pres">
      <dgm:prSet presAssocID="{393E8BAC-E67E-46AC-9876-E48095218721}" presName="horz1" presStyleCnt="0"/>
      <dgm:spPr/>
    </dgm:pt>
    <dgm:pt modelId="{D6287A2A-934F-4C6B-A5B9-BE7ED1AC21B0}" type="pres">
      <dgm:prSet presAssocID="{393E8BAC-E67E-46AC-9876-E48095218721}" presName="tx1" presStyleLbl="revTx" presStyleIdx="2" presStyleCnt="4"/>
      <dgm:spPr/>
    </dgm:pt>
    <dgm:pt modelId="{E66F2C09-799F-4064-8402-3571FD3AED73}" type="pres">
      <dgm:prSet presAssocID="{393E8BAC-E67E-46AC-9876-E48095218721}" presName="vert1" presStyleCnt="0"/>
      <dgm:spPr/>
    </dgm:pt>
    <dgm:pt modelId="{8C0FB6E0-1BE5-4284-882E-D34F5694D435}" type="pres">
      <dgm:prSet presAssocID="{0722976F-20D5-4BD0-94A2-46992C9903E2}" presName="thickLine" presStyleLbl="alignNode1" presStyleIdx="3" presStyleCnt="4"/>
      <dgm:spPr/>
    </dgm:pt>
    <dgm:pt modelId="{2902D49E-EE75-4048-BBF2-7747C75E9998}" type="pres">
      <dgm:prSet presAssocID="{0722976F-20D5-4BD0-94A2-46992C9903E2}" presName="horz1" presStyleCnt="0"/>
      <dgm:spPr/>
    </dgm:pt>
    <dgm:pt modelId="{65186CC0-BC5D-4780-8850-3A353A94C841}" type="pres">
      <dgm:prSet presAssocID="{0722976F-20D5-4BD0-94A2-46992C9903E2}" presName="tx1" presStyleLbl="revTx" presStyleIdx="3" presStyleCnt="4"/>
      <dgm:spPr/>
    </dgm:pt>
    <dgm:pt modelId="{7040CB92-5DF6-4AF0-9EE8-A780F3AEF503}" type="pres">
      <dgm:prSet presAssocID="{0722976F-20D5-4BD0-94A2-46992C9903E2}" presName="vert1" presStyleCnt="0"/>
      <dgm:spPr/>
    </dgm:pt>
  </dgm:ptLst>
  <dgm:cxnLst>
    <dgm:cxn modelId="{A3E6CF0B-B842-4D77-8824-B55269DE8591}" type="presOf" srcId="{393E8BAC-E67E-46AC-9876-E48095218721}" destId="{D6287A2A-934F-4C6B-A5B9-BE7ED1AC21B0}" srcOrd="0" destOrd="0" presId="urn:microsoft.com/office/officeart/2008/layout/LinedList"/>
    <dgm:cxn modelId="{9A50B231-BAAB-408A-94A9-9B57DDFA0F07}" type="presOf" srcId="{25E313B4-B7C2-4960-8FCF-2259BADEB49B}" destId="{7B54BA9E-795A-4A8B-A1B1-46E40A37D80C}" srcOrd="0" destOrd="0" presId="urn:microsoft.com/office/officeart/2008/layout/LinedList"/>
    <dgm:cxn modelId="{30CB486E-4A09-4318-9768-07367C1360F0}" type="presOf" srcId="{0722976F-20D5-4BD0-94A2-46992C9903E2}" destId="{65186CC0-BC5D-4780-8850-3A353A94C841}" srcOrd="0" destOrd="0" presId="urn:microsoft.com/office/officeart/2008/layout/LinedList"/>
    <dgm:cxn modelId="{DF6B1683-1F57-4907-8757-C0453E27C8DF}" srcId="{942DB720-7543-4125-931B-D91BCF37C9D3}" destId="{25E313B4-B7C2-4960-8FCF-2259BADEB49B}" srcOrd="1" destOrd="0" parTransId="{874C68F3-B539-430B-8312-7AB9D51B7223}" sibTransId="{702C1614-DEDD-4F3D-86DA-86AC0209BCF7}"/>
    <dgm:cxn modelId="{766E09A5-F99E-4ED7-B6BB-4C0F4812D8DA}" type="presOf" srcId="{623DC89B-7EA8-4E33-8F11-4DE7F62C043A}" destId="{C134808F-F2AD-4303-BDAE-D475B5CFE4F7}" srcOrd="0" destOrd="0" presId="urn:microsoft.com/office/officeart/2008/layout/LinedList"/>
    <dgm:cxn modelId="{628B9AD9-C4F4-4ECF-8664-312D22429BA4}" type="presOf" srcId="{942DB720-7543-4125-931B-D91BCF37C9D3}" destId="{89DB5B57-B2CF-4FC4-A77F-DFED12A0930C}" srcOrd="0" destOrd="0" presId="urn:microsoft.com/office/officeart/2008/layout/LinedList"/>
    <dgm:cxn modelId="{C66DCAE0-6757-44A2-AF5E-39C3547AAA72}" srcId="{942DB720-7543-4125-931B-D91BCF37C9D3}" destId="{623DC89B-7EA8-4E33-8F11-4DE7F62C043A}" srcOrd="0" destOrd="0" parTransId="{5232D2EF-3120-4A26-95E6-27F17405E44C}" sibTransId="{04642ABF-7A2D-4889-B9B8-2EF1433658CF}"/>
    <dgm:cxn modelId="{5845C1E1-8A62-4060-B378-DB3B81675697}" srcId="{942DB720-7543-4125-931B-D91BCF37C9D3}" destId="{0722976F-20D5-4BD0-94A2-46992C9903E2}" srcOrd="3" destOrd="0" parTransId="{18B76677-A830-43B1-B7D9-5E21DF15EE18}" sibTransId="{DEA13B6A-418A-4047-9280-F685DD82DDCA}"/>
    <dgm:cxn modelId="{2787CFF1-F973-4F19-B547-875345473453}" srcId="{942DB720-7543-4125-931B-D91BCF37C9D3}" destId="{393E8BAC-E67E-46AC-9876-E48095218721}" srcOrd="2" destOrd="0" parTransId="{13BE11A6-627D-4FFF-8933-072B933C82AD}" sibTransId="{7E96533D-8353-4C20-9389-B6C3A1234074}"/>
    <dgm:cxn modelId="{D43F03E9-0614-40A7-9009-93FCC8C355C4}" type="presParOf" srcId="{89DB5B57-B2CF-4FC4-A77F-DFED12A0930C}" destId="{1376861F-1218-4DA5-B9A2-03781ACD665B}" srcOrd="0" destOrd="0" presId="urn:microsoft.com/office/officeart/2008/layout/LinedList"/>
    <dgm:cxn modelId="{B2CAAA40-B93F-40B7-AD36-7B92A6677C06}" type="presParOf" srcId="{89DB5B57-B2CF-4FC4-A77F-DFED12A0930C}" destId="{8998B3E7-23F7-4418-9715-4BD2F0B90051}" srcOrd="1" destOrd="0" presId="urn:microsoft.com/office/officeart/2008/layout/LinedList"/>
    <dgm:cxn modelId="{D4B6460B-5BB7-479E-9FD8-431B3526BA9C}" type="presParOf" srcId="{8998B3E7-23F7-4418-9715-4BD2F0B90051}" destId="{C134808F-F2AD-4303-BDAE-D475B5CFE4F7}" srcOrd="0" destOrd="0" presId="urn:microsoft.com/office/officeart/2008/layout/LinedList"/>
    <dgm:cxn modelId="{29163D79-0C62-48EA-9D34-B0EBACFD06DC}" type="presParOf" srcId="{8998B3E7-23F7-4418-9715-4BD2F0B90051}" destId="{AE60C961-66F8-4518-A71D-1CA88D515704}" srcOrd="1" destOrd="0" presId="urn:microsoft.com/office/officeart/2008/layout/LinedList"/>
    <dgm:cxn modelId="{5996290D-C12B-4E3C-BE88-EF5E25AC31CF}" type="presParOf" srcId="{89DB5B57-B2CF-4FC4-A77F-DFED12A0930C}" destId="{28744426-316F-40AB-901F-C489C6959DD6}" srcOrd="2" destOrd="0" presId="urn:microsoft.com/office/officeart/2008/layout/LinedList"/>
    <dgm:cxn modelId="{38CBBD95-FC8D-4301-885C-8B9B598D5A1D}" type="presParOf" srcId="{89DB5B57-B2CF-4FC4-A77F-DFED12A0930C}" destId="{EF3ED7F4-DCD6-4A34-B81D-79EF10782614}" srcOrd="3" destOrd="0" presId="urn:microsoft.com/office/officeart/2008/layout/LinedList"/>
    <dgm:cxn modelId="{79EC2F0B-6549-40A4-939C-573B270A41A5}" type="presParOf" srcId="{EF3ED7F4-DCD6-4A34-B81D-79EF10782614}" destId="{7B54BA9E-795A-4A8B-A1B1-46E40A37D80C}" srcOrd="0" destOrd="0" presId="urn:microsoft.com/office/officeart/2008/layout/LinedList"/>
    <dgm:cxn modelId="{4EC21411-6ED5-401E-841C-9E2D3EE34FF8}" type="presParOf" srcId="{EF3ED7F4-DCD6-4A34-B81D-79EF10782614}" destId="{CADCDCA5-27AA-4249-99AA-5CEAF483B686}" srcOrd="1" destOrd="0" presId="urn:microsoft.com/office/officeart/2008/layout/LinedList"/>
    <dgm:cxn modelId="{07AB3A5B-5462-46D9-89E6-A2964B6385AB}" type="presParOf" srcId="{89DB5B57-B2CF-4FC4-A77F-DFED12A0930C}" destId="{29000427-834A-48F2-A94C-3E1C74054E3E}" srcOrd="4" destOrd="0" presId="urn:microsoft.com/office/officeart/2008/layout/LinedList"/>
    <dgm:cxn modelId="{3FC6D9EF-B486-4A6C-9183-7DFA207195AF}" type="presParOf" srcId="{89DB5B57-B2CF-4FC4-A77F-DFED12A0930C}" destId="{24BFEBFD-6ED5-4389-AF01-D51A1BF8E004}" srcOrd="5" destOrd="0" presId="urn:microsoft.com/office/officeart/2008/layout/LinedList"/>
    <dgm:cxn modelId="{4D8AB333-B9FE-406D-83EB-3CBFE887DA8E}" type="presParOf" srcId="{24BFEBFD-6ED5-4389-AF01-D51A1BF8E004}" destId="{D6287A2A-934F-4C6B-A5B9-BE7ED1AC21B0}" srcOrd="0" destOrd="0" presId="urn:microsoft.com/office/officeart/2008/layout/LinedList"/>
    <dgm:cxn modelId="{83BDEBBF-7C55-4559-8158-90E467BA9456}" type="presParOf" srcId="{24BFEBFD-6ED5-4389-AF01-D51A1BF8E004}" destId="{E66F2C09-799F-4064-8402-3571FD3AED73}" srcOrd="1" destOrd="0" presId="urn:microsoft.com/office/officeart/2008/layout/LinedList"/>
    <dgm:cxn modelId="{2FAE1BBA-C059-46BF-AFC7-6CB55CE01663}" type="presParOf" srcId="{89DB5B57-B2CF-4FC4-A77F-DFED12A0930C}" destId="{8C0FB6E0-1BE5-4284-882E-D34F5694D435}" srcOrd="6" destOrd="0" presId="urn:microsoft.com/office/officeart/2008/layout/LinedList"/>
    <dgm:cxn modelId="{98F5E3D6-72F0-46D3-9D12-9C145DFBA399}" type="presParOf" srcId="{89DB5B57-B2CF-4FC4-A77F-DFED12A0930C}" destId="{2902D49E-EE75-4048-BBF2-7747C75E9998}" srcOrd="7" destOrd="0" presId="urn:microsoft.com/office/officeart/2008/layout/LinedList"/>
    <dgm:cxn modelId="{D9F83930-E6D4-426E-B9C7-2C6AD016CBC2}" type="presParOf" srcId="{2902D49E-EE75-4048-BBF2-7747C75E9998}" destId="{65186CC0-BC5D-4780-8850-3A353A94C841}" srcOrd="0" destOrd="0" presId="urn:microsoft.com/office/officeart/2008/layout/LinedList"/>
    <dgm:cxn modelId="{B1B51E10-BDD9-442A-B12D-AEFCF972D950}" type="presParOf" srcId="{2902D49E-EE75-4048-BBF2-7747C75E9998}" destId="{7040CB92-5DF6-4AF0-9EE8-A780F3AEF5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0796E-C6E5-4994-998F-0A2C2B16D68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59F6D7C-873B-4AB8-8582-A1AEA39D2123}">
      <dgm:prSet/>
      <dgm:spPr/>
      <dgm:t>
        <a:bodyPr/>
        <a:lstStyle/>
        <a:p>
          <a:r>
            <a:rPr lang="en-US"/>
            <a:t>Empathy is a relational correspondence skill that allows you to comprehend and comprehend the feelings and practices of another person.</a:t>
          </a:r>
        </a:p>
      </dgm:t>
    </dgm:pt>
    <dgm:pt modelId="{A734AFB4-A0B2-40D4-95F1-3F6AE7CBD641}" type="parTrans" cxnId="{4747AC40-0F06-434E-AEAC-DD8A51E4D17A}">
      <dgm:prSet/>
      <dgm:spPr/>
      <dgm:t>
        <a:bodyPr/>
        <a:lstStyle/>
        <a:p>
          <a:endParaRPr lang="en-US"/>
        </a:p>
      </dgm:t>
    </dgm:pt>
    <dgm:pt modelId="{ECF71D8B-7A4E-480B-81D9-96C5E6919FFD}" type="sibTrans" cxnId="{4747AC40-0F06-434E-AEAC-DD8A51E4D17A}">
      <dgm:prSet/>
      <dgm:spPr/>
      <dgm:t>
        <a:bodyPr/>
        <a:lstStyle/>
        <a:p>
          <a:endParaRPr lang="en-US"/>
        </a:p>
      </dgm:t>
    </dgm:pt>
    <dgm:pt modelId="{C44F397F-E4B5-45C2-9863-621F99091EBB}">
      <dgm:prSet/>
      <dgm:spPr/>
      <dgm:t>
        <a:bodyPr/>
        <a:lstStyle/>
        <a:p>
          <a:r>
            <a:rPr lang="en-US"/>
            <a:t>Sympathy is an important skill for a leader to have since it aids in providing an accurate understanding of employees' perspectives and issues.</a:t>
          </a:r>
        </a:p>
      </dgm:t>
    </dgm:pt>
    <dgm:pt modelId="{86CEFFA6-211B-4175-A2C8-DF527EAEED09}" type="parTrans" cxnId="{4864DC12-31C6-4124-BF83-BAC7B77121F8}">
      <dgm:prSet/>
      <dgm:spPr/>
      <dgm:t>
        <a:bodyPr/>
        <a:lstStyle/>
        <a:p>
          <a:endParaRPr lang="en-US"/>
        </a:p>
      </dgm:t>
    </dgm:pt>
    <dgm:pt modelId="{6478188F-F6F9-4AFA-A333-A5F324AB0E6B}" type="sibTrans" cxnId="{4864DC12-31C6-4124-BF83-BAC7B77121F8}">
      <dgm:prSet/>
      <dgm:spPr/>
      <dgm:t>
        <a:bodyPr/>
        <a:lstStyle/>
        <a:p>
          <a:endParaRPr lang="en-US"/>
        </a:p>
      </dgm:t>
    </dgm:pt>
    <dgm:pt modelId="{866A21E5-9508-4141-9BD9-BA8DC4681807}">
      <dgm:prSet/>
      <dgm:spPr/>
      <dgm:t>
        <a:bodyPr/>
        <a:lstStyle/>
        <a:p>
          <a:r>
            <a:rPr lang="en-US"/>
            <a:t>Having sympathy in the workplace is critical to commercial success</a:t>
          </a:r>
        </a:p>
      </dgm:t>
    </dgm:pt>
    <dgm:pt modelId="{C83C5A32-3B42-48F1-8587-21CC34188971}" type="parTrans" cxnId="{4B8A2C9F-F2AB-43B7-8041-E5F226AD927F}">
      <dgm:prSet/>
      <dgm:spPr/>
      <dgm:t>
        <a:bodyPr/>
        <a:lstStyle/>
        <a:p>
          <a:endParaRPr lang="en-US"/>
        </a:p>
      </dgm:t>
    </dgm:pt>
    <dgm:pt modelId="{1EAD6CB5-FACE-4EEE-B1F4-1BFB9DB63F48}" type="sibTrans" cxnId="{4B8A2C9F-F2AB-43B7-8041-E5F226AD927F}">
      <dgm:prSet/>
      <dgm:spPr/>
      <dgm:t>
        <a:bodyPr/>
        <a:lstStyle/>
        <a:p>
          <a:endParaRPr lang="en-US"/>
        </a:p>
      </dgm:t>
    </dgm:pt>
    <dgm:pt modelId="{291ACB6C-0040-4B01-BEC9-65FC9527F070}" type="pres">
      <dgm:prSet presAssocID="{55E0796E-C6E5-4994-998F-0A2C2B16D68F}" presName="linear" presStyleCnt="0">
        <dgm:presLayoutVars>
          <dgm:animLvl val="lvl"/>
          <dgm:resizeHandles val="exact"/>
        </dgm:presLayoutVars>
      </dgm:prSet>
      <dgm:spPr/>
    </dgm:pt>
    <dgm:pt modelId="{69F91024-C68F-4783-BE4E-6A1DAB68C695}" type="pres">
      <dgm:prSet presAssocID="{C59F6D7C-873B-4AB8-8582-A1AEA39D2123}" presName="parentText" presStyleLbl="node1" presStyleIdx="0" presStyleCnt="3">
        <dgm:presLayoutVars>
          <dgm:chMax val="0"/>
          <dgm:bulletEnabled val="1"/>
        </dgm:presLayoutVars>
      </dgm:prSet>
      <dgm:spPr/>
    </dgm:pt>
    <dgm:pt modelId="{FF83D8E8-E366-41DF-A357-84185BCC1522}" type="pres">
      <dgm:prSet presAssocID="{ECF71D8B-7A4E-480B-81D9-96C5E6919FFD}" presName="spacer" presStyleCnt="0"/>
      <dgm:spPr/>
    </dgm:pt>
    <dgm:pt modelId="{000B25C5-B340-4590-87E7-9005121D5D36}" type="pres">
      <dgm:prSet presAssocID="{C44F397F-E4B5-45C2-9863-621F99091EBB}" presName="parentText" presStyleLbl="node1" presStyleIdx="1" presStyleCnt="3">
        <dgm:presLayoutVars>
          <dgm:chMax val="0"/>
          <dgm:bulletEnabled val="1"/>
        </dgm:presLayoutVars>
      </dgm:prSet>
      <dgm:spPr/>
    </dgm:pt>
    <dgm:pt modelId="{E98D88EC-4AE6-47DE-B86D-B3BB0063D8EB}" type="pres">
      <dgm:prSet presAssocID="{6478188F-F6F9-4AFA-A333-A5F324AB0E6B}" presName="spacer" presStyleCnt="0"/>
      <dgm:spPr/>
    </dgm:pt>
    <dgm:pt modelId="{74C3C25C-4F19-48A5-9BFE-1AED92D03B8D}" type="pres">
      <dgm:prSet presAssocID="{866A21E5-9508-4141-9BD9-BA8DC4681807}" presName="parentText" presStyleLbl="node1" presStyleIdx="2" presStyleCnt="3">
        <dgm:presLayoutVars>
          <dgm:chMax val="0"/>
          <dgm:bulletEnabled val="1"/>
        </dgm:presLayoutVars>
      </dgm:prSet>
      <dgm:spPr/>
    </dgm:pt>
  </dgm:ptLst>
  <dgm:cxnLst>
    <dgm:cxn modelId="{4864DC12-31C6-4124-BF83-BAC7B77121F8}" srcId="{55E0796E-C6E5-4994-998F-0A2C2B16D68F}" destId="{C44F397F-E4B5-45C2-9863-621F99091EBB}" srcOrd="1" destOrd="0" parTransId="{86CEFFA6-211B-4175-A2C8-DF527EAEED09}" sibTransId="{6478188F-F6F9-4AFA-A333-A5F324AB0E6B}"/>
    <dgm:cxn modelId="{4747AC40-0F06-434E-AEAC-DD8A51E4D17A}" srcId="{55E0796E-C6E5-4994-998F-0A2C2B16D68F}" destId="{C59F6D7C-873B-4AB8-8582-A1AEA39D2123}" srcOrd="0" destOrd="0" parTransId="{A734AFB4-A0B2-40D4-95F1-3F6AE7CBD641}" sibTransId="{ECF71D8B-7A4E-480B-81D9-96C5E6919FFD}"/>
    <dgm:cxn modelId="{F550195F-A72A-4B31-A1EC-EF68F96893A2}" type="presOf" srcId="{866A21E5-9508-4141-9BD9-BA8DC4681807}" destId="{74C3C25C-4F19-48A5-9BFE-1AED92D03B8D}" srcOrd="0" destOrd="0" presId="urn:microsoft.com/office/officeart/2005/8/layout/vList2"/>
    <dgm:cxn modelId="{067A0650-6D4E-4649-A4FC-B08F7B719CB9}" type="presOf" srcId="{C59F6D7C-873B-4AB8-8582-A1AEA39D2123}" destId="{69F91024-C68F-4783-BE4E-6A1DAB68C695}" srcOrd="0" destOrd="0" presId="urn:microsoft.com/office/officeart/2005/8/layout/vList2"/>
    <dgm:cxn modelId="{3B68FB56-21D1-4DC9-9B6B-46D61B2EEDD5}" type="presOf" srcId="{C44F397F-E4B5-45C2-9863-621F99091EBB}" destId="{000B25C5-B340-4590-87E7-9005121D5D36}" srcOrd="0" destOrd="0" presId="urn:microsoft.com/office/officeart/2005/8/layout/vList2"/>
    <dgm:cxn modelId="{4B8A2C9F-F2AB-43B7-8041-E5F226AD927F}" srcId="{55E0796E-C6E5-4994-998F-0A2C2B16D68F}" destId="{866A21E5-9508-4141-9BD9-BA8DC4681807}" srcOrd="2" destOrd="0" parTransId="{C83C5A32-3B42-48F1-8587-21CC34188971}" sibTransId="{1EAD6CB5-FACE-4EEE-B1F4-1BFB9DB63F48}"/>
    <dgm:cxn modelId="{FBC927DD-6260-4E3B-BC82-94589CFAABDC}" type="presOf" srcId="{55E0796E-C6E5-4994-998F-0A2C2B16D68F}" destId="{291ACB6C-0040-4B01-BEC9-65FC9527F070}" srcOrd="0" destOrd="0" presId="urn:microsoft.com/office/officeart/2005/8/layout/vList2"/>
    <dgm:cxn modelId="{C3FC334C-4E32-442A-B7C7-A70F98D84EC4}" type="presParOf" srcId="{291ACB6C-0040-4B01-BEC9-65FC9527F070}" destId="{69F91024-C68F-4783-BE4E-6A1DAB68C695}" srcOrd="0" destOrd="0" presId="urn:microsoft.com/office/officeart/2005/8/layout/vList2"/>
    <dgm:cxn modelId="{71AAC00B-9785-4B85-B390-93A8C369424D}" type="presParOf" srcId="{291ACB6C-0040-4B01-BEC9-65FC9527F070}" destId="{FF83D8E8-E366-41DF-A357-84185BCC1522}" srcOrd="1" destOrd="0" presId="urn:microsoft.com/office/officeart/2005/8/layout/vList2"/>
    <dgm:cxn modelId="{02D21DC5-7A73-4493-887A-3354E87C7BFA}" type="presParOf" srcId="{291ACB6C-0040-4B01-BEC9-65FC9527F070}" destId="{000B25C5-B340-4590-87E7-9005121D5D36}" srcOrd="2" destOrd="0" presId="urn:microsoft.com/office/officeart/2005/8/layout/vList2"/>
    <dgm:cxn modelId="{B58861C1-B644-4787-B832-32B4E079B404}" type="presParOf" srcId="{291ACB6C-0040-4B01-BEC9-65FC9527F070}" destId="{E98D88EC-4AE6-47DE-B86D-B3BB0063D8EB}" srcOrd="3" destOrd="0" presId="urn:microsoft.com/office/officeart/2005/8/layout/vList2"/>
    <dgm:cxn modelId="{C36DDEA4-7DA2-4C39-BE84-3CB8354BCDD2}" type="presParOf" srcId="{291ACB6C-0040-4B01-BEC9-65FC9527F070}" destId="{74C3C25C-4F19-48A5-9BFE-1AED92D03B8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08137A-5921-4C6D-B14B-9425BB5305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7B90725-3EF8-4883-BF96-E4D778F4B052}">
      <dgm:prSet/>
      <dgm:spPr/>
      <dgm:t>
        <a:bodyPr/>
        <a:lstStyle/>
        <a:p>
          <a:r>
            <a:rPr lang="en-US"/>
            <a:t>Most important skill to maintain both personal and professional relations</a:t>
          </a:r>
        </a:p>
      </dgm:t>
    </dgm:pt>
    <dgm:pt modelId="{4CC51E25-DF86-4F66-9F86-6AAA9191BDD8}" type="parTrans" cxnId="{8BF82177-5652-498F-A690-982812503C09}">
      <dgm:prSet/>
      <dgm:spPr/>
      <dgm:t>
        <a:bodyPr/>
        <a:lstStyle/>
        <a:p>
          <a:endParaRPr lang="en-US"/>
        </a:p>
      </dgm:t>
    </dgm:pt>
    <dgm:pt modelId="{C64A6771-2FCD-473A-AB20-07B917BB7676}" type="sibTrans" cxnId="{8BF82177-5652-498F-A690-982812503C09}">
      <dgm:prSet/>
      <dgm:spPr/>
      <dgm:t>
        <a:bodyPr/>
        <a:lstStyle/>
        <a:p>
          <a:endParaRPr lang="en-US"/>
        </a:p>
      </dgm:t>
    </dgm:pt>
    <dgm:pt modelId="{2EB340FA-11EB-40E4-81F4-F85E52648952}">
      <dgm:prSet/>
      <dgm:spPr/>
      <dgm:t>
        <a:bodyPr/>
        <a:lstStyle/>
        <a:p>
          <a:r>
            <a:rPr lang="en-US"/>
            <a:t>Foster a sense of trust, being valued or heard</a:t>
          </a:r>
        </a:p>
      </dgm:t>
    </dgm:pt>
    <dgm:pt modelId="{6BC7FF10-D5E3-43BB-96F7-A67FF90FB732}" type="parTrans" cxnId="{363B0316-4D13-4968-B87C-43AA753456F7}">
      <dgm:prSet/>
      <dgm:spPr/>
      <dgm:t>
        <a:bodyPr/>
        <a:lstStyle/>
        <a:p>
          <a:endParaRPr lang="en-US"/>
        </a:p>
      </dgm:t>
    </dgm:pt>
    <dgm:pt modelId="{E7D5D0E4-2F8E-48CD-8A02-857B84A92463}" type="sibTrans" cxnId="{363B0316-4D13-4968-B87C-43AA753456F7}">
      <dgm:prSet/>
      <dgm:spPr/>
      <dgm:t>
        <a:bodyPr/>
        <a:lstStyle/>
        <a:p>
          <a:endParaRPr lang="en-US"/>
        </a:p>
      </dgm:t>
    </dgm:pt>
    <dgm:pt modelId="{3E975835-6DE8-49CF-B3A8-02CADA03DA78}">
      <dgm:prSet/>
      <dgm:spPr/>
      <dgm:t>
        <a:bodyPr/>
        <a:lstStyle/>
        <a:p>
          <a:r>
            <a:rPr lang="en-US"/>
            <a:t>According to (Wright State University, 2016) </a:t>
          </a:r>
        </a:p>
      </dgm:t>
    </dgm:pt>
    <dgm:pt modelId="{D8DB82B3-ED69-41A0-AC6A-478E85DF3F35}" type="parTrans" cxnId="{45A102EA-AC29-476E-A93E-180BB7BC0F35}">
      <dgm:prSet/>
      <dgm:spPr/>
      <dgm:t>
        <a:bodyPr/>
        <a:lstStyle/>
        <a:p>
          <a:endParaRPr lang="en-US"/>
        </a:p>
      </dgm:t>
    </dgm:pt>
    <dgm:pt modelId="{652A779D-566D-468F-84E2-906F5BBC50DD}" type="sibTrans" cxnId="{45A102EA-AC29-476E-A93E-180BB7BC0F35}">
      <dgm:prSet/>
      <dgm:spPr/>
      <dgm:t>
        <a:bodyPr/>
        <a:lstStyle/>
        <a:p>
          <a:endParaRPr lang="en-US"/>
        </a:p>
      </dgm:t>
    </dgm:pt>
    <dgm:pt modelId="{BD42ED8E-A184-43DB-B870-5A8F4F783AA3}">
      <dgm:prSet/>
      <dgm:spPr/>
      <dgm:t>
        <a:bodyPr/>
        <a:lstStyle/>
        <a:p>
          <a:r>
            <a:rPr lang="en-US"/>
            <a:t>59% of the hiring managers are struggling to find candidates with appropriate soft skills, and </a:t>
          </a:r>
        </a:p>
      </dgm:t>
    </dgm:pt>
    <dgm:pt modelId="{B40580A3-F2A3-4A71-8D15-563BD46EC44E}" type="parTrans" cxnId="{C250EC44-DEC1-4E5E-8A33-A79F8847B612}">
      <dgm:prSet/>
      <dgm:spPr/>
      <dgm:t>
        <a:bodyPr/>
        <a:lstStyle/>
        <a:p>
          <a:endParaRPr lang="en-US"/>
        </a:p>
      </dgm:t>
    </dgm:pt>
    <dgm:pt modelId="{66B80741-9FD1-4E1F-AF37-16BFA73C383C}" type="sibTrans" cxnId="{C250EC44-DEC1-4E5E-8A33-A79F8847B612}">
      <dgm:prSet/>
      <dgm:spPr/>
      <dgm:t>
        <a:bodyPr/>
        <a:lstStyle/>
        <a:p>
          <a:endParaRPr lang="en-US"/>
        </a:p>
      </dgm:t>
    </dgm:pt>
    <dgm:pt modelId="{05658237-30AA-4F6A-A1E7-1EC4FD56567C}">
      <dgm:prSet/>
      <dgm:spPr/>
      <dgm:t>
        <a:bodyPr/>
        <a:lstStyle/>
        <a:p>
          <a:r>
            <a:rPr lang="en-US"/>
            <a:t>92% of executives are agreeing with the statement “Soft skills are equally important than technical skills”</a:t>
          </a:r>
        </a:p>
      </dgm:t>
    </dgm:pt>
    <dgm:pt modelId="{6EFA01FA-C9E6-4492-8900-5576F261B4DD}" type="parTrans" cxnId="{D4610714-515F-4048-AC2C-51048FD815A5}">
      <dgm:prSet/>
      <dgm:spPr/>
      <dgm:t>
        <a:bodyPr/>
        <a:lstStyle/>
        <a:p>
          <a:endParaRPr lang="en-US"/>
        </a:p>
      </dgm:t>
    </dgm:pt>
    <dgm:pt modelId="{191549BD-AA2B-47B7-9BB4-1B0CECF07A31}" type="sibTrans" cxnId="{D4610714-515F-4048-AC2C-51048FD815A5}">
      <dgm:prSet/>
      <dgm:spPr/>
      <dgm:t>
        <a:bodyPr/>
        <a:lstStyle/>
        <a:p>
          <a:endParaRPr lang="en-US"/>
        </a:p>
      </dgm:t>
    </dgm:pt>
    <dgm:pt modelId="{3593960C-A2D7-4BE6-AA10-1EB368C5D642}" type="pres">
      <dgm:prSet presAssocID="{0F08137A-5921-4C6D-B14B-9425BB53056A}" presName="linear" presStyleCnt="0">
        <dgm:presLayoutVars>
          <dgm:animLvl val="lvl"/>
          <dgm:resizeHandles val="exact"/>
        </dgm:presLayoutVars>
      </dgm:prSet>
      <dgm:spPr/>
    </dgm:pt>
    <dgm:pt modelId="{3A86803E-79CB-435F-A9F0-D61BDB72CCE0}" type="pres">
      <dgm:prSet presAssocID="{F7B90725-3EF8-4883-BF96-E4D778F4B052}" presName="parentText" presStyleLbl="node1" presStyleIdx="0" presStyleCnt="3">
        <dgm:presLayoutVars>
          <dgm:chMax val="0"/>
          <dgm:bulletEnabled val="1"/>
        </dgm:presLayoutVars>
      </dgm:prSet>
      <dgm:spPr/>
    </dgm:pt>
    <dgm:pt modelId="{71545307-2F4B-477B-AE01-EAB11FCCC8E3}" type="pres">
      <dgm:prSet presAssocID="{C64A6771-2FCD-473A-AB20-07B917BB7676}" presName="spacer" presStyleCnt="0"/>
      <dgm:spPr/>
    </dgm:pt>
    <dgm:pt modelId="{29033E5E-4AD0-4DF5-9A97-9F45E6581A37}" type="pres">
      <dgm:prSet presAssocID="{2EB340FA-11EB-40E4-81F4-F85E52648952}" presName="parentText" presStyleLbl="node1" presStyleIdx="1" presStyleCnt="3">
        <dgm:presLayoutVars>
          <dgm:chMax val="0"/>
          <dgm:bulletEnabled val="1"/>
        </dgm:presLayoutVars>
      </dgm:prSet>
      <dgm:spPr/>
    </dgm:pt>
    <dgm:pt modelId="{AB952472-6119-45C5-943B-5DE7DDBC1143}" type="pres">
      <dgm:prSet presAssocID="{E7D5D0E4-2F8E-48CD-8A02-857B84A92463}" presName="spacer" presStyleCnt="0"/>
      <dgm:spPr/>
    </dgm:pt>
    <dgm:pt modelId="{48FEBC9E-26BC-4355-B548-0C23BBBE2FDD}" type="pres">
      <dgm:prSet presAssocID="{3E975835-6DE8-49CF-B3A8-02CADA03DA78}" presName="parentText" presStyleLbl="node1" presStyleIdx="2" presStyleCnt="3">
        <dgm:presLayoutVars>
          <dgm:chMax val="0"/>
          <dgm:bulletEnabled val="1"/>
        </dgm:presLayoutVars>
      </dgm:prSet>
      <dgm:spPr/>
    </dgm:pt>
    <dgm:pt modelId="{B750D708-3B0F-418B-A2D8-C170A498B0C8}" type="pres">
      <dgm:prSet presAssocID="{3E975835-6DE8-49CF-B3A8-02CADA03DA78}" presName="childText" presStyleLbl="revTx" presStyleIdx="0" presStyleCnt="1">
        <dgm:presLayoutVars>
          <dgm:bulletEnabled val="1"/>
        </dgm:presLayoutVars>
      </dgm:prSet>
      <dgm:spPr/>
    </dgm:pt>
  </dgm:ptLst>
  <dgm:cxnLst>
    <dgm:cxn modelId="{D4610714-515F-4048-AC2C-51048FD815A5}" srcId="{3E975835-6DE8-49CF-B3A8-02CADA03DA78}" destId="{05658237-30AA-4F6A-A1E7-1EC4FD56567C}" srcOrd="1" destOrd="0" parTransId="{6EFA01FA-C9E6-4492-8900-5576F261B4DD}" sibTransId="{191549BD-AA2B-47B7-9BB4-1B0CECF07A31}"/>
    <dgm:cxn modelId="{363B0316-4D13-4968-B87C-43AA753456F7}" srcId="{0F08137A-5921-4C6D-B14B-9425BB53056A}" destId="{2EB340FA-11EB-40E4-81F4-F85E52648952}" srcOrd="1" destOrd="0" parTransId="{6BC7FF10-D5E3-43BB-96F7-A67FF90FB732}" sibTransId="{E7D5D0E4-2F8E-48CD-8A02-857B84A92463}"/>
    <dgm:cxn modelId="{5384491B-9C9A-469F-90BE-91803D8BF74F}" type="presOf" srcId="{F7B90725-3EF8-4883-BF96-E4D778F4B052}" destId="{3A86803E-79CB-435F-A9F0-D61BDB72CCE0}" srcOrd="0" destOrd="0" presId="urn:microsoft.com/office/officeart/2005/8/layout/vList2"/>
    <dgm:cxn modelId="{C250EC44-DEC1-4E5E-8A33-A79F8847B612}" srcId="{3E975835-6DE8-49CF-B3A8-02CADA03DA78}" destId="{BD42ED8E-A184-43DB-B870-5A8F4F783AA3}" srcOrd="0" destOrd="0" parTransId="{B40580A3-F2A3-4A71-8D15-563BD46EC44E}" sibTransId="{66B80741-9FD1-4E1F-AF37-16BFA73C383C}"/>
    <dgm:cxn modelId="{8BF82177-5652-498F-A690-982812503C09}" srcId="{0F08137A-5921-4C6D-B14B-9425BB53056A}" destId="{F7B90725-3EF8-4883-BF96-E4D778F4B052}" srcOrd="0" destOrd="0" parTransId="{4CC51E25-DF86-4F66-9F86-6AAA9191BDD8}" sibTransId="{C64A6771-2FCD-473A-AB20-07B917BB7676}"/>
    <dgm:cxn modelId="{2D2CD480-8021-439D-9D89-CF54FF4A89C6}" type="presOf" srcId="{3E975835-6DE8-49CF-B3A8-02CADA03DA78}" destId="{48FEBC9E-26BC-4355-B548-0C23BBBE2FDD}" srcOrd="0" destOrd="0" presId="urn:microsoft.com/office/officeart/2005/8/layout/vList2"/>
    <dgm:cxn modelId="{91FB1184-248C-4A4E-B3D6-4690EB63A989}" type="presOf" srcId="{05658237-30AA-4F6A-A1E7-1EC4FD56567C}" destId="{B750D708-3B0F-418B-A2D8-C170A498B0C8}" srcOrd="0" destOrd="1" presId="urn:microsoft.com/office/officeart/2005/8/layout/vList2"/>
    <dgm:cxn modelId="{45421E8A-7CA1-40C3-81D1-A0B767601A95}" type="presOf" srcId="{BD42ED8E-A184-43DB-B870-5A8F4F783AA3}" destId="{B750D708-3B0F-418B-A2D8-C170A498B0C8}" srcOrd="0" destOrd="0" presId="urn:microsoft.com/office/officeart/2005/8/layout/vList2"/>
    <dgm:cxn modelId="{00296C9B-E77B-43C2-BF8F-553C60588831}" type="presOf" srcId="{2EB340FA-11EB-40E4-81F4-F85E52648952}" destId="{29033E5E-4AD0-4DF5-9A97-9F45E6581A37}" srcOrd="0" destOrd="0" presId="urn:microsoft.com/office/officeart/2005/8/layout/vList2"/>
    <dgm:cxn modelId="{C31BF1E3-3ED1-4E27-882E-E1BC661C8A55}" type="presOf" srcId="{0F08137A-5921-4C6D-B14B-9425BB53056A}" destId="{3593960C-A2D7-4BE6-AA10-1EB368C5D642}" srcOrd="0" destOrd="0" presId="urn:microsoft.com/office/officeart/2005/8/layout/vList2"/>
    <dgm:cxn modelId="{45A102EA-AC29-476E-A93E-180BB7BC0F35}" srcId="{0F08137A-5921-4C6D-B14B-9425BB53056A}" destId="{3E975835-6DE8-49CF-B3A8-02CADA03DA78}" srcOrd="2" destOrd="0" parTransId="{D8DB82B3-ED69-41A0-AC6A-478E85DF3F35}" sibTransId="{652A779D-566D-468F-84E2-906F5BBC50DD}"/>
    <dgm:cxn modelId="{38C46AA4-1896-4F59-8CCC-DA04D7FDFE7A}" type="presParOf" srcId="{3593960C-A2D7-4BE6-AA10-1EB368C5D642}" destId="{3A86803E-79CB-435F-A9F0-D61BDB72CCE0}" srcOrd="0" destOrd="0" presId="urn:microsoft.com/office/officeart/2005/8/layout/vList2"/>
    <dgm:cxn modelId="{F049C755-90A8-46C1-BDA6-A78E7CFA6F6C}" type="presParOf" srcId="{3593960C-A2D7-4BE6-AA10-1EB368C5D642}" destId="{71545307-2F4B-477B-AE01-EAB11FCCC8E3}" srcOrd="1" destOrd="0" presId="urn:microsoft.com/office/officeart/2005/8/layout/vList2"/>
    <dgm:cxn modelId="{DE337701-09DC-4C34-BFE6-35AD7DD8BD24}" type="presParOf" srcId="{3593960C-A2D7-4BE6-AA10-1EB368C5D642}" destId="{29033E5E-4AD0-4DF5-9A97-9F45E6581A37}" srcOrd="2" destOrd="0" presId="urn:microsoft.com/office/officeart/2005/8/layout/vList2"/>
    <dgm:cxn modelId="{BBF5E11F-7EF1-4709-892C-D3AF1C9EC180}" type="presParOf" srcId="{3593960C-A2D7-4BE6-AA10-1EB368C5D642}" destId="{AB952472-6119-45C5-943B-5DE7DDBC1143}" srcOrd="3" destOrd="0" presId="urn:microsoft.com/office/officeart/2005/8/layout/vList2"/>
    <dgm:cxn modelId="{D9FE2C26-BD05-4A58-83D5-617EA1F2BD64}" type="presParOf" srcId="{3593960C-A2D7-4BE6-AA10-1EB368C5D642}" destId="{48FEBC9E-26BC-4355-B548-0C23BBBE2FDD}" srcOrd="4" destOrd="0" presId="urn:microsoft.com/office/officeart/2005/8/layout/vList2"/>
    <dgm:cxn modelId="{13A965FD-E68A-41C4-B355-4EB26F704D45}" type="presParOf" srcId="{3593960C-A2D7-4BE6-AA10-1EB368C5D642}" destId="{B750D708-3B0F-418B-A2D8-C170A498B0C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25CCCD-F643-4177-A395-D7473A2058D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B9C14A5-0C98-48FC-ABE3-0100D2BFEFA3}">
      <dgm:prSet/>
      <dgm:spPr/>
      <dgm:t>
        <a:bodyPr/>
        <a:lstStyle/>
        <a:p>
          <a:r>
            <a:rPr lang="en-US"/>
            <a:t>A McKinsey study found that </a:t>
          </a:r>
        </a:p>
      </dgm:t>
    </dgm:pt>
    <dgm:pt modelId="{2897ABD6-4AE6-4848-8FA2-AE5D2756839D}" type="parTrans" cxnId="{CE713AB9-79F5-4ACA-B8C0-DDD506DE5029}">
      <dgm:prSet/>
      <dgm:spPr/>
      <dgm:t>
        <a:bodyPr/>
        <a:lstStyle/>
        <a:p>
          <a:endParaRPr lang="en-US"/>
        </a:p>
      </dgm:t>
    </dgm:pt>
    <dgm:pt modelId="{689960C9-E723-420A-95AD-B3AE87A2F1F3}" type="sibTrans" cxnId="{CE713AB9-79F5-4ACA-B8C0-DDD506DE5029}">
      <dgm:prSet/>
      <dgm:spPr/>
      <dgm:t>
        <a:bodyPr/>
        <a:lstStyle/>
        <a:p>
          <a:endParaRPr lang="en-US"/>
        </a:p>
      </dgm:t>
    </dgm:pt>
    <dgm:pt modelId="{87549821-C2C7-44C4-8E85-2150E466EB38}">
      <dgm:prSet/>
      <dgm:spPr/>
      <dgm:t>
        <a:bodyPr/>
        <a:lstStyle/>
        <a:p>
          <a:r>
            <a:rPr lang="en-US"/>
            <a:t>Well-connected teams were 20 to 25% more productive than others</a:t>
          </a:r>
        </a:p>
      </dgm:t>
    </dgm:pt>
    <dgm:pt modelId="{83666F2C-933A-47E5-A9F8-E8084921EBF2}" type="parTrans" cxnId="{324CDDF1-3068-4A60-ACB8-CE8ED3E02D17}">
      <dgm:prSet/>
      <dgm:spPr/>
      <dgm:t>
        <a:bodyPr/>
        <a:lstStyle/>
        <a:p>
          <a:endParaRPr lang="en-US"/>
        </a:p>
      </dgm:t>
    </dgm:pt>
    <dgm:pt modelId="{59F06B84-9D2E-4E12-9492-BB0FCE3B01EA}" type="sibTrans" cxnId="{324CDDF1-3068-4A60-ACB8-CE8ED3E02D17}">
      <dgm:prSet/>
      <dgm:spPr/>
      <dgm:t>
        <a:bodyPr/>
        <a:lstStyle/>
        <a:p>
          <a:endParaRPr lang="en-US"/>
        </a:p>
      </dgm:t>
    </dgm:pt>
    <dgm:pt modelId="{47D02261-8899-47F2-8325-2F4E53DE06D6}">
      <dgm:prSet/>
      <dgm:spPr/>
      <dgm:t>
        <a:bodyPr/>
        <a:lstStyle/>
        <a:p>
          <a:r>
            <a:rPr lang="en-US"/>
            <a:t>Make a significant difference in the workplace by leading to fewer errors </a:t>
          </a:r>
        </a:p>
      </dgm:t>
    </dgm:pt>
    <dgm:pt modelId="{7B47B48B-5CC7-4FA0-9D1C-A483CFB8B800}" type="parTrans" cxnId="{D4CD8B20-5EBB-44BA-8B81-6841A6F239F3}">
      <dgm:prSet/>
      <dgm:spPr/>
      <dgm:t>
        <a:bodyPr/>
        <a:lstStyle/>
        <a:p>
          <a:endParaRPr lang="en-US"/>
        </a:p>
      </dgm:t>
    </dgm:pt>
    <dgm:pt modelId="{F96016A0-EEBB-499B-BA39-6CC3F779BEF6}" type="sibTrans" cxnId="{D4CD8B20-5EBB-44BA-8B81-6841A6F239F3}">
      <dgm:prSet/>
      <dgm:spPr/>
      <dgm:t>
        <a:bodyPr/>
        <a:lstStyle/>
        <a:p>
          <a:endParaRPr lang="en-US"/>
        </a:p>
      </dgm:t>
    </dgm:pt>
    <dgm:pt modelId="{F0D441C7-6301-4305-A86D-328520E391F7}">
      <dgm:prSet/>
      <dgm:spPr/>
      <dgm:t>
        <a:bodyPr/>
        <a:lstStyle/>
        <a:p>
          <a:r>
            <a:rPr lang="en-US"/>
            <a:t>Increased productivity, and customer satisfaction</a:t>
          </a:r>
        </a:p>
      </dgm:t>
    </dgm:pt>
    <dgm:pt modelId="{F1BF66A3-D629-4841-8948-5C1D45CEBE61}" type="parTrans" cxnId="{86DDB135-19F5-4F7B-8024-57CDC7FCA2D6}">
      <dgm:prSet/>
      <dgm:spPr/>
      <dgm:t>
        <a:bodyPr/>
        <a:lstStyle/>
        <a:p>
          <a:endParaRPr lang="en-US"/>
        </a:p>
      </dgm:t>
    </dgm:pt>
    <dgm:pt modelId="{57411876-062E-40DE-9116-D3188E324EA0}" type="sibTrans" cxnId="{86DDB135-19F5-4F7B-8024-57CDC7FCA2D6}">
      <dgm:prSet/>
      <dgm:spPr/>
      <dgm:t>
        <a:bodyPr/>
        <a:lstStyle/>
        <a:p>
          <a:endParaRPr lang="en-US"/>
        </a:p>
      </dgm:t>
    </dgm:pt>
    <dgm:pt modelId="{A3F7C0C5-17AB-4F62-875F-9128A3A0E6BD}">
      <dgm:prSet/>
      <dgm:spPr/>
      <dgm:t>
        <a:bodyPr/>
        <a:lstStyle/>
        <a:p>
          <a:r>
            <a:rPr lang="en-US"/>
            <a:t>According to (Alder, 2019), </a:t>
          </a:r>
        </a:p>
      </dgm:t>
    </dgm:pt>
    <dgm:pt modelId="{FEF989C4-2898-4E64-865B-5D7E846A1947}" type="parTrans" cxnId="{3ABFC2EF-A554-4E64-B462-C10FC3CD21E1}">
      <dgm:prSet/>
      <dgm:spPr/>
      <dgm:t>
        <a:bodyPr/>
        <a:lstStyle/>
        <a:p>
          <a:endParaRPr lang="en-US"/>
        </a:p>
      </dgm:t>
    </dgm:pt>
    <dgm:pt modelId="{9FFC4ADB-F55F-41A9-A186-506BBB4F9D7C}" type="sibTrans" cxnId="{3ABFC2EF-A554-4E64-B462-C10FC3CD21E1}">
      <dgm:prSet/>
      <dgm:spPr/>
      <dgm:t>
        <a:bodyPr/>
        <a:lstStyle/>
        <a:p>
          <a:endParaRPr lang="en-US"/>
        </a:p>
      </dgm:t>
    </dgm:pt>
    <dgm:pt modelId="{F78CCEB9-8EBD-4049-8D56-4EE37F58DC14}">
      <dgm:prSet/>
      <dgm:spPr/>
      <dgm:t>
        <a:bodyPr/>
        <a:lstStyle/>
        <a:p>
          <a:r>
            <a:rPr lang="en-US"/>
            <a:t>Active listener is either born gifted or need the training to develop.</a:t>
          </a:r>
        </a:p>
      </dgm:t>
    </dgm:pt>
    <dgm:pt modelId="{A2E21F6A-6516-4D64-8E14-13068DCAA9D6}" type="parTrans" cxnId="{085A61FB-E873-4499-9A88-4AF0FD654616}">
      <dgm:prSet/>
      <dgm:spPr/>
      <dgm:t>
        <a:bodyPr/>
        <a:lstStyle/>
        <a:p>
          <a:endParaRPr lang="en-US"/>
        </a:p>
      </dgm:t>
    </dgm:pt>
    <dgm:pt modelId="{578264EC-4D33-4A56-BB44-0F8682F0C68F}" type="sibTrans" cxnId="{085A61FB-E873-4499-9A88-4AF0FD654616}">
      <dgm:prSet/>
      <dgm:spPr/>
      <dgm:t>
        <a:bodyPr/>
        <a:lstStyle/>
        <a:p>
          <a:endParaRPr lang="en-US"/>
        </a:p>
      </dgm:t>
    </dgm:pt>
    <dgm:pt modelId="{BEC557D9-6026-4C87-AD09-F5BE788D1479}" type="pres">
      <dgm:prSet presAssocID="{C525CCCD-F643-4177-A395-D7473A2058D6}" presName="linear" presStyleCnt="0">
        <dgm:presLayoutVars>
          <dgm:animLvl val="lvl"/>
          <dgm:resizeHandles val="exact"/>
        </dgm:presLayoutVars>
      </dgm:prSet>
      <dgm:spPr/>
    </dgm:pt>
    <dgm:pt modelId="{6944BD40-3474-4ADA-A182-8E688E8776D7}" type="pres">
      <dgm:prSet presAssocID="{3B9C14A5-0C98-48FC-ABE3-0100D2BFEFA3}" presName="parentText" presStyleLbl="node1" presStyleIdx="0" presStyleCnt="2">
        <dgm:presLayoutVars>
          <dgm:chMax val="0"/>
          <dgm:bulletEnabled val="1"/>
        </dgm:presLayoutVars>
      </dgm:prSet>
      <dgm:spPr/>
    </dgm:pt>
    <dgm:pt modelId="{E7D9C74D-728D-4E4B-BE0A-02D70F490352}" type="pres">
      <dgm:prSet presAssocID="{3B9C14A5-0C98-48FC-ABE3-0100D2BFEFA3}" presName="childText" presStyleLbl="revTx" presStyleIdx="0" presStyleCnt="2">
        <dgm:presLayoutVars>
          <dgm:bulletEnabled val="1"/>
        </dgm:presLayoutVars>
      </dgm:prSet>
      <dgm:spPr/>
    </dgm:pt>
    <dgm:pt modelId="{70A336E1-9A36-4C43-B755-F14E25E18939}" type="pres">
      <dgm:prSet presAssocID="{A3F7C0C5-17AB-4F62-875F-9128A3A0E6BD}" presName="parentText" presStyleLbl="node1" presStyleIdx="1" presStyleCnt="2">
        <dgm:presLayoutVars>
          <dgm:chMax val="0"/>
          <dgm:bulletEnabled val="1"/>
        </dgm:presLayoutVars>
      </dgm:prSet>
      <dgm:spPr/>
    </dgm:pt>
    <dgm:pt modelId="{A7F586A0-7020-4D73-8BF3-5D164CE86C9D}" type="pres">
      <dgm:prSet presAssocID="{A3F7C0C5-17AB-4F62-875F-9128A3A0E6BD}" presName="childText" presStyleLbl="revTx" presStyleIdx="1" presStyleCnt="2">
        <dgm:presLayoutVars>
          <dgm:bulletEnabled val="1"/>
        </dgm:presLayoutVars>
      </dgm:prSet>
      <dgm:spPr/>
    </dgm:pt>
  </dgm:ptLst>
  <dgm:cxnLst>
    <dgm:cxn modelId="{D4CD8B20-5EBB-44BA-8B81-6841A6F239F3}" srcId="{3B9C14A5-0C98-48FC-ABE3-0100D2BFEFA3}" destId="{47D02261-8899-47F2-8325-2F4E53DE06D6}" srcOrd="1" destOrd="0" parTransId="{7B47B48B-5CC7-4FA0-9D1C-A483CFB8B800}" sibTransId="{F96016A0-EEBB-499B-BA39-6CC3F779BEF6}"/>
    <dgm:cxn modelId="{0D962132-0BC8-4D18-8176-579500B782A1}" type="presOf" srcId="{47D02261-8899-47F2-8325-2F4E53DE06D6}" destId="{E7D9C74D-728D-4E4B-BE0A-02D70F490352}" srcOrd="0" destOrd="1" presId="urn:microsoft.com/office/officeart/2005/8/layout/vList2"/>
    <dgm:cxn modelId="{86DDB135-19F5-4F7B-8024-57CDC7FCA2D6}" srcId="{3B9C14A5-0C98-48FC-ABE3-0100D2BFEFA3}" destId="{F0D441C7-6301-4305-A86D-328520E391F7}" srcOrd="2" destOrd="0" parTransId="{F1BF66A3-D629-4841-8948-5C1D45CEBE61}" sibTransId="{57411876-062E-40DE-9116-D3188E324EA0}"/>
    <dgm:cxn modelId="{D948D077-675D-49F4-BC57-759C24D130CB}" type="presOf" srcId="{A3F7C0C5-17AB-4F62-875F-9128A3A0E6BD}" destId="{70A336E1-9A36-4C43-B755-F14E25E18939}" srcOrd="0" destOrd="0" presId="urn:microsoft.com/office/officeart/2005/8/layout/vList2"/>
    <dgm:cxn modelId="{548DFF5A-ED81-41EB-8A89-BE8F281E7B7E}" type="presOf" srcId="{87549821-C2C7-44C4-8E85-2150E466EB38}" destId="{E7D9C74D-728D-4E4B-BE0A-02D70F490352}" srcOrd="0" destOrd="0" presId="urn:microsoft.com/office/officeart/2005/8/layout/vList2"/>
    <dgm:cxn modelId="{4B2CAE96-19E6-4181-BF6E-D9C8BF480957}" type="presOf" srcId="{F78CCEB9-8EBD-4049-8D56-4EE37F58DC14}" destId="{A7F586A0-7020-4D73-8BF3-5D164CE86C9D}" srcOrd="0" destOrd="0" presId="urn:microsoft.com/office/officeart/2005/8/layout/vList2"/>
    <dgm:cxn modelId="{28AECD97-D74C-458D-826D-5BF827D000B7}" type="presOf" srcId="{F0D441C7-6301-4305-A86D-328520E391F7}" destId="{E7D9C74D-728D-4E4B-BE0A-02D70F490352}" srcOrd="0" destOrd="2" presId="urn:microsoft.com/office/officeart/2005/8/layout/vList2"/>
    <dgm:cxn modelId="{CE713AB9-79F5-4ACA-B8C0-DDD506DE5029}" srcId="{C525CCCD-F643-4177-A395-D7473A2058D6}" destId="{3B9C14A5-0C98-48FC-ABE3-0100D2BFEFA3}" srcOrd="0" destOrd="0" parTransId="{2897ABD6-4AE6-4848-8FA2-AE5D2756839D}" sibTransId="{689960C9-E723-420A-95AD-B3AE87A2F1F3}"/>
    <dgm:cxn modelId="{3ABFC2EF-A554-4E64-B462-C10FC3CD21E1}" srcId="{C525CCCD-F643-4177-A395-D7473A2058D6}" destId="{A3F7C0C5-17AB-4F62-875F-9128A3A0E6BD}" srcOrd="1" destOrd="0" parTransId="{FEF989C4-2898-4E64-865B-5D7E846A1947}" sibTransId="{9FFC4ADB-F55F-41A9-A186-506BBB4F9D7C}"/>
    <dgm:cxn modelId="{324CDDF1-3068-4A60-ACB8-CE8ED3E02D17}" srcId="{3B9C14A5-0C98-48FC-ABE3-0100D2BFEFA3}" destId="{87549821-C2C7-44C4-8E85-2150E466EB38}" srcOrd="0" destOrd="0" parTransId="{83666F2C-933A-47E5-A9F8-E8084921EBF2}" sibTransId="{59F06B84-9D2E-4E12-9492-BB0FCE3B01EA}"/>
    <dgm:cxn modelId="{C05BE2F9-D4EF-478A-9E03-6561A6EFEE06}" type="presOf" srcId="{3B9C14A5-0C98-48FC-ABE3-0100D2BFEFA3}" destId="{6944BD40-3474-4ADA-A182-8E688E8776D7}" srcOrd="0" destOrd="0" presId="urn:microsoft.com/office/officeart/2005/8/layout/vList2"/>
    <dgm:cxn modelId="{085A61FB-E873-4499-9A88-4AF0FD654616}" srcId="{A3F7C0C5-17AB-4F62-875F-9128A3A0E6BD}" destId="{F78CCEB9-8EBD-4049-8D56-4EE37F58DC14}" srcOrd="0" destOrd="0" parTransId="{A2E21F6A-6516-4D64-8E14-13068DCAA9D6}" sibTransId="{578264EC-4D33-4A56-BB44-0F8682F0C68F}"/>
    <dgm:cxn modelId="{98EFFAFE-E23B-4675-B4EA-0F416DB65E27}" type="presOf" srcId="{C525CCCD-F643-4177-A395-D7473A2058D6}" destId="{BEC557D9-6026-4C87-AD09-F5BE788D1479}" srcOrd="0" destOrd="0" presId="urn:microsoft.com/office/officeart/2005/8/layout/vList2"/>
    <dgm:cxn modelId="{235878E2-20F8-4890-816B-EE9E55D568E6}" type="presParOf" srcId="{BEC557D9-6026-4C87-AD09-F5BE788D1479}" destId="{6944BD40-3474-4ADA-A182-8E688E8776D7}" srcOrd="0" destOrd="0" presId="urn:microsoft.com/office/officeart/2005/8/layout/vList2"/>
    <dgm:cxn modelId="{DFF731C4-DDDB-40D5-A7F0-327DB168E28D}" type="presParOf" srcId="{BEC557D9-6026-4C87-AD09-F5BE788D1479}" destId="{E7D9C74D-728D-4E4B-BE0A-02D70F490352}" srcOrd="1" destOrd="0" presId="urn:microsoft.com/office/officeart/2005/8/layout/vList2"/>
    <dgm:cxn modelId="{599C55C4-3A78-4F15-8DB7-E6EB37794402}" type="presParOf" srcId="{BEC557D9-6026-4C87-AD09-F5BE788D1479}" destId="{70A336E1-9A36-4C43-B755-F14E25E18939}" srcOrd="2" destOrd="0" presId="urn:microsoft.com/office/officeart/2005/8/layout/vList2"/>
    <dgm:cxn modelId="{583E40D1-B6BF-41DD-81BD-D00EDC906AFF}" type="presParOf" srcId="{BEC557D9-6026-4C87-AD09-F5BE788D1479}" destId="{A7F586A0-7020-4D73-8BF3-5D164CE86C9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FEE6A4-A14F-4C20-86B7-8518509C53A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6285AFF-90C3-4A3E-BC0F-A537CB34AECB}">
      <dgm:prSet custT="1"/>
      <dgm:spPr/>
      <dgm:t>
        <a:bodyPr/>
        <a:lstStyle/>
        <a:p>
          <a:r>
            <a:rPr lang="en-US" sz="3200" b="1" dirty="0"/>
            <a:t>Global listening:</a:t>
          </a:r>
        </a:p>
      </dgm:t>
    </dgm:pt>
    <dgm:pt modelId="{350A7FF5-6FF4-4456-82D7-5224FEA6DA57}" type="parTrans" cxnId="{8982E649-2591-4FD7-8481-F9833C4E7AC6}">
      <dgm:prSet/>
      <dgm:spPr/>
      <dgm:t>
        <a:bodyPr/>
        <a:lstStyle/>
        <a:p>
          <a:endParaRPr lang="en-US"/>
        </a:p>
      </dgm:t>
    </dgm:pt>
    <dgm:pt modelId="{7D198C09-48E8-4E94-964F-5869E1C6EE96}" type="sibTrans" cxnId="{8982E649-2591-4FD7-8481-F9833C4E7AC6}">
      <dgm:prSet/>
      <dgm:spPr/>
      <dgm:t>
        <a:bodyPr/>
        <a:lstStyle/>
        <a:p>
          <a:endParaRPr lang="en-US"/>
        </a:p>
      </dgm:t>
    </dgm:pt>
    <dgm:pt modelId="{237B333F-26C3-47AF-9F97-33FA7127B6DA}">
      <dgm:prSet/>
      <dgm:spPr/>
      <dgm:t>
        <a:bodyPr/>
        <a:lstStyle/>
        <a:p>
          <a:r>
            <a:rPr lang="en-US"/>
            <a:t>One of the highest levels of listening</a:t>
          </a:r>
        </a:p>
      </dgm:t>
    </dgm:pt>
    <dgm:pt modelId="{560455B2-1FB3-4438-BB0D-41BDCB560F63}" type="parTrans" cxnId="{5904CF1C-103B-4110-A618-283D2FBF9E06}">
      <dgm:prSet/>
      <dgm:spPr/>
      <dgm:t>
        <a:bodyPr/>
        <a:lstStyle/>
        <a:p>
          <a:endParaRPr lang="en-US"/>
        </a:p>
      </dgm:t>
    </dgm:pt>
    <dgm:pt modelId="{76B7A526-AE6F-4407-A467-93F64BA0F76A}" type="sibTrans" cxnId="{5904CF1C-103B-4110-A618-283D2FBF9E06}">
      <dgm:prSet/>
      <dgm:spPr/>
      <dgm:t>
        <a:bodyPr/>
        <a:lstStyle/>
        <a:p>
          <a:endParaRPr lang="en-US"/>
        </a:p>
      </dgm:t>
    </dgm:pt>
    <dgm:pt modelId="{382777B6-A7C1-48B3-9289-D73DF9BB56E1}">
      <dgm:prSet/>
      <dgm:spPr/>
      <dgm:t>
        <a:bodyPr/>
        <a:lstStyle/>
        <a:p>
          <a:r>
            <a:rPr lang="en-US"/>
            <a:t>Analyze the speaker’s words genuinely </a:t>
          </a:r>
        </a:p>
      </dgm:t>
    </dgm:pt>
    <dgm:pt modelId="{1872814D-0403-4D0D-AFDC-BAE98A64A4F3}" type="parTrans" cxnId="{1B482235-36EE-4C26-B1DA-C4B4B2F13C99}">
      <dgm:prSet/>
      <dgm:spPr/>
      <dgm:t>
        <a:bodyPr/>
        <a:lstStyle/>
        <a:p>
          <a:endParaRPr lang="en-US"/>
        </a:p>
      </dgm:t>
    </dgm:pt>
    <dgm:pt modelId="{1E8D7CC6-CFE3-4554-8D6D-97072B54FC4E}" type="sibTrans" cxnId="{1B482235-36EE-4C26-B1DA-C4B4B2F13C99}">
      <dgm:prSet/>
      <dgm:spPr/>
      <dgm:t>
        <a:bodyPr/>
        <a:lstStyle/>
        <a:p>
          <a:endParaRPr lang="en-US"/>
        </a:p>
      </dgm:t>
    </dgm:pt>
    <dgm:pt modelId="{03B5909C-216A-4430-B9D0-6A30CF42338E}">
      <dgm:prSet/>
      <dgm:spPr/>
      <dgm:t>
        <a:bodyPr/>
        <a:lstStyle/>
        <a:p>
          <a:r>
            <a:rPr lang="en-US"/>
            <a:t>Involves the notice of body language, facial expressions, </a:t>
          </a:r>
        </a:p>
      </dgm:t>
    </dgm:pt>
    <dgm:pt modelId="{41DB2F3F-C703-4F21-953F-262DBFFB6DDE}" type="parTrans" cxnId="{FC51A26A-A286-46AE-B773-8D54E80576D2}">
      <dgm:prSet/>
      <dgm:spPr/>
      <dgm:t>
        <a:bodyPr/>
        <a:lstStyle/>
        <a:p>
          <a:endParaRPr lang="en-US"/>
        </a:p>
      </dgm:t>
    </dgm:pt>
    <dgm:pt modelId="{8078C4DF-E254-4353-8C45-16CE0DEAF069}" type="sibTrans" cxnId="{FC51A26A-A286-46AE-B773-8D54E80576D2}">
      <dgm:prSet/>
      <dgm:spPr/>
      <dgm:t>
        <a:bodyPr/>
        <a:lstStyle/>
        <a:p>
          <a:endParaRPr lang="en-US"/>
        </a:p>
      </dgm:t>
    </dgm:pt>
    <dgm:pt modelId="{EAB02B64-5F31-4F4B-B92A-0D44006788F2}" type="pres">
      <dgm:prSet presAssocID="{F5FEE6A4-A14F-4C20-86B7-8518509C53A8}" presName="linear" presStyleCnt="0">
        <dgm:presLayoutVars>
          <dgm:animLvl val="lvl"/>
          <dgm:resizeHandles val="exact"/>
        </dgm:presLayoutVars>
      </dgm:prSet>
      <dgm:spPr/>
    </dgm:pt>
    <dgm:pt modelId="{FE654CD5-EFF0-4ACE-AB0E-E1AF56965EF9}" type="pres">
      <dgm:prSet presAssocID="{A6285AFF-90C3-4A3E-BC0F-A537CB34AECB}" presName="parentText" presStyleLbl="node1" presStyleIdx="0" presStyleCnt="4">
        <dgm:presLayoutVars>
          <dgm:chMax val="0"/>
          <dgm:bulletEnabled val="1"/>
        </dgm:presLayoutVars>
      </dgm:prSet>
      <dgm:spPr/>
    </dgm:pt>
    <dgm:pt modelId="{FBE750D0-66C0-44EF-A8CA-87605C25DCCB}" type="pres">
      <dgm:prSet presAssocID="{7D198C09-48E8-4E94-964F-5869E1C6EE96}" presName="spacer" presStyleCnt="0"/>
      <dgm:spPr/>
    </dgm:pt>
    <dgm:pt modelId="{5AAB69AB-D082-4270-9F90-D7D272B36042}" type="pres">
      <dgm:prSet presAssocID="{237B333F-26C3-47AF-9F97-33FA7127B6DA}" presName="parentText" presStyleLbl="node1" presStyleIdx="1" presStyleCnt="4">
        <dgm:presLayoutVars>
          <dgm:chMax val="0"/>
          <dgm:bulletEnabled val="1"/>
        </dgm:presLayoutVars>
      </dgm:prSet>
      <dgm:spPr/>
    </dgm:pt>
    <dgm:pt modelId="{1638160A-620F-4B79-8102-EDB687A3BA4A}" type="pres">
      <dgm:prSet presAssocID="{76B7A526-AE6F-4407-A467-93F64BA0F76A}" presName="spacer" presStyleCnt="0"/>
      <dgm:spPr/>
    </dgm:pt>
    <dgm:pt modelId="{1812C119-B821-47F7-9216-9341C82403A1}" type="pres">
      <dgm:prSet presAssocID="{382777B6-A7C1-48B3-9289-D73DF9BB56E1}" presName="parentText" presStyleLbl="node1" presStyleIdx="2" presStyleCnt="4">
        <dgm:presLayoutVars>
          <dgm:chMax val="0"/>
          <dgm:bulletEnabled val="1"/>
        </dgm:presLayoutVars>
      </dgm:prSet>
      <dgm:spPr/>
    </dgm:pt>
    <dgm:pt modelId="{3F4E826E-DF3C-4D52-AD0E-8BB85F0A3D65}" type="pres">
      <dgm:prSet presAssocID="{1E8D7CC6-CFE3-4554-8D6D-97072B54FC4E}" presName="spacer" presStyleCnt="0"/>
      <dgm:spPr/>
    </dgm:pt>
    <dgm:pt modelId="{620C4D67-0039-4EBA-A043-84AEF77F7508}" type="pres">
      <dgm:prSet presAssocID="{03B5909C-216A-4430-B9D0-6A30CF42338E}" presName="parentText" presStyleLbl="node1" presStyleIdx="3" presStyleCnt="4">
        <dgm:presLayoutVars>
          <dgm:chMax val="0"/>
          <dgm:bulletEnabled val="1"/>
        </dgm:presLayoutVars>
      </dgm:prSet>
      <dgm:spPr/>
    </dgm:pt>
  </dgm:ptLst>
  <dgm:cxnLst>
    <dgm:cxn modelId="{C5527C0B-24A4-4DA5-B17F-513B3CC4D7E9}" type="presOf" srcId="{A6285AFF-90C3-4A3E-BC0F-A537CB34AECB}" destId="{FE654CD5-EFF0-4ACE-AB0E-E1AF56965EF9}" srcOrd="0" destOrd="0" presId="urn:microsoft.com/office/officeart/2005/8/layout/vList2"/>
    <dgm:cxn modelId="{5904CF1C-103B-4110-A618-283D2FBF9E06}" srcId="{F5FEE6A4-A14F-4C20-86B7-8518509C53A8}" destId="{237B333F-26C3-47AF-9F97-33FA7127B6DA}" srcOrd="1" destOrd="0" parTransId="{560455B2-1FB3-4438-BB0D-41BDCB560F63}" sibTransId="{76B7A526-AE6F-4407-A467-93F64BA0F76A}"/>
    <dgm:cxn modelId="{D6CF7828-F7A2-4E96-A973-DC78D413BC84}" type="presOf" srcId="{382777B6-A7C1-48B3-9289-D73DF9BB56E1}" destId="{1812C119-B821-47F7-9216-9341C82403A1}" srcOrd="0" destOrd="0" presId="urn:microsoft.com/office/officeart/2005/8/layout/vList2"/>
    <dgm:cxn modelId="{1B482235-36EE-4C26-B1DA-C4B4B2F13C99}" srcId="{F5FEE6A4-A14F-4C20-86B7-8518509C53A8}" destId="{382777B6-A7C1-48B3-9289-D73DF9BB56E1}" srcOrd="2" destOrd="0" parTransId="{1872814D-0403-4D0D-AFDC-BAE98A64A4F3}" sibTransId="{1E8D7CC6-CFE3-4554-8D6D-97072B54FC4E}"/>
    <dgm:cxn modelId="{8982E649-2591-4FD7-8481-F9833C4E7AC6}" srcId="{F5FEE6A4-A14F-4C20-86B7-8518509C53A8}" destId="{A6285AFF-90C3-4A3E-BC0F-A537CB34AECB}" srcOrd="0" destOrd="0" parTransId="{350A7FF5-6FF4-4456-82D7-5224FEA6DA57}" sibTransId="{7D198C09-48E8-4E94-964F-5869E1C6EE96}"/>
    <dgm:cxn modelId="{FC51A26A-A286-46AE-B773-8D54E80576D2}" srcId="{F5FEE6A4-A14F-4C20-86B7-8518509C53A8}" destId="{03B5909C-216A-4430-B9D0-6A30CF42338E}" srcOrd="3" destOrd="0" parTransId="{41DB2F3F-C703-4F21-953F-262DBFFB6DDE}" sibTransId="{8078C4DF-E254-4353-8C45-16CE0DEAF069}"/>
    <dgm:cxn modelId="{82535FA9-7E5B-4314-B575-14CAE31BF4EA}" type="presOf" srcId="{03B5909C-216A-4430-B9D0-6A30CF42338E}" destId="{620C4D67-0039-4EBA-A043-84AEF77F7508}" srcOrd="0" destOrd="0" presId="urn:microsoft.com/office/officeart/2005/8/layout/vList2"/>
    <dgm:cxn modelId="{94257DB0-62BE-4663-AFAD-DDDE20C6E742}" type="presOf" srcId="{237B333F-26C3-47AF-9F97-33FA7127B6DA}" destId="{5AAB69AB-D082-4270-9F90-D7D272B36042}" srcOrd="0" destOrd="0" presId="urn:microsoft.com/office/officeart/2005/8/layout/vList2"/>
    <dgm:cxn modelId="{B817EFE7-B2FC-4AA8-9558-46F228C69FA0}" type="presOf" srcId="{F5FEE6A4-A14F-4C20-86B7-8518509C53A8}" destId="{EAB02B64-5F31-4F4B-B92A-0D44006788F2}" srcOrd="0" destOrd="0" presId="urn:microsoft.com/office/officeart/2005/8/layout/vList2"/>
    <dgm:cxn modelId="{ECE88CC4-CC82-4CD8-9FA6-5BF16353D9C0}" type="presParOf" srcId="{EAB02B64-5F31-4F4B-B92A-0D44006788F2}" destId="{FE654CD5-EFF0-4ACE-AB0E-E1AF56965EF9}" srcOrd="0" destOrd="0" presId="urn:microsoft.com/office/officeart/2005/8/layout/vList2"/>
    <dgm:cxn modelId="{F6C99364-244C-45E3-A563-931B427281FD}" type="presParOf" srcId="{EAB02B64-5F31-4F4B-B92A-0D44006788F2}" destId="{FBE750D0-66C0-44EF-A8CA-87605C25DCCB}" srcOrd="1" destOrd="0" presId="urn:microsoft.com/office/officeart/2005/8/layout/vList2"/>
    <dgm:cxn modelId="{08345DE9-F879-4A59-AF90-2698C847068E}" type="presParOf" srcId="{EAB02B64-5F31-4F4B-B92A-0D44006788F2}" destId="{5AAB69AB-D082-4270-9F90-D7D272B36042}" srcOrd="2" destOrd="0" presId="urn:microsoft.com/office/officeart/2005/8/layout/vList2"/>
    <dgm:cxn modelId="{0441A403-4952-414A-8446-91035706B3A5}" type="presParOf" srcId="{EAB02B64-5F31-4F4B-B92A-0D44006788F2}" destId="{1638160A-620F-4B79-8102-EDB687A3BA4A}" srcOrd="3" destOrd="0" presId="urn:microsoft.com/office/officeart/2005/8/layout/vList2"/>
    <dgm:cxn modelId="{26BDEFF8-933A-4F97-8546-16AFD9FF662D}" type="presParOf" srcId="{EAB02B64-5F31-4F4B-B92A-0D44006788F2}" destId="{1812C119-B821-47F7-9216-9341C82403A1}" srcOrd="4" destOrd="0" presId="urn:microsoft.com/office/officeart/2005/8/layout/vList2"/>
    <dgm:cxn modelId="{9833F9BD-8435-47E4-9361-16BBABC5837E}" type="presParOf" srcId="{EAB02B64-5F31-4F4B-B92A-0D44006788F2}" destId="{3F4E826E-DF3C-4D52-AD0E-8BB85F0A3D65}" srcOrd="5" destOrd="0" presId="urn:microsoft.com/office/officeart/2005/8/layout/vList2"/>
    <dgm:cxn modelId="{6CB19840-89D3-460B-A25F-FA165FFF8BAF}" type="presParOf" srcId="{EAB02B64-5F31-4F4B-B92A-0D44006788F2}" destId="{620C4D67-0039-4EBA-A043-84AEF77F750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029B0D-7EEF-429A-B2DC-BF8930350D6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3EB00D2-581D-441E-B1D8-62B70D7CB088}">
      <dgm:prSet/>
      <dgm:spPr/>
      <dgm:t>
        <a:bodyPr/>
        <a:lstStyle/>
        <a:p>
          <a:r>
            <a:rPr lang="en-US"/>
            <a:t>Improved productivity</a:t>
          </a:r>
        </a:p>
      </dgm:t>
    </dgm:pt>
    <dgm:pt modelId="{C9EF9566-9BDC-4C26-B4EA-BD044FB5A206}" type="parTrans" cxnId="{E4A4EB65-FF16-497B-84A3-1E1D6C5A2726}">
      <dgm:prSet/>
      <dgm:spPr/>
      <dgm:t>
        <a:bodyPr/>
        <a:lstStyle/>
        <a:p>
          <a:endParaRPr lang="en-US"/>
        </a:p>
      </dgm:t>
    </dgm:pt>
    <dgm:pt modelId="{E8616B1D-D758-482D-AD17-FA0F8B4C41DC}" type="sibTrans" cxnId="{E4A4EB65-FF16-497B-84A3-1E1D6C5A2726}">
      <dgm:prSet/>
      <dgm:spPr/>
      <dgm:t>
        <a:bodyPr/>
        <a:lstStyle/>
        <a:p>
          <a:endParaRPr lang="en-US"/>
        </a:p>
      </dgm:t>
    </dgm:pt>
    <dgm:pt modelId="{175E04F6-4D13-46C0-8938-89A0F649BCB0}">
      <dgm:prSet/>
      <dgm:spPr/>
      <dgm:t>
        <a:bodyPr/>
        <a:lstStyle/>
        <a:p>
          <a:r>
            <a:rPr lang="en-US"/>
            <a:t>Hulu and eBay are creating a sophisticated loop to connect the organization and employees</a:t>
          </a:r>
        </a:p>
      </dgm:t>
    </dgm:pt>
    <dgm:pt modelId="{16F9F690-7FFB-47C5-9C29-109C229CB188}" type="parTrans" cxnId="{C8FEC1F9-6EB8-4904-B2B4-D8A6F4268744}">
      <dgm:prSet/>
      <dgm:spPr/>
      <dgm:t>
        <a:bodyPr/>
        <a:lstStyle/>
        <a:p>
          <a:endParaRPr lang="en-US"/>
        </a:p>
      </dgm:t>
    </dgm:pt>
    <dgm:pt modelId="{2FA35093-D0BC-4FE4-901F-D916EE0958ED}" type="sibTrans" cxnId="{C8FEC1F9-6EB8-4904-B2B4-D8A6F4268744}">
      <dgm:prSet/>
      <dgm:spPr/>
      <dgm:t>
        <a:bodyPr/>
        <a:lstStyle/>
        <a:p>
          <a:endParaRPr lang="en-US"/>
        </a:p>
      </dgm:t>
    </dgm:pt>
    <dgm:pt modelId="{A6B38E1D-05FE-478D-A291-683DE5C7D5A7}">
      <dgm:prSet/>
      <dgm:spPr/>
      <dgm:t>
        <a:bodyPr/>
        <a:lstStyle/>
        <a:p>
          <a:r>
            <a:rPr lang="en-US"/>
            <a:t>Found that employee feedback can help the company to adopt the customer expectations </a:t>
          </a:r>
        </a:p>
      </dgm:t>
    </dgm:pt>
    <dgm:pt modelId="{68266BAA-A78F-4E4A-802B-3B57EC928BFA}" type="parTrans" cxnId="{57C8C17A-5B3E-4BB7-9375-DA2549EBDF85}">
      <dgm:prSet/>
      <dgm:spPr/>
      <dgm:t>
        <a:bodyPr/>
        <a:lstStyle/>
        <a:p>
          <a:endParaRPr lang="en-US"/>
        </a:p>
      </dgm:t>
    </dgm:pt>
    <dgm:pt modelId="{872AD973-E92D-4726-BFDD-D38A3B9F6FDE}" type="sibTrans" cxnId="{57C8C17A-5B3E-4BB7-9375-DA2549EBDF85}">
      <dgm:prSet/>
      <dgm:spPr/>
      <dgm:t>
        <a:bodyPr/>
        <a:lstStyle/>
        <a:p>
          <a:endParaRPr lang="en-US"/>
        </a:p>
      </dgm:t>
    </dgm:pt>
    <dgm:pt modelId="{9A3CF8F1-961A-44F6-B69F-2F8560FBBCC6}">
      <dgm:prSet/>
      <dgm:spPr/>
      <dgm:t>
        <a:bodyPr/>
        <a:lstStyle/>
        <a:p>
          <a:r>
            <a:rPr lang="en-US"/>
            <a:t>Results in high productivity of that company</a:t>
          </a:r>
        </a:p>
      </dgm:t>
    </dgm:pt>
    <dgm:pt modelId="{D6663717-0F10-4894-9440-8E3BDFF21BC2}" type="parTrans" cxnId="{FAF70A09-F0F0-4B22-8375-615690A8DF9A}">
      <dgm:prSet/>
      <dgm:spPr/>
      <dgm:t>
        <a:bodyPr/>
        <a:lstStyle/>
        <a:p>
          <a:endParaRPr lang="en-US"/>
        </a:p>
      </dgm:t>
    </dgm:pt>
    <dgm:pt modelId="{EDCE2E5B-0FFA-4CE7-8ECD-A339E48BEC0F}" type="sibTrans" cxnId="{FAF70A09-F0F0-4B22-8375-615690A8DF9A}">
      <dgm:prSet/>
      <dgm:spPr/>
      <dgm:t>
        <a:bodyPr/>
        <a:lstStyle/>
        <a:p>
          <a:endParaRPr lang="en-US"/>
        </a:p>
      </dgm:t>
    </dgm:pt>
    <dgm:pt modelId="{C9C8E727-9E52-4FB0-BBA3-668A3F3AD057}">
      <dgm:prSet/>
      <dgm:spPr/>
      <dgm:t>
        <a:bodyPr/>
        <a:lstStyle/>
        <a:p>
          <a:r>
            <a:rPr lang="en-US"/>
            <a:t>Strong relationship in the workplace</a:t>
          </a:r>
        </a:p>
      </dgm:t>
    </dgm:pt>
    <dgm:pt modelId="{466F6C06-8139-4424-8544-0A0C4F88BA0E}" type="parTrans" cxnId="{6AC56216-91EE-4C72-A92C-727826889D3B}">
      <dgm:prSet/>
      <dgm:spPr/>
      <dgm:t>
        <a:bodyPr/>
        <a:lstStyle/>
        <a:p>
          <a:endParaRPr lang="en-US"/>
        </a:p>
      </dgm:t>
    </dgm:pt>
    <dgm:pt modelId="{B83823E7-1855-4B08-887C-223494BA2344}" type="sibTrans" cxnId="{6AC56216-91EE-4C72-A92C-727826889D3B}">
      <dgm:prSet/>
      <dgm:spPr/>
      <dgm:t>
        <a:bodyPr/>
        <a:lstStyle/>
        <a:p>
          <a:endParaRPr lang="en-US"/>
        </a:p>
      </dgm:t>
    </dgm:pt>
    <dgm:pt modelId="{D8F54239-C3E2-4CA8-8524-393AAAA2284B}">
      <dgm:prSet/>
      <dgm:spPr/>
      <dgm:t>
        <a:bodyPr/>
        <a:lstStyle/>
        <a:p>
          <a:r>
            <a:rPr lang="en-US"/>
            <a:t>York University psychologist Faye Doell (2013) </a:t>
          </a:r>
        </a:p>
      </dgm:t>
    </dgm:pt>
    <dgm:pt modelId="{70B4E5D9-9483-43DF-A669-9883B4990C37}" type="parTrans" cxnId="{DBE6EDE7-96EC-4F91-B90B-0A6FB4CE000C}">
      <dgm:prSet/>
      <dgm:spPr/>
      <dgm:t>
        <a:bodyPr/>
        <a:lstStyle/>
        <a:p>
          <a:endParaRPr lang="en-US"/>
        </a:p>
      </dgm:t>
    </dgm:pt>
    <dgm:pt modelId="{563B6863-C53D-4A8D-818C-D62C6A16740E}" type="sibTrans" cxnId="{DBE6EDE7-96EC-4F91-B90B-0A6FB4CE000C}">
      <dgm:prSet/>
      <dgm:spPr/>
      <dgm:t>
        <a:bodyPr/>
        <a:lstStyle/>
        <a:p>
          <a:endParaRPr lang="en-US"/>
        </a:p>
      </dgm:t>
    </dgm:pt>
    <dgm:pt modelId="{12911A57-3413-49A8-8630-1EDFEB1C8E57}">
      <dgm:prSet/>
      <dgm:spPr/>
      <dgm:t>
        <a:bodyPr/>
        <a:lstStyle/>
        <a:p>
          <a:r>
            <a:rPr lang="en-US"/>
            <a:t>People “who listen to understand” have better and happier relationships</a:t>
          </a:r>
        </a:p>
      </dgm:t>
    </dgm:pt>
    <dgm:pt modelId="{61BCDA44-5FB7-4327-AB7D-BE86030BA4E0}" type="parTrans" cxnId="{0D4192AB-3B7E-4E0C-9E8F-B00B920CBAC6}">
      <dgm:prSet/>
      <dgm:spPr/>
      <dgm:t>
        <a:bodyPr/>
        <a:lstStyle/>
        <a:p>
          <a:endParaRPr lang="en-US"/>
        </a:p>
      </dgm:t>
    </dgm:pt>
    <dgm:pt modelId="{4EA21FE8-598B-4216-801C-751F8E7BE4DB}" type="sibTrans" cxnId="{0D4192AB-3B7E-4E0C-9E8F-B00B920CBAC6}">
      <dgm:prSet/>
      <dgm:spPr/>
      <dgm:t>
        <a:bodyPr/>
        <a:lstStyle/>
        <a:p>
          <a:endParaRPr lang="en-US"/>
        </a:p>
      </dgm:t>
    </dgm:pt>
    <dgm:pt modelId="{187672A9-68BD-4F9F-936E-572BFA8C778E}">
      <dgm:prSet/>
      <dgm:spPr/>
      <dgm:t>
        <a:bodyPr/>
        <a:lstStyle/>
        <a:p>
          <a:r>
            <a:rPr lang="en-US"/>
            <a:t>Colleagues will be more inclined to come to you with positive intentions.</a:t>
          </a:r>
        </a:p>
      </dgm:t>
    </dgm:pt>
    <dgm:pt modelId="{A18BAFB0-7E61-4AD5-9810-0B4E10DB7229}" type="parTrans" cxnId="{1D5EE176-7661-4AAE-AB25-25E8C7C7B1D1}">
      <dgm:prSet/>
      <dgm:spPr/>
      <dgm:t>
        <a:bodyPr/>
        <a:lstStyle/>
        <a:p>
          <a:endParaRPr lang="en-US"/>
        </a:p>
      </dgm:t>
    </dgm:pt>
    <dgm:pt modelId="{502452DD-9967-4615-8D0E-11A9FB255379}" type="sibTrans" cxnId="{1D5EE176-7661-4AAE-AB25-25E8C7C7B1D1}">
      <dgm:prSet/>
      <dgm:spPr/>
      <dgm:t>
        <a:bodyPr/>
        <a:lstStyle/>
        <a:p>
          <a:endParaRPr lang="en-US"/>
        </a:p>
      </dgm:t>
    </dgm:pt>
    <dgm:pt modelId="{3BFC4E77-D154-4876-922F-479046F28BAF}" type="pres">
      <dgm:prSet presAssocID="{FA029B0D-7EEF-429A-B2DC-BF8930350D69}" presName="linear" presStyleCnt="0">
        <dgm:presLayoutVars>
          <dgm:animLvl val="lvl"/>
          <dgm:resizeHandles val="exact"/>
        </dgm:presLayoutVars>
      </dgm:prSet>
      <dgm:spPr/>
    </dgm:pt>
    <dgm:pt modelId="{1A24F8BD-6615-4345-A3CA-1998FC89C82E}" type="pres">
      <dgm:prSet presAssocID="{73EB00D2-581D-441E-B1D8-62B70D7CB088}" presName="parentText" presStyleLbl="node1" presStyleIdx="0" presStyleCnt="5">
        <dgm:presLayoutVars>
          <dgm:chMax val="0"/>
          <dgm:bulletEnabled val="1"/>
        </dgm:presLayoutVars>
      </dgm:prSet>
      <dgm:spPr/>
    </dgm:pt>
    <dgm:pt modelId="{2CC15369-918A-4C78-ABB6-9ADA31F23F18}" type="pres">
      <dgm:prSet presAssocID="{E8616B1D-D758-482D-AD17-FA0F8B4C41DC}" presName="spacer" presStyleCnt="0"/>
      <dgm:spPr/>
    </dgm:pt>
    <dgm:pt modelId="{D75B271E-9520-4F23-AFA1-A802486E6C19}" type="pres">
      <dgm:prSet presAssocID="{175E04F6-4D13-46C0-8938-89A0F649BCB0}" presName="parentText" presStyleLbl="node1" presStyleIdx="1" presStyleCnt="5">
        <dgm:presLayoutVars>
          <dgm:chMax val="0"/>
          <dgm:bulletEnabled val="1"/>
        </dgm:presLayoutVars>
      </dgm:prSet>
      <dgm:spPr/>
    </dgm:pt>
    <dgm:pt modelId="{4A05608E-4052-4D04-84F9-A92A9DE815AA}" type="pres">
      <dgm:prSet presAssocID="{2FA35093-D0BC-4FE4-901F-D916EE0958ED}" presName="spacer" presStyleCnt="0"/>
      <dgm:spPr/>
    </dgm:pt>
    <dgm:pt modelId="{09EFE347-FD72-4CF5-9EFB-E3D8438F6005}" type="pres">
      <dgm:prSet presAssocID="{A6B38E1D-05FE-478D-A291-683DE5C7D5A7}" presName="parentText" presStyleLbl="node1" presStyleIdx="2" presStyleCnt="5">
        <dgm:presLayoutVars>
          <dgm:chMax val="0"/>
          <dgm:bulletEnabled val="1"/>
        </dgm:presLayoutVars>
      </dgm:prSet>
      <dgm:spPr/>
    </dgm:pt>
    <dgm:pt modelId="{B70D9D9E-B59A-4058-A7A8-CEA6655EF778}" type="pres">
      <dgm:prSet presAssocID="{872AD973-E92D-4726-BFDD-D38A3B9F6FDE}" presName="spacer" presStyleCnt="0"/>
      <dgm:spPr/>
    </dgm:pt>
    <dgm:pt modelId="{24ADD8BD-F9ED-4713-B40B-9DB79FDD93E9}" type="pres">
      <dgm:prSet presAssocID="{9A3CF8F1-961A-44F6-B69F-2F8560FBBCC6}" presName="parentText" presStyleLbl="node1" presStyleIdx="3" presStyleCnt="5">
        <dgm:presLayoutVars>
          <dgm:chMax val="0"/>
          <dgm:bulletEnabled val="1"/>
        </dgm:presLayoutVars>
      </dgm:prSet>
      <dgm:spPr/>
    </dgm:pt>
    <dgm:pt modelId="{709E12F7-318C-4205-9DB4-E850EF20E07B}" type="pres">
      <dgm:prSet presAssocID="{EDCE2E5B-0FFA-4CE7-8ECD-A339E48BEC0F}" presName="spacer" presStyleCnt="0"/>
      <dgm:spPr/>
    </dgm:pt>
    <dgm:pt modelId="{98B8CB8F-C684-4A34-A23D-E24075409769}" type="pres">
      <dgm:prSet presAssocID="{C9C8E727-9E52-4FB0-BBA3-668A3F3AD057}" presName="parentText" presStyleLbl="node1" presStyleIdx="4" presStyleCnt="5">
        <dgm:presLayoutVars>
          <dgm:chMax val="0"/>
          <dgm:bulletEnabled val="1"/>
        </dgm:presLayoutVars>
      </dgm:prSet>
      <dgm:spPr/>
    </dgm:pt>
    <dgm:pt modelId="{4C9C95A8-C127-48EA-83DE-37303BDD53E9}" type="pres">
      <dgm:prSet presAssocID="{C9C8E727-9E52-4FB0-BBA3-668A3F3AD057}" presName="childText" presStyleLbl="revTx" presStyleIdx="0" presStyleCnt="1">
        <dgm:presLayoutVars>
          <dgm:bulletEnabled val="1"/>
        </dgm:presLayoutVars>
      </dgm:prSet>
      <dgm:spPr/>
    </dgm:pt>
  </dgm:ptLst>
  <dgm:cxnLst>
    <dgm:cxn modelId="{FAF70A09-F0F0-4B22-8375-615690A8DF9A}" srcId="{FA029B0D-7EEF-429A-B2DC-BF8930350D69}" destId="{9A3CF8F1-961A-44F6-B69F-2F8560FBBCC6}" srcOrd="3" destOrd="0" parTransId="{D6663717-0F10-4894-9440-8E3BDFF21BC2}" sibTransId="{EDCE2E5B-0FFA-4CE7-8ECD-A339E48BEC0F}"/>
    <dgm:cxn modelId="{6AC56216-91EE-4C72-A92C-727826889D3B}" srcId="{FA029B0D-7EEF-429A-B2DC-BF8930350D69}" destId="{C9C8E727-9E52-4FB0-BBA3-668A3F3AD057}" srcOrd="4" destOrd="0" parTransId="{466F6C06-8139-4424-8544-0A0C4F88BA0E}" sibTransId="{B83823E7-1855-4B08-887C-223494BA2344}"/>
    <dgm:cxn modelId="{15056C37-BF16-4D9C-BB84-217A87311E54}" type="presOf" srcId="{12911A57-3413-49A8-8630-1EDFEB1C8E57}" destId="{4C9C95A8-C127-48EA-83DE-37303BDD53E9}" srcOrd="0" destOrd="1" presId="urn:microsoft.com/office/officeart/2005/8/layout/vList2"/>
    <dgm:cxn modelId="{E4A4EB65-FF16-497B-84A3-1E1D6C5A2726}" srcId="{FA029B0D-7EEF-429A-B2DC-BF8930350D69}" destId="{73EB00D2-581D-441E-B1D8-62B70D7CB088}" srcOrd="0" destOrd="0" parTransId="{C9EF9566-9BDC-4C26-B4EA-BD044FB5A206}" sibTransId="{E8616B1D-D758-482D-AD17-FA0F8B4C41DC}"/>
    <dgm:cxn modelId="{69AE324A-1F51-40E0-AC71-3580DAEC85CA}" type="presOf" srcId="{C9C8E727-9E52-4FB0-BBA3-668A3F3AD057}" destId="{98B8CB8F-C684-4A34-A23D-E24075409769}" srcOrd="0" destOrd="0" presId="urn:microsoft.com/office/officeart/2005/8/layout/vList2"/>
    <dgm:cxn modelId="{7BF3AC6C-ABFE-4F7D-8EA4-752319F4CF50}" type="presOf" srcId="{D8F54239-C3E2-4CA8-8524-393AAAA2284B}" destId="{4C9C95A8-C127-48EA-83DE-37303BDD53E9}" srcOrd="0" destOrd="0" presId="urn:microsoft.com/office/officeart/2005/8/layout/vList2"/>
    <dgm:cxn modelId="{3756C26C-7309-4F4E-914A-C06B051BC490}" type="presOf" srcId="{A6B38E1D-05FE-478D-A291-683DE5C7D5A7}" destId="{09EFE347-FD72-4CF5-9EFB-E3D8438F6005}" srcOrd="0" destOrd="0" presId="urn:microsoft.com/office/officeart/2005/8/layout/vList2"/>
    <dgm:cxn modelId="{1D5EE176-7661-4AAE-AB25-25E8C7C7B1D1}" srcId="{D8F54239-C3E2-4CA8-8524-393AAAA2284B}" destId="{187672A9-68BD-4F9F-936E-572BFA8C778E}" srcOrd="1" destOrd="0" parTransId="{A18BAFB0-7E61-4AD5-9810-0B4E10DB7229}" sibTransId="{502452DD-9967-4615-8D0E-11A9FB255379}"/>
    <dgm:cxn modelId="{57C8C17A-5B3E-4BB7-9375-DA2549EBDF85}" srcId="{FA029B0D-7EEF-429A-B2DC-BF8930350D69}" destId="{A6B38E1D-05FE-478D-A291-683DE5C7D5A7}" srcOrd="2" destOrd="0" parTransId="{68266BAA-A78F-4E4A-802B-3B57EC928BFA}" sibTransId="{872AD973-E92D-4726-BFDD-D38A3B9F6FDE}"/>
    <dgm:cxn modelId="{8EFEF47B-4F26-429D-8C5C-5CCD5E555E8E}" type="presOf" srcId="{175E04F6-4D13-46C0-8938-89A0F649BCB0}" destId="{D75B271E-9520-4F23-AFA1-A802486E6C19}" srcOrd="0" destOrd="0" presId="urn:microsoft.com/office/officeart/2005/8/layout/vList2"/>
    <dgm:cxn modelId="{53A6B89D-7A55-496C-9D28-BCC302B17245}" type="presOf" srcId="{73EB00D2-581D-441E-B1D8-62B70D7CB088}" destId="{1A24F8BD-6615-4345-A3CA-1998FC89C82E}" srcOrd="0" destOrd="0" presId="urn:microsoft.com/office/officeart/2005/8/layout/vList2"/>
    <dgm:cxn modelId="{3F540CAA-E522-4803-B486-376149CA2ACA}" type="presOf" srcId="{9A3CF8F1-961A-44F6-B69F-2F8560FBBCC6}" destId="{24ADD8BD-F9ED-4713-B40B-9DB79FDD93E9}" srcOrd="0" destOrd="0" presId="urn:microsoft.com/office/officeart/2005/8/layout/vList2"/>
    <dgm:cxn modelId="{0D4192AB-3B7E-4E0C-9E8F-B00B920CBAC6}" srcId="{D8F54239-C3E2-4CA8-8524-393AAAA2284B}" destId="{12911A57-3413-49A8-8630-1EDFEB1C8E57}" srcOrd="0" destOrd="0" parTransId="{61BCDA44-5FB7-4327-AB7D-BE86030BA4E0}" sibTransId="{4EA21FE8-598B-4216-801C-751F8E7BE4DB}"/>
    <dgm:cxn modelId="{DFEA58E6-E195-474B-BFCF-09D2859E8E17}" type="presOf" srcId="{187672A9-68BD-4F9F-936E-572BFA8C778E}" destId="{4C9C95A8-C127-48EA-83DE-37303BDD53E9}" srcOrd="0" destOrd="2" presId="urn:microsoft.com/office/officeart/2005/8/layout/vList2"/>
    <dgm:cxn modelId="{DBE6EDE7-96EC-4F91-B90B-0A6FB4CE000C}" srcId="{C9C8E727-9E52-4FB0-BBA3-668A3F3AD057}" destId="{D8F54239-C3E2-4CA8-8524-393AAAA2284B}" srcOrd="0" destOrd="0" parTransId="{70B4E5D9-9483-43DF-A669-9883B4990C37}" sibTransId="{563B6863-C53D-4A8D-818C-D62C6A16740E}"/>
    <dgm:cxn modelId="{DDBC78ED-116D-4D87-A802-AAB282557D50}" type="presOf" srcId="{FA029B0D-7EEF-429A-B2DC-BF8930350D69}" destId="{3BFC4E77-D154-4876-922F-479046F28BAF}" srcOrd="0" destOrd="0" presId="urn:microsoft.com/office/officeart/2005/8/layout/vList2"/>
    <dgm:cxn modelId="{C8FEC1F9-6EB8-4904-B2B4-D8A6F4268744}" srcId="{FA029B0D-7EEF-429A-B2DC-BF8930350D69}" destId="{175E04F6-4D13-46C0-8938-89A0F649BCB0}" srcOrd="1" destOrd="0" parTransId="{16F9F690-7FFB-47C5-9C29-109C229CB188}" sibTransId="{2FA35093-D0BC-4FE4-901F-D916EE0958ED}"/>
    <dgm:cxn modelId="{D2B99D2D-F07E-46E3-8C26-084EEE999472}" type="presParOf" srcId="{3BFC4E77-D154-4876-922F-479046F28BAF}" destId="{1A24F8BD-6615-4345-A3CA-1998FC89C82E}" srcOrd="0" destOrd="0" presId="urn:microsoft.com/office/officeart/2005/8/layout/vList2"/>
    <dgm:cxn modelId="{5C19010F-C854-44F8-9B9B-3690133820A1}" type="presParOf" srcId="{3BFC4E77-D154-4876-922F-479046F28BAF}" destId="{2CC15369-918A-4C78-ABB6-9ADA31F23F18}" srcOrd="1" destOrd="0" presId="urn:microsoft.com/office/officeart/2005/8/layout/vList2"/>
    <dgm:cxn modelId="{A8BD82C2-3C18-468B-8AC7-05EA6C914CE4}" type="presParOf" srcId="{3BFC4E77-D154-4876-922F-479046F28BAF}" destId="{D75B271E-9520-4F23-AFA1-A802486E6C19}" srcOrd="2" destOrd="0" presId="urn:microsoft.com/office/officeart/2005/8/layout/vList2"/>
    <dgm:cxn modelId="{E45C9FC1-898D-4398-B14D-F8BCAB99E7EC}" type="presParOf" srcId="{3BFC4E77-D154-4876-922F-479046F28BAF}" destId="{4A05608E-4052-4D04-84F9-A92A9DE815AA}" srcOrd="3" destOrd="0" presId="urn:microsoft.com/office/officeart/2005/8/layout/vList2"/>
    <dgm:cxn modelId="{E371BC8A-48FC-4A92-A5FC-C6954FA73AB4}" type="presParOf" srcId="{3BFC4E77-D154-4876-922F-479046F28BAF}" destId="{09EFE347-FD72-4CF5-9EFB-E3D8438F6005}" srcOrd="4" destOrd="0" presId="urn:microsoft.com/office/officeart/2005/8/layout/vList2"/>
    <dgm:cxn modelId="{9B8D8E42-8F74-40CD-BCC2-E16CE99B37BC}" type="presParOf" srcId="{3BFC4E77-D154-4876-922F-479046F28BAF}" destId="{B70D9D9E-B59A-4058-A7A8-CEA6655EF778}" srcOrd="5" destOrd="0" presId="urn:microsoft.com/office/officeart/2005/8/layout/vList2"/>
    <dgm:cxn modelId="{5FE677CC-269A-4E88-906A-8D4F49453EE8}" type="presParOf" srcId="{3BFC4E77-D154-4876-922F-479046F28BAF}" destId="{24ADD8BD-F9ED-4713-B40B-9DB79FDD93E9}" srcOrd="6" destOrd="0" presId="urn:microsoft.com/office/officeart/2005/8/layout/vList2"/>
    <dgm:cxn modelId="{05CECD2A-0109-408D-AA4F-1B9DDCD9DA56}" type="presParOf" srcId="{3BFC4E77-D154-4876-922F-479046F28BAF}" destId="{709E12F7-318C-4205-9DB4-E850EF20E07B}" srcOrd="7" destOrd="0" presId="urn:microsoft.com/office/officeart/2005/8/layout/vList2"/>
    <dgm:cxn modelId="{4CF9E572-D0B3-49AB-90D1-8FBBC1A4A7B8}" type="presParOf" srcId="{3BFC4E77-D154-4876-922F-479046F28BAF}" destId="{98B8CB8F-C684-4A34-A23D-E24075409769}" srcOrd="8" destOrd="0" presId="urn:microsoft.com/office/officeart/2005/8/layout/vList2"/>
    <dgm:cxn modelId="{5936C39E-71A0-4050-8114-7EC3C05E64FD}" type="presParOf" srcId="{3BFC4E77-D154-4876-922F-479046F28BAF}" destId="{4C9C95A8-C127-48EA-83DE-37303BDD53E9}"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9CBA7D-A25D-4CC3-B588-F5FB51A696B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799E7FC-ECEF-4B19-B389-14E69EDBDBF7}">
      <dgm:prSet/>
      <dgm:spPr/>
      <dgm:t>
        <a:bodyPr/>
        <a:lstStyle/>
        <a:p>
          <a:r>
            <a:rPr lang="en-US"/>
            <a:t>Self-Empowerment</a:t>
          </a:r>
        </a:p>
      </dgm:t>
    </dgm:pt>
    <dgm:pt modelId="{49438229-E1D7-464F-BB79-4261153D703F}" type="parTrans" cxnId="{7E48826D-89ED-474A-A84A-E1A1927540F1}">
      <dgm:prSet/>
      <dgm:spPr/>
      <dgm:t>
        <a:bodyPr/>
        <a:lstStyle/>
        <a:p>
          <a:endParaRPr lang="en-US"/>
        </a:p>
      </dgm:t>
    </dgm:pt>
    <dgm:pt modelId="{C336A64B-9101-4579-A61C-532F6FCD64AD}" type="sibTrans" cxnId="{7E48826D-89ED-474A-A84A-E1A1927540F1}">
      <dgm:prSet/>
      <dgm:spPr/>
      <dgm:t>
        <a:bodyPr/>
        <a:lstStyle/>
        <a:p>
          <a:endParaRPr lang="en-US"/>
        </a:p>
      </dgm:t>
    </dgm:pt>
    <dgm:pt modelId="{93335378-B774-4D47-9952-BA7E7A31D870}">
      <dgm:prSet/>
      <dgm:spPr/>
      <dgm:t>
        <a:bodyPr/>
        <a:lstStyle/>
        <a:p>
          <a:r>
            <a:rPr lang="en-US"/>
            <a:t>In Conversational model by Case Western University (1980s)</a:t>
          </a:r>
        </a:p>
      </dgm:t>
    </dgm:pt>
    <dgm:pt modelId="{9FAEF36F-C1CE-4A38-9602-912B17439587}" type="parTrans" cxnId="{D2E1ED9F-2963-4443-92E8-6B0C0BB91FCF}">
      <dgm:prSet/>
      <dgm:spPr/>
      <dgm:t>
        <a:bodyPr/>
        <a:lstStyle/>
        <a:p>
          <a:endParaRPr lang="en-US"/>
        </a:p>
      </dgm:t>
    </dgm:pt>
    <dgm:pt modelId="{DBA09BE0-6A53-460A-BC88-85A80867CE5D}" type="sibTrans" cxnId="{D2E1ED9F-2963-4443-92E8-6B0C0BB91FCF}">
      <dgm:prSet/>
      <dgm:spPr/>
      <dgm:t>
        <a:bodyPr/>
        <a:lstStyle/>
        <a:p>
          <a:endParaRPr lang="en-US"/>
        </a:p>
      </dgm:t>
    </dgm:pt>
    <dgm:pt modelId="{C483DA49-C42B-45A8-9E09-DDB8BEB18A22}">
      <dgm:prSet/>
      <dgm:spPr/>
      <dgm:t>
        <a:bodyPr/>
        <a:lstStyle/>
        <a:p>
          <a:r>
            <a:rPr lang="en-US"/>
            <a:t>Focuses on establishing a good environment to encourage genuine reflection</a:t>
          </a:r>
        </a:p>
      </dgm:t>
    </dgm:pt>
    <dgm:pt modelId="{F9998BA9-93B5-4839-91C4-8780C872952C}" type="parTrans" cxnId="{CC2A8285-4D36-433F-8050-32C5A4412F98}">
      <dgm:prSet/>
      <dgm:spPr/>
      <dgm:t>
        <a:bodyPr/>
        <a:lstStyle/>
        <a:p>
          <a:endParaRPr lang="en-US"/>
        </a:p>
      </dgm:t>
    </dgm:pt>
    <dgm:pt modelId="{382B0367-DD4F-4AC3-9143-9FD26CE1659D}" type="sibTrans" cxnId="{CC2A8285-4D36-433F-8050-32C5A4412F98}">
      <dgm:prSet/>
      <dgm:spPr/>
      <dgm:t>
        <a:bodyPr/>
        <a:lstStyle/>
        <a:p>
          <a:endParaRPr lang="en-US"/>
        </a:p>
      </dgm:t>
    </dgm:pt>
    <dgm:pt modelId="{A55651D7-3A24-4F1C-A7A9-124AA926FA9D}">
      <dgm:prSet/>
      <dgm:spPr/>
      <dgm:t>
        <a:bodyPr/>
        <a:lstStyle/>
        <a:p>
          <a:r>
            <a:rPr lang="en-US"/>
            <a:t>Leaders use this strategy to increase the self-empowerment of their employees</a:t>
          </a:r>
        </a:p>
      </dgm:t>
    </dgm:pt>
    <dgm:pt modelId="{059D2032-31D2-42E1-8206-51AA0D1A01DA}" type="parTrans" cxnId="{2902A018-9CD4-4C29-9A74-2291AC3534DF}">
      <dgm:prSet/>
      <dgm:spPr/>
      <dgm:t>
        <a:bodyPr/>
        <a:lstStyle/>
        <a:p>
          <a:endParaRPr lang="en-US"/>
        </a:p>
      </dgm:t>
    </dgm:pt>
    <dgm:pt modelId="{6DB65930-B866-4B6F-AC3C-38A83C61B209}" type="sibTrans" cxnId="{2902A018-9CD4-4C29-9A74-2291AC3534DF}">
      <dgm:prSet/>
      <dgm:spPr/>
      <dgm:t>
        <a:bodyPr/>
        <a:lstStyle/>
        <a:p>
          <a:endParaRPr lang="en-US"/>
        </a:p>
      </dgm:t>
    </dgm:pt>
    <dgm:pt modelId="{31134B33-3F8A-4FBB-9AB1-11E5B77F9E23}">
      <dgm:prSet/>
      <dgm:spPr/>
      <dgm:t>
        <a:bodyPr/>
        <a:lstStyle/>
        <a:p>
          <a:r>
            <a:rPr lang="en-US"/>
            <a:t>Resolves Conflicts</a:t>
          </a:r>
        </a:p>
      </dgm:t>
    </dgm:pt>
    <dgm:pt modelId="{FFCA9560-15BA-4788-A4AE-84ECBD2833D0}" type="parTrans" cxnId="{D5D1EAC4-DDFE-431B-A178-A5ADD3C09BA4}">
      <dgm:prSet/>
      <dgm:spPr/>
      <dgm:t>
        <a:bodyPr/>
        <a:lstStyle/>
        <a:p>
          <a:endParaRPr lang="en-US"/>
        </a:p>
      </dgm:t>
    </dgm:pt>
    <dgm:pt modelId="{653CD7EE-EBD4-41B5-BF30-467CC04DC159}" type="sibTrans" cxnId="{D5D1EAC4-DDFE-431B-A178-A5ADD3C09BA4}">
      <dgm:prSet/>
      <dgm:spPr/>
      <dgm:t>
        <a:bodyPr/>
        <a:lstStyle/>
        <a:p>
          <a:endParaRPr lang="en-US"/>
        </a:p>
      </dgm:t>
    </dgm:pt>
    <dgm:pt modelId="{079D1F05-B139-466F-9D14-284AE7169949}">
      <dgm:prSet/>
      <dgm:spPr/>
      <dgm:t>
        <a:bodyPr/>
        <a:lstStyle/>
        <a:p>
          <a:r>
            <a:rPr lang="en-US"/>
            <a:t>According to Erin Wrotham, Headspring’s director (2017) </a:t>
          </a:r>
        </a:p>
      </dgm:t>
    </dgm:pt>
    <dgm:pt modelId="{321CCAB1-35F7-40A8-9D2C-59B92DD62E63}" type="parTrans" cxnId="{B3D17AA8-9D62-42D6-A31E-40E107135289}">
      <dgm:prSet/>
      <dgm:spPr/>
      <dgm:t>
        <a:bodyPr/>
        <a:lstStyle/>
        <a:p>
          <a:endParaRPr lang="en-US"/>
        </a:p>
      </dgm:t>
    </dgm:pt>
    <dgm:pt modelId="{277A3279-6641-46E5-8F6C-BD79BB6008A5}" type="sibTrans" cxnId="{B3D17AA8-9D62-42D6-A31E-40E107135289}">
      <dgm:prSet/>
      <dgm:spPr/>
      <dgm:t>
        <a:bodyPr/>
        <a:lstStyle/>
        <a:p>
          <a:endParaRPr lang="en-US"/>
        </a:p>
      </dgm:t>
    </dgm:pt>
    <dgm:pt modelId="{A6653298-8AF9-4665-B64F-FC465E2DE495}">
      <dgm:prSet/>
      <dgm:spPr/>
      <dgm:t>
        <a:bodyPr/>
        <a:lstStyle/>
        <a:p>
          <a:r>
            <a:rPr lang="en-US"/>
            <a:t>Proper involvement in conversation and allowing each other to ask questions</a:t>
          </a:r>
        </a:p>
      </dgm:t>
    </dgm:pt>
    <dgm:pt modelId="{FDC30DD9-6D64-4B13-9863-40BCFE099EDF}" type="parTrans" cxnId="{DDDAFD62-B4EB-422F-ACF6-E6B7FEF5E91D}">
      <dgm:prSet/>
      <dgm:spPr/>
      <dgm:t>
        <a:bodyPr/>
        <a:lstStyle/>
        <a:p>
          <a:endParaRPr lang="en-US"/>
        </a:p>
      </dgm:t>
    </dgm:pt>
    <dgm:pt modelId="{8CA6D164-EF7E-4C95-B0D0-0D353C9E6DD6}" type="sibTrans" cxnId="{DDDAFD62-B4EB-422F-ACF6-E6B7FEF5E91D}">
      <dgm:prSet/>
      <dgm:spPr/>
      <dgm:t>
        <a:bodyPr/>
        <a:lstStyle/>
        <a:p>
          <a:endParaRPr lang="en-US"/>
        </a:p>
      </dgm:t>
    </dgm:pt>
    <dgm:pt modelId="{3759325A-07BB-45DF-B229-150841A79B56}">
      <dgm:prSet/>
      <dgm:spPr/>
      <dgm:t>
        <a:bodyPr/>
        <a:lstStyle/>
        <a:p>
          <a:r>
            <a:rPr lang="en-US"/>
            <a:t>Help to avoid misunderstanding and creating conflicts</a:t>
          </a:r>
        </a:p>
      </dgm:t>
    </dgm:pt>
    <dgm:pt modelId="{C24251A4-5838-4A43-8E7C-ABA58320DA91}" type="parTrans" cxnId="{E6A59F19-22EC-4D6C-B2D9-25357D43BAC5}">
      <dgm:prSet/>
      <dgm:spPr/>
      <dgm:t>
        <a:bodyPr/>
        <a:lstStyle/>
        <a:p>
          <a:endParaRPr lang="en-US"/>
        </a:p>
      </dgm:t>
    </dgm:pt>
    <dgm:pt modelId="{B4DDDD22-4FED-4BCA-B437-4BD107671349}" type="sibTrans" cxnId="{E6A59F19-22EC-4D6C-B2D9-25357D43BAC5}">
      <dgm:prSet/>
      <dgm:spPr/>
      <dgm:t>
        <a:bodyPr/>
        <a:lstStyle/>
        <a:p>
          <a:endParaRPr lang="en-US"/>
        </a:p>
      </dgm:t>
    </dgm:pt>
    <dgm:pt modelId="{98D377F4-1CCB-4DA1-91E8-B2F39749210D}" type="pres">
      <dgm:prSet presAssocID="{289CBA7D-A25D-4CC3-B588-F5FB51A696B3}" presName="linear" presStyleCnt="0">
        <dgm:presLayoutVars>
          <dgm:animLvl val="lvl"/>
          <dgm:resizeHandles val="exact"/>
        </dgm:presLayoutVars>
      </dgm:prSet>
      <dgm:spPr/>
    </dgm:pt>
    <dgm:pt modelId="{A5F85774-258A-47BF-B65D-8CB9938F9AC2}" type="pres">
      <dgm:prSet presAssocID="{1799E7FC-ECEF-4B19-B389-14E69EDBDBF7}" presName="parentText" presStyleLbl="node1" presStyleIdx="0" presStyleCnt="2">
        <dgm:presLayoutVars>
          <dgm:chMax val="0"/>
          <dgm:bulletEnabled val="1"/>
        </dgm:presLayoutVars>
      </dgm:prSet>
      <dgm:spPr/>
    </dgm:pt>
    <dgm:pt modelId="{0EB59552-793E-4BAD-85BD-462183A01C57}" type="pres">
      <dgm:prSet presAssocID="{1799E7FC-ECEF-4B19-B389-14E69EDBDBF7}" presName="childText" presStyleLbl="revTx" presStyleIdx="0" presStyleCnt="2">
        <dgm:presLayoutVars>
          <dgm:bulletEnabled val="1"/>
        </dgm:presLayoutVars>
      </dgm:prSet>
      <dgm:spPr/>
    </dgm:pt>
    <dgm:pt modelId="{0162A913-108C-4C63-8508-F8EB9349B9D5}" type="pres">
      <dgm:prSet presAssocID="{31134B33-3F8A-4FBB-9AB1-11E5B77F9E23}" presName="parentText" presStyleLbl="node1" presStyleIdx="1" presStyleCnt="2">
        <dgm:presLayoutVars>
          <dgm:chMax val="0"/>
          <dgm:bulletEnabled val="1"/>
        </dgm:presLayoutVars>
      </dgm:prSet>
      <dgm:spPr/>
    </dgm:pt>
    <dgm:pt modelId="{90799D2E-6776-4980-9783-79CA10437B27}" type="pres">
      <dgm:prSet presAssocID="{31134B33-3F8A-4FBB-9AB1-11E5B77F9E23}" presName="childText" presStyleLbl="revTx" presStyleIdx="1" presStyleCnt="2">
        <dgm:presLayoutVars>
          <dgm:bulletEnabled val="1"/>
        </dgm:presLayoutVars>
      </dgm:prSet>
      <dgm:spPr/>
    </dgm:pt>
  </dgm:ptLst>
  <dgm:cxnLst>
    <dgm:cxn modelId="{7A828D09-EE9B-4A66-BACC-D5256C1B3C68}" type="presOf" srcId="{31134B33-3F8A-4FBB-9AB1-11E5B77F9E23}" destId="{0162A913-108C-4C63-8508-F8EB9349B9D5}" srcOrd="0" destOrd="0" presId="urn:microsoft.com/office/officeart/2005/8/layout/vList2"/>
    <dgm:cxn modelId="{2902A018-9CD4-4C29-9A74-2291AC3534DF}" srcId="{93335378-B774-4D47-9952-BA7E7A31D870}" destId="{A55651D7-3A24-4F1C-A7A9-124AA926FA9D}" srcOrd="1" destOrd="0" parTransId="{059D2032-31D2-42E1-8206-51AA0D1A01DA}" sibTransId="{6DB65930-B866-4B6F-AC3C-38A83C61B209}"/>
    <dgm:cxn modelId="{E6A59F19-22EC-4D6C-B2D9-25357D43BAC5}" srcId="{079D1F05-B139-466F-9D14-284AE7169949}" destId="{3759325A-07BB-45DF-B229-150841A79B56}" srcOrd="1" destOrd="0" parTransId="{C24251A4-5838-4A43-8E7C-ABA58320DA91}" sibTransId="{B4DDDD22-4FED-4BCA-B437-4BD107671349}"/>
    <dgm:cxn modelId="{D66A382B-015F-4919-9098-0FAB99FFE01F}" type="presOf" srcId="{079D1F05-B139-466F-9D14-284AE7169949}" destId="{90799D2E-6776-4980-9783-79CA10437B27}" srcOrd="0" destOrd="0" presId="urn:microsoft.com/office/officeart/2005/8/layout/vList2"/>
    <dgm:cxn modelId="{DBC8965D-9286-4AD3-B8DA-6791C7D7807A}" type="presOf" srcId="{1799E7FC-ECEF-4B19-B389-14E69EDBDBF7}" destId="{A5F85774-258A-47BF-B65D-8CB9938F9AC2}" srcOrd="0" destOrd="0" presId="urn:microsoft.com/office/officeart/2005/8/layout/vList2"/>
    <dgm:cxn modelId="{DDDAFD62-B4EB-422F-ACF6-E6B7FEF5E91D}" srcId="{079D1F05-B139-466F-9D14-284AE7169949}" destId="{A6653298-8AF9-4665-B64F-FC465E2DE495}" srcOrd="0" destOrd="0" parTransId="{FDC30DD9-6D64-4B13-9863-40BCFE099EDF}" sibTransId="{8CA6D164-EF7E-4C95-B0D0-0D353C9E6DD6}"/>
    <dgm:cxn modelId="{49B2FB64-C3CF-42D5-A839-1AE4BE0FCCA5}" type="presOf" srcId="{3759325A-07BB-45DF-B229-150841A79B56}" destId="{90799D2E-6776-4980-9783-79CA10437B27}" srcOrd="0" destOrd="2" presId="urn:microsoft.com/office/officeart/2005/8/layout/vList2"/>
    <dgm:cxn modelId="{FEAA376A-399E-4FE1-B73A-7A4B7AE0291C}" type="presOf" srcId="{A6653298-8AF9-4665-B64F-FC465E2DE495}" destId="{90799D2E-6776-4980-9783-79CA10437B27}" srcOrd="0" destOrd="1" presId="urn:microsoft.com/office/officeart/2005/8/layout/vList2"/>
    <dgm:cxn modelId="{7E48826D-89ED-474A-A84A-E1A1927540F1}" srcId="{289CBA7D-A25D-4CC3-B588-F5FB51A696B3}" destId="{1799E7FC-ECEF-4B19-B389-14E69EDBDBF7}" srcOrd="0" destOrd="0" parTransId="{49438229-E1D7-464F-BB79-4261153D703F}" sibTransId="{C336A64B-9101-4579-A61C-532F6FCD64AD}"/>
    <dgm:cxn modelId="{2611A16D-6170-4B3E-9966-54CC476C538D}" type="presOf" srcId="{93335378-B774-4D47-9952-BA7E7A31D870}" destId="{0EB59552-793E-4BAD-85BD-462183A01C57}" srcOrd="0" destOrd="0" presId="urn:microsoft.com/office/officeart/2005/8/layout/vList2"/>
    <dgm:cxn modelId="{CC2A8285-4D36-433F-8050-32C5A4412F98}" srcId="{93335378-B774-4D47-9952-BA7E7A31D870}" destId="{C483DA49-C42B-45A8-9E09-DDB8BEB18A22}" srcOrd="0" destOrd="0" parTransId="{F9998BA9-93B5-4839-91C4-8780C872952C}" sibTransId="{382B0367-DD4F-4AC3-9143-9FD26CE1659D}"/>
    <dgm:cxn modelId="{D2E1ED9F-2963-4443-92E8-6B0C0BB91FCF}" srcId="{1799E7FC-ECEF-4B19-B389-14E69EDBDBF7}" destId="{93335378-B774-4D47-9952-BA7E7A31D870}" srcOrd="0" destOrd="0" parTransId="{9FAEF36F-C1CE-4A38-9602-912B17439587}" sibTransId="{DBA09BE0-6A53-460A-BC88-85A80867CE5D}"/>
    <dgm:cxn modelId="{B3D17AA8-9D62-42D6-A31E-40E107135289}" srcId="{31134B33-3F8A-4FBB-9AB1-11E5B77F9E23}" destId="{079D1F05-B139-466F-9D14-284AE7169949}" srcOrd="0" destOrd="0" parTransId="{321CCAB1-35F7-40A8-9D2C-59B92DD62E63}" sibTransId="{277A3279-6641-46E5-8F6C-BD79BB6008A5}"/>
    <dgm:cxn modelId="{091575C0-DE7F-4A03-A7E2-BD1E56A7BD98}" type="presOf" srcId="{C483DA49-C42B-45A8-9E09-DDB8BEB18A22}" destId="{0EB59552-793E-4BAD-85BD-462183A01C57}" srcOrd="0" destOrd="1" presId="urn:microsoft.com/office/officeart/2005/8/layout/vList2"/>
    <dgm:cxn modelId="{D5D1EAC4-DDFE-431B-A178-A5ADD3C09BA4}" srcId="{289CBA7D-A25D-4CC3-B588-F5FB51A696B3}" destId="{31134B33-3F8A-4FBB-9AB1-11E5B77F9E23}" srcOrd="1" destOrd="0" parTransId="{FFCA9560-15BA-4788-A4AE-84ECBD2833D0}" sibTransId="{653CD7EE-EBD4-41B5-BF30-467CC04DC159}"/>
    <dgm:cxn modelId="{73E39AED-566D-49E6-B1A4-1064BAB98A65}" type="presOf" srcId="{289CBA7D-A25D-4CC3-B588-F5FB51A696B3}" destId="{98D377F4-1CCB-4DA1-91E8-B2F39749210D}" srcOrd="0" destOrd="0" presId="urn:microsoft.com/office/officeart/2005/8/layout/vList2"/>
    <dgm:cxn modelId="{BFAAC7F4-0AE7-41A5-8AD8-5B161306092A}" type="presOf" srcId="{A55651D7-3A24-4F1C-A7A9-124AA926FA9D}" destId="{0EB59552-793E-4BAD-85BD-462183A01C57}" srcOrd="0" destOrd="2" presId="urn:microsoft.com/office/officeart/2005/8/layout/vList2"/>
    <dgm:cxn modelId="{7F210012-DABC-4261-9D35-D86460B26D5D}" type="presParOf" srcId="{98D377F4-1CCB-4DA1-91E8-B2F39749210D}" destId="{A5F85774-258A-47BF-B65D-8CB9938F9AC2}" srcOrd="0" destOrd="0" presId="urn:microsoft.com/office/officeart/2005/8/layout/vList2"/>
    <dgm:cxn modelId="{1377322E-A80B-4F17-8A9B-7E51839C8C10}" type="presParOf" srcId="{98D377F4-1CCB-4DA1-91E8-B2F39749210D}" destId="{0EB59552-793E-4BAD-85BD-462183A01C57}" srcOrd="1" destOrd="0" presId="urn:microsoft.com/office/officeart/2005/8/layout/vList2"/>
    <dgm:cxn modelId="{713A3EF8-B27D-4C78-BA7F-FB909B49CD5B}" type="presParOf" srcId="{98D377F4-1CCB-4DA1-91E8-B2F39749210D}" destId="{0162A913-108C-4C63-8508-F8EB9349B9D5}" srcOrd="2" destOrd="0" presId="urn:microsoft.com/office/officeart/2005/8/layout/vList2"/>
    <dgm:cxn modelId="{EE8D5444-7E06-4CDD-B7C8-1347897B104D}" type="presParOf" srcId="{98D377F4-1CCB-4DA1-91E8-B2F39749210D}" destId="{90799D2E-6776-4980-9783-79CA10437B2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BED034-758C-4698-B70C-FEEC3B65A783}"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6FB3352-FBAE-4F08-B6B4-982755F9FF94}">
      <dgm:prSet/>
      <dgm:spPr/>
      <dgm:t>
        <a:bodyPr/>
        <a:lstStyle/>
        <a:p>
          <a:pPr>
            <a:defRPr cap="all"/>
          </a:pPr>
          <a:r>
            <a:rPr lang="en-US"/>
            <a:t>Psychological Barrier</a:t>
          </a:r>
        </a:p>
      </dgm:t>
    </dgm:pt>
    <dgm:pt modelId="{8E29B060-09F9-45E0-AE50-3DF7B22266BE}" type="parTrans" cxnId="{9D939239-AA26-442C-BC10-D44A11611143}">
      <dgm:prSet/>
      <dgm:spPr/>
      <dgm:t>
        <a:bodyPr/>
        <a:lstStyle/>
        <a:p>
          <a:endParaRPr lang="en-US"/>
        </a:p>
      </dgm:t>
    </dgm:pt>
    <dgm:pt modelId="{E788CA01-EF79-4319-906C-13FEF6272AE8}" type="sibTrans" cxnId="{9D939239-AA26-442C-BC10-D44A11611143}">
      <dgm:prSet/>
      <dgm:spPr/>
      <dgm:t>
        <a:bodyPr/>
        <a:lstStyle/>
        <a:p>
          <a:endParaRPr lang="en-US"/>
        </a:p>
      </dgm:t>
    </dgm:pt>
    <dgm:pt modelId="{F1AD18BE-6FEB-45DE-BF6E-C216DEE00EB9}">
      <dgm:prSet/>
      <dgm:spPr/>
      <dgm:t>
        <a:bodyPr/>
        <a:lstStyle/>
        <a:p>
          <a:pPr>
            <a:defRPr cap="all"/>
          </a:pPr>
          <a:r>
            <a:rPr lang="en-US"/>
            <a:t>Language Barrier</a:t>
          </a:r>
        </a:p>
      </dgm:t>
    </dgm:pt>
    <dgm:pt modelId="{598EEA73-64C9-444D-9F8C-889E90894618}" type="parTrans" cxnId="{C4BC114D-8378-4F57-AB23-0AB8E6C16980}">
      <dgm:prSet/>
      <dgm:spPr/>
      <dgm:t>
        <a:bodyPr/>
        <a:lstStyle/>
        <a:p>
          <a:endParaRPr lang="en-US"/>
        </a:p>
      </dgm:t>
    </dgm:pt>
    <dgm:pt modelId="{277B03A1-6BBB-49AB-96C6-63786B7CBAA5}" type="sibTrans" cxnId="{C4BC114D-8378-4F57-AB23-0AB8E6C16980}">
      <dgm:prSet/>
      <dgm:spPr/>
      <dgm:t>
        <a:bodyPr/>
        <a:lstStyle/>
        <a:p>
          <a:endParaRPr lang="en-US"/>
        </a:p>
      </dgm:t>
    </dgm:pt>
    <dgm:pt modelId="{46C7FE43-8CD9-4CE3-9239-27B2B70243DC}" type="pres">
      <dgm:prSet presAssocID="{81BED034-758C-4698-B70C-FEEC3B65A783}" presName="root" presStyleCnt="0">
        <dgm:presLayoutVars>
          <dgm:dir/>
          <dgm:resizeHandles val="exact"/>
        </dgm:presLayoutVars>
      </dgm:prSet>
      <dgm:spPr/>
    </dgm:pt>
    <dgm:pt modelId="{AD770414-7B6B-4776-AE17-5C5BCF1001A8}" type="pres">
      <dgm:prSet presAssocID="{66FB3352-FBAE-4F08-B6B4-982755F9FF94}" presName="compNode" presStyleCnt="0"/>
      <dgm:spPr/>
    </dgm:pt>
    <dgm:pt modelId="{7D581E41-0396-43F3-8B18-2B1AB55CFC73}" type="pres">
      <dgm:prSet presAssocID="{66FB3352-FBAE-4F08-B6B4-982755F9FF94}" presName="iconBgRect" presStyleLbl="bgShp" presStyleIdx="0" presStyleCnt="2"/>
      <dgm:spPr/>
    </dgm:pt>
    <dgm:pt modelId="{85FFE153-A279-4CEA-8DFD-39C90096B54F}" type="pres">
      <dgm:prSet presAssocID="{66FB3352-FBAE-4F08-B6B4-982755F9FF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6E410F18-DA2E-409A-8408-6F804462AFE4}" type="pres">
      <dgm:prSet presAssocID="{66FB3352-FBAE-4F08-B6B4-982755F9FF94}" presName="spaceRect" presStyleCnt="0"/>
      <dgm:spPr/>
    </dgm:pt>
    <dgm:pt modelId="{AD892AAE-4D00-4FB4-A7CA-27E0F7904F8A}" type="pres">
      <dgm:prSet presAssocID="{66FB3352-FBAE-4F08-B6B4-982755F9FF94}" presName="textRect" presStyleLbl="revTx" presStyleIdx="0" presStyleCnt="2">
        <dgm:presLayoutVars>
          <dgm:chMax val="1"/>
          <dgm:chPref val="1"/>
        </dgm:presLayoutVars>
      </dgm:prSet>
      <dgm:spPr/>
    </dgm:pt>
    <dgm:pt modelId="{74112868-AA71-4FDF-B268-1A9A25EC1536}" type="pres">
      <dgm:prSet presAssocID="{E788CA01-EF79-4319-906C-13FEF6272AE8}" presName="sibTrans" presStyleCnt="0"/>
      <dgm:spPr/>
    </dgm:pt>
    <dgm:pt modelId="{3D4366E4-C006-443F-A04D-BE1FCBA3B42B}" type="pres">
      <dgm:prSet presAssocID="{F1AD18BE-6FEB-45DE-BF6E-C216DEE00EB9}" presName="compNode" presStyleCnt="0"/>
      <dgm:spPr/>
    </dgm:pt>
    <dgm:pt modelId="{F251F40E-F20F-4C81-AD59-D4C980D51F16}" type="pres">
      <dgm:prSet presAssocID="{F1AD18BE-6FEB-45DE-BF6E-C216DEE00EB9}" presName="iconBgRect" presStyleLbl="bgShp" presStyleIdx="1" presStyleCnt="2"/>
      <dgm:spPr/>
    </dgm:pt>
    <dgm:pt modelId="{CD1180E0-F1B8-4ED6-AF08-D56769E4ADAB}" type="pres">
      <dgm:prSet presAssocID="{F1AD18BE-6FEB-45DE-BF6E-C216DEE00E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EC6E3CE-29EB-4B32-9151-30D8A2CFD582}" type="pres">
      <dgm:prSet presAssocID="{F1AD18BE-6FEB-45DE-BF6E-C216DEE00EB9}" presName="spaceRect" presStyleCnt="0"/>
      <dgm:spPr/>
    </dgm:pt>
    <dgm:pt modelId="{FD35A2EA-3EFC-4D98-B03B-34238E31FDAC}" type="pres">
      <dgm:prSet presAssocID="{F1AD18BE-6FEB-45DE-BF6E-C216DEE00EB9}" presName="textRect" presStyleLbl="revTx" presStyleIdx="1" presStyleCnt="2">
        <dgm:presLayoutVars>
          <dgm:chMax val="1"/>
          <dgm:chPref val="1"/>
        </dgm:presLayoutVars>
      </dgm:prSet>
      <dgm:spPr/>
    </dgm:pt>
  </dgm:ptLst>
  <dgm:cxnLst>
    <dgm:cxn modelId="{5B667C12-9ED2-4ED8-84DB-03641B7F88DB}" type="presOf" srcId="{66FB3352-FBAE-4F08-B6B4-982755F9FF94}" destId="{AD892AAE-4D00-4FB4-A7CA-27E0F7904F8A}" srcOrd="0" destOrd="0" presId="urn:microsoft.com/office/officeart/2018/5/layout/IconCircleLabelList"/>
    <dgm:cxn modelId="{9D939239-AA26-442C-BC10-D44A11611143}" srcId="{81BED034-758C-4698-B70C-FEEC3B65A783}" destId="{66FB3352-FBAE-4F08-B6B4-982755F9FF94}" srcOrd="0" destOrd="0" parTransId="{8E29B060-09F9-45E0-AE50-3DF7B22266BE}" sibTransId="{E788CA01-EF79-4319-906C-13FEF6272AE8}"/>
    <dgm:cxn modelId="{C4BC114D-8378-4F57-AB23-0AB8E6C16980}" srcId="{81BED034-758C-4698-B70C-FEEC3B65A783}" destId="{F1AD18BE-6FEB-45DE-BF6E-C216DEE00EB9}" srcOrd="1" destOrd="0" parTransId="{598EEA73-64C9-444D-9F8C-889E90894618}" sibTransId="{277B03A1-6BBB-49AB-96C6-63786B7CBAA5}"/>
    <dgm:cxn modelId="{045D3785-4718-477F-8086-C4EFEEF5D7D7}" type="presOf" srcId="{81BED034-758C-4698-B70C-FEEC3B65A783}" destId="{46C7FE43-8CD9-4CE3-9239-27B2B70243DC}" srcOrd="0" destOrd="0" presId="urn:microsoft.com/office/officeart/2018/5/layout/IconCircleLabelList"/>
    <dgm:cxn modelId="{070DC7DF-2EAC-40F5-A614-2E2A8605BABD}" type="presOf" srcId="{F1AD18BE-6FEB-45DE-BF6E-C216DEE00EB9}" destId="{FD35A2EA-3EFC-4D98-B03B-34238E31FDAC}" srcOrd="0" destOrd="0" presId="urn:microsoft.com/office/officeart/2018/5/layout/IconCircleLabelList"/>
    <dgm:cxn modelId="{C0DC939F-3D84-47DB-BA29-35A10ADBEA5F}" type="presParOf" srcId="{46C7FE43-8CD9-4CE3-9239-27B2B70243DC}" destId="{AD770414-7B6B-4776-AE17-5C5BCF1001A8}" srcOrd="0" destOrd="0" presId="urn:microsoft.com/office/officeart/2018/5/layout/IconCircleLabelList"/>
    <dgm:cxn modelId="{B2F63095-707B-4AB3-832F-77D05B41F4C6}" type="presParOf" srcId="{AD770414-7B6B-4776-AE17-5C5BCF1001A8}" destId="{7D581E41-0396-43F3-8B18-2B1AB55CFC73}" srcOrd="0" destOrd="0" presId="urn:microsoft.com/office/officeart/2018/5/layout/IconCircleLabelList"/>
    <dgm:cxn modelId="{98AE01B4-D267-49D0-9D79-41AF82AC9B36}" type="presParOf" srcId="{AD770414-7B6B-4776-AE17-5C5BCF1001A8}" destId="{85FFE153-A279-4CEA-8DFD-39C90096B54F}" srcOrd="1" destOrd="0" presId="urn:microsoft.com/office/officeart/2018/5/layout/IconCircleLabelList"/>
    <dgm:cxn modelId="{DE7B86C0-6CB9-429E-942A-75FBAE3FCFAE}" type="presParOf" srcId="{AD770414-7B6B-4776-AE17-5C5BCF1001A8}" destId="{6E410F18-DA2E-409A-8408-6F804462AFE4}" srcOrd="2" destOrd="0" presId="urn:microsoft.com/office/officeart/2018/5/layout/IconCircleLabelList"/>
    <dgm:cxn modelId="{D6A50708-BED4-44A3-9004-97B691C6CEA8}" type="presParOf" srcId="{AD770414-7B6B-4776-AE17-5C5BCF1001A8}" destId="{AD892AAE-4D00-4FB4-A7CA-27E0F7904F8A}" srcOrd="3" destOrd="0" presId="urn:microsoft.com/office/officeart/2018/5/layout/IconCircleLabelList"/>
    <dgm:cxn modelId="{AC49E9EF-9418-4282-805F-F136697436F0}" type="presParOf" srcId="{46C7FE43-8CD9-4CE3-9239-27B2B70243DC}" destId="{74112868-AA71-4FDF-B268-1A9A25EC1536}" srcOrd="1" destOrd="0" presId="urn:microsoft.com/office/officeart/2018/5/layout/IconCircleLabelList"/>
    <dgm:cxn modelId="{E6B96FA0-0831-41B9-BE14-5E87C33D8493}" type="presParOf" srcId="{46C7FE43-8CD9-4CE3-9239-27B2B70243DC}" destId="{3D4366E4-C006-443F-A04D-BE1FCBA3B42B}" srcOrd="2" destOrd="0" presId="urn:microsoft.com/office/officeart/2018/5/layout/IconCircleLabelList"/>
    <dgm:cxn modelId="{D4C7A906-CE9E-4B93-9C9B-4441B0D0249D}" type="presParOf" srcId="{3D4366E4-C006-443F-A04D-BE1FCBA3B42B}" destId="{F251F40E-F20F-4C81-AD59-D4C980D51F16}" srcOrd="0" destOrd="0" presId="urn:microsoft.com/office/officeart/2018/5/layout/IconCircleLabelList"/>
    <dgm:cxn modelId="{EF07D4E8-9A01-4BC1-B5AD-2031BB5FBCEB}" type="presParOf" srcId="{3D4366E4-C006-443F-A04D-BE1FCBA3B42B}" destId="{CD1180E0-F1B8-4ED6-AF08-D56769E4ADAB}" srcOrd="1" destOrd="0" presId="urn:microsoft.com/office/officeart/2018/5/layout/IconCircleLabelList"/>
    <dgm:cxn modelId="{AEFB083D-CA20-46B2-BCB8-73A0AA20C415}" type="presParOf" srcId="{3D4366E4-C006-443F-A04D-BE1FCBA3B42B}" destId="{DEC6E3CE-29EB-4B32-9151-30D8A2CFD582}" srcOrd="2" destOrd="0" presId="urn:microsoft.com/office/officeart/2018/5/layout/IconCircleLabelList"/>
    <dgm:cxn modelId="{3DEAEF63-A135-44E6-89E2-7BFC2A7EACF4}" type="presParOf" srcId="{3D4366E4-C006-443F-A04D-BE1FCBA3B42B}" destId="{FD35A2EA-3EFC-4D98-B03B-34238E31FDA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902E2-CE68-4BAF-9C84-7E0F51F97DF6}">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B4EF9-1DF8-46E0-B44E-67259299AB87}">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8DD7E7-74EA-4412-8904-03C6176683A1}">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Communication is an essential element of our daily lives. In terms of biology, humans would not have survived if we had not evolved to communicate effectively</a:t>
          </a:r>
        </a:p>
      </dsp:txBody>
      <dsp:txXfrm>
        <a:off x="1057476" y="1806"/>
        <a:ext cx="9458123" cy="915564"/>
      </dsp:txXfrm>
    </dsp:sp>
    <dsp:sp modelId="{BE617369-EBB2-482F-AED4-6286987421D1}">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333C9-A465-4F2C-80FB-9E621D8B8E66}">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C53BDD-16C6-41CE-8896-79E914CDADA5}">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It gives us a sense of being human in whatever group we are a part of. </a:t>
          </a:r>
        </a:p>
      </dsp:txBody>
      <dsp:txXfrm>
        <a:off x="1057476" y="1146262"/>
        <a:ext cx="9458123" cy="915564"/>
      </dsp:txXfrm>
    </dsp:sp>
    <dsp:sp modelId="{33645BE9-A190-4869-92D7-30A5C1133068}">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A89664-EB78-4D6E-B9B0-CEE725CE1B16}">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3DB5FF-BD67-418B-99FA-E7AD6F47D428}">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a:t>Good communication skills increase social skills, professional abilities, and daily life in general. </a:t>
          </a:r>
        </a:p>
      </dsp:txBody>
      <dsp:txXfrm>
        <a:off x="1057476" y="2290717"/>
        <a:ext cx="9458123" cy="915564"/>
      </dsp:txXfrm>
    </dsp:sp>
    <dsp:sp modelId="{15FF22A4-28DD-41B5-81F9-5021DCDA3A62}">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CF518-1451-4579-A30F-D701AFBB47B8}">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1918B-A3B1-407D-B9C9-4C0EAFC10681}">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755650">
            <a:lnSpc>
              <a:spcPct val="90000"/>
            </a:lnSpc>
            <a:spcBef>
              <a:spcPct val="0"/>
            </a:spcBef>
            <a:spcAft>
              <a:spcPct val="35000"/>
            </a:spcAft>
            <a:buNone/>
          </a:pPr>
          <a:r>
            <a:rPr lang="en-US" sz="1700" kern="1200" dirty="0"/>
            <a:t>In this report, four points will be discussed, two of which will elaborate on the skills required during an interpersonal communication process, and the remaining two will demonstrate the types of barriers that can be found during the communication process</a:t>
          </a:r>
        </a:p>
      </dsp:txBody>
      <dsp:txXfrm>
        <a:off x="1057476" y="3435173"/>
        <a:ext cx="9458123" cy="9155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3621D-A626-4A78-AA86-21E0B9001C15}">
      <dsp:nvSpPr>
        <dsp:cNvPr id="0" name=""/>
        <dsp:cNvSpPr/>
      </dsp:nvSpPr>
      <dsp:spPr>
        <a:xfrm>
          <a:off x="671988" y="580"/>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Inattentiveness</a:t>
          </a:r>
        </a:p>
      </dsp:txBody>
      <dsp:txXfrm>
        <a:off x="671988" y="580"/>
        <a:ext cx="2742307" cy="1645384"/>
      </dsp:txXfrm>
    </dsp:sp>
    <dsp:sp modelId="{B5115F61-1CDA-4ADC-AE0E-F9347891573F}">
      <dsp:nvSpPr>
        <dsp:cNvPr id="0" name=""/>
        <dsp:cNvSpPr/>
      </dsp:nvSpPr>
      <dsp:spPr>
        <a:xfrm>
          <a:off x="3688526" y="580"/>
          <a:ext cx="2742307" cy="16453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Limited retention</a:t>
          </a:r>
        </a:p>
      </dsp:txBody>
      <dsp:txXfrm>
        <a:off x="3688526" y="580"/>
        <a:ext cx="2742307" cy="1645384"/>
      </dsp:txXfrm>
    </dsp:sp>
    <dsp:sp modelId="{EA1817B2-1D7D-4420-AA25-6F8A2A7D1711}">
      <dsp:nvSpPr>
        <dsp:cNvPr id="0" name=""/>
        <dsp:cNvSpPr/>
      </dsp:nvSpPr>
      <dsp:spPr>
        <a:xfrm>
          <a:off x="6705064" y="580"/>
          <a:ext cx="2742307" cy="16453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Distrust</a:t>
          </a:r>
        </a:p>
      </dsp:txBody>
      <dsp:txXfrm>
        <a:off x="6705064" y="580"/>
        <a:ext cx="2742307" cy="1645384"/>
      </dsp:txXfrm>
    </dsp:sp>
    <dsp:sp modelId="{27011D35-E86A-4840-8C37-2D6CE5C70C05}">
      <dsp:nvSpPr>
        <dsp:cNvPr id="0" name=""/>
        <dsp:cNvSpPr/>
      </dsp:nvSpPr>
      <dsp:spPr>
        <a:xfrm>
          <a:off x="2180257" y="1920195"/>
          <a:ext cx="2742307" cy="1645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Emotion</a:t>
          </a:r>
        </a:p>
      </dsp:txBody>
      <dsp:txXfrm>
        <a:off x="2180257" y="1920195"/>
        <a:ext cx="2742307" cy="1645384"/>
      </dsp:txXfrm>
    </dsp:sp>
    <dsp:sp modelId="{1FBE1C35-72ED-4BEB-AC42-6281F9A983A6}">
      <dsp:nvSpPr>
        <dsp:cNvPr id="0" name=""/>
        <dsp:cNvSpPr/>
      </dsp:nvSpPr>
      <dsp:spPr>
        <a:xfrm>
          <a:off x="5196795" y="1920195"/>
          <a:ext cx="2742307" cy="16453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Premature Evaluation</a:t>
          </a:r>
        </a:p>
      </dsp:txBody>
      <dsp:txXfrm>
        <a:off x="5196795" y="1920195"/>
        <a:ext cx="2742307" cy="16453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75CD2-76D0-48A6-A218-72097E815961}">
      <dsp:nvSpPr>
        <dsp:cNvPr id="0" name=""/>
        <dsp:cNvSpPr/>
      </dsp:nvSpPr>
      <dsp:spPr>
        <a:xfrm>
          <a:off x="0" y="23903"/>
          <a:ext cx="10119359"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Active listening</a:t>
          </a:r>
        </a:p>
      </dsp:txBody>
      <dsp:txXfrm>
        <a:off x="40724" y="64627"/>
        <a:ext cx="10037911" cy="752780"/>
      </dsp:txXfrm>
    </dsp:sp>
    <dsp:sp modelId="{1AFE5384-7622-437D-A079-AAC9898BDE1D}">
      <dsp:nvSpPr>
        <dsp:cNvPr id="0" name=""/>
        <dsp:cNvSpPr/>
      </dsp:nvSpPr>
      <dsp:spPr>
        <a:xfrm>
          <a:off x="0" y="918611"/>
          <a:ext cx="10119359" cy="83422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Giving full attention and listening to what the sender is saying.</a:t>
          </a:r>
        </a:p>
      </dsp:txBody>
      <dsp:txXfrm>
        <a:off x="40724" y="959335"/>
        <a:ext cx="10037911" cy="752780"/>
      </dsp:txXfrm>
    </dsp:sp>
    <dsp:sp modelId="{0B3B7659-886E-4F0B-AD7C-F327943D06DE}">
      <dsp:nvSpPr>
        <dsp:cNvPr id="0" name=""/>
        <dsp:cNvSpPr/>
      </dsp:nvSpPr>
      <dsp:spPr>
        <a:xfrm>
          <a:off x="0" y="1813320"/>
          <a:ext cx="10119359" cy="83422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Emotion Management</a:t>
          </a:r>
        </a:p>
      </dsp:txBody>
      <dsp:txXfrm>
        <a:off x="40724" y="1854044"/>
        <a:ext cx="10037911" cy="752780"/>
      </dsp:txXfrm>
    </dsp:sp>
    <dsp:sp modelId="{7E75BEED-401C-4D73-95A1-179BCCA448CF}">
      <dsp:nvSpPr>
        <dsp:cNvPr id="0" name=""/>
        <dsp:cNvSpPr/>
      </dsp:nvSpPr>
      <dsp:spPr>
        <a:xfrm>
          <a:off x="0" y="2708028"/>
          <a:ext cx="10119359"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Getting upset,nervous and other emotions is common for everyone but showing them in front of an audience at workplace can be a problem for both you and your career.</a:t>
          </a:r>
        </a:p>
      </dsp:txBody>
      <dsp:txXfrm>
        <a:off x="40724" y="2748752"/>
        <a:ext cx="10037911" cy="752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4AAC8-F099-4F94-A63C-B4CC496B8FB4}">
      <dsp:nvSpPr>
        <dsp:cNvPr id="0" name=""/>
        <dsp:cNvSpPr/>
      </dsp:nvSpPr>
      <dsp:spPr>
        <a:xfrm>
          <a:off x="0" y="2124"/>
          <a:ext cx="539336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7CE77A2-D596-4138-869E-31577736D938}">
      <dsp:nvSpPr>
        <dsp:cNvPr id="0" name=""/>
        <dsp:cNvSpPr/>
      </dsp:nvSpPr>
      <dsp:spPr>
        <a:xfrm>
          <a:off x="0" y="2124"/>
          <a:ext cx="539336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Having an objective in your mind  can help to overcome the psychological barrier in communication.</a:t>
          </a:r>
        </a:p>
      </dsp:txBody>
      <dsp:txXfrm>
        <a:off x="0" y="2124"/>
        <a:ext cx="5393361" cy="1449029"/>
      </dsp:txXfrm>
    </dsp:sp>
    <dsp:sp modelId="{597CDD03-D3CA-4140-92D4-114893D2C461}">
      <dsp:nvSpPr>
        <dsp:cNvPr id="0" name=""/>
        <dsp:cNvSpPr/>
      </dsp:nvSpPr>
      <dsp:spPr>
        <a:xfrm>
          <a:off x="0" y="1451154"/>
          <a:ext cx="539336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8975B81-C266-4C63-A4DA-5D9CB0787E86}">
      <dsp:nvSpPr>
        <dsp:cNvPr id="0" name=""/>
        <dsp:cNvSpPr/>
      </dsp:nvSpPr>
      <dsp:spPr>
        <a:xfrm>
          <a:off x="0" y="1451154"/>
          <a:ext cx="539336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Having made a mindset and diligently following it can help one to overcome his/her irrational or impulsive acts in a workplace.</a:t>
          </a:r>
        </a:p>
      </dsp:txBody>
      <dsp:txXfrm>
        <a:off x="0" y="1451154"/>
        <a:ext cx="5393361" cy="1449029"/>
      </dsp:txXfrm>
    </dsp:sp>
    <dsp:sp modelId="{8993DF79-5972-47D7-82F9-D9D7B2EC8134}">
      <dsp:nvSpPr>
        <dsp:cNvPr id="0" name=""/>
        <dsp:cNvSpPr/>
      </dsp:nvSpPr>
      <dsp:spPr>
        <a:xfrm>
          <a:off x="0" y="2900183"/>
          <a:ext cx="539336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56A87CA-9C9C-441C-9122-B3E87524446A}">
      <dsp:nvSpPr>
        <dsp:cNvPr id="0" name=""/>
        <dsp:cNvSpPr/>
      </dsp:nvSpPr>
      <dsp:spPr>
        <a:xfrm>
          <a:off x="0" y="2900183"/>
          <a:ext cx="539336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For example, a working staff having a purpose of completing a project will pay more attention to the discussion meetings regarding to the project.</a:t>
          </a:r>
        </a:p>
      </dsp:txBody>
      <dsp:txXfrm>
        <a:off x="0" y="2900183"/>
        <a:ext cx="5393361" cy="14490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F6380-9399-4494-9717-626152B31F5D}">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4D581B-C5FB-4BF4-B4B5-6AD625897A90}">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i="0" kern="1200"/>
            <a:t>Language barriers usually occur when two people who speak different languages cannot understand one another, and there is a breakdown in language and communication</a:t>
          </a:r>
          <a:endParaRPr lang="en-US" sz="2600" kern="1200"/>
        </a:p>
      </dsp:txBody>
      <dsp:txXfrm>
        <a:off x="0" y="2700"/>
        <a:ext cx="6291714" cy="1841777"/>
      </dsp:txXfrm>
    </dsp:sp>
    <dsp:sp modelId="{BE819E07-31CD-4E94-8483-543D82948792}">
      <dsp:nvSpPr>
        <dsp:cNvPr id="0" name=""/>
        <dsp:cNvSpPr/>
      </dsp:nvSpPr>
      <dsp:spPr>
        <a:xfrm>
          <a:off x="0" y="1844478"/>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8FEA43-3F0A-4983-9D48-B2AF8572D021}">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i="0" kern="1200"/>
            <a:t>Language barriers primarily refer to the challenges faced by people or groups speaking different languages and dialects.</a:t>
          </a:r>
          <a:endParaRPr lang="en-US" sz="2600" kern="1200"/>
        </a:p>
      </dsp:txBody>
      <dsp:txXfrm>
        <a:off x="0" y="1844478"/>
        <a:ext cx="6291714" cy="1841777"/>
      </dsp:txXfrm>
    </dsp:sp>
    <dsp:sp modelId="{8861F2AF-3DF9-4CFF-9393-4BA82F00474B}">
      <dsp:nvSpPr>
        <dsp:cNvPr id="0" name=""/>
        <dsp:cNvSpPr/>
      </dsp:nvSpPr>
      <dsp:spPr>
        <a:xfrm>
          <a:off x="0" y="3686256"/>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242B90-CCFA-486F-B5D6-71A4171D1A1D}">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For example: Foreign language, Pidgin, dialects, Accents, Verbosity, ambiguity, and word choice</a:t>
          </a:r>
        </a:p>
      </dsp:txBody>
      <dsp:txXfrm>
        <a:off x="0" y="3686256"/>
        <a:ext cx="6291714" cy="18417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D0057-8F6C-4099-AC5E-E7F90B242B7B}">
      <dsp:nvSpPr>
        <dsp:cNvPr id="0" name=""/>
        <dsp:cNvSpPr/>
      </dsp:nvSpPr>
      <dsp:spPr>
        <a:xfrm>
          <a:off x="0" y="236862"/>
          <a:ext cx="6291714" cy="16415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Communication between people of different countries becomes difficult if neither of the speakers has a common language to communicate in.</a:t>
          </a:r>
          <a:endParaRPr lang="en-US" sz="2300" kern="1200"/>
        </a:p>
      </dsp:txBody>
      <dsp:txXfrm>
        <a:off x="80132" y="316994"/>
        <a:ext cx="6131450" cy="1481245"/>
      </dsp:txXfrm>
    </dsp:sp>
    <dsp:sp modelId="{51381FDE-B483-495D-AFD3-2E71C87B6D0D}">
      <dsp:nvSpPr>
        <dsp:cNvPr id="0" name=""/>
        <dsp:cNvSpPr/>
      </dsp:nvSpPr>
      <dsp:spPr>
        <a:xfrm>
          <a:off x="0" y="1944612"/>
          <a:ext cx="6291714" cy="164150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While knowledge of foreign languages is common practice among people certain languages are still a hurdle for people to learn and communicate. </a:t>
          </a:r>
          <a:endParaRPr lang="en-US" sz="2300" kern="1200"/>
        </a:p>
      </dsp:txBody>
      <dsp:txXfrm>
        <a:off x="80132" y="2024744"/>
        <a:ext cx="6131450" cy="1481245"/>
      </dsp:txXfrm>
    </dsp:sp>
    <dsp:sp modelId="{0DB4ABE9-EAE8-4DB9-86FF-FA647654FFC6}">
      <dsp:nvSpPr>
        <dsp:cNvPr id="0" name=""/>
        <dsp:cNvSpPr/>
      </dsp:nvSpPr>
      <dsp:spPr>
        <a:xfrm>
          <a:off x="0" y="3652362"/>
          <a:ext cx="6291714" cy="16415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Many translation apps are available on the internet, but they are not effective while communicating culture-specific use of languages like idioms, phrases, proverbs and allusions.</a:t>
          </a:r>
          <a:endParaRPr lang="en-US" sz="2300" kern="1200"/>
        </a:p>
      </dsp:txBody>
      <dsp:txXfrm>
        <a:off x="80132" y="3732494"/>
        <a:ext cx="6131450" cy="14812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9F71A-C88C-4BC7-A4E9-F3A38F0CDA49}">
      <dsp:nvSpPr>
        <dsp:cNvPr id="0" name=""/>
        <dsp:cNvSpPr/>
      </dsp:nvSpPr>
      <dsp:spPr>
        <a:xfrm>
          <a:off x="0" y="5595"/>
          <a:ext cx="6291714" cy="179184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Dialects are regional variants of a language and very rarely have a written script.</a:t>
          </a:r>
          <a:endParaRPr lang="en-US" sz="2500" kern="1200"/>
        </a:p>
      </dsp:txBody>
      <dsp:txXfrm>
        <a:off x="87471" y="93066"/>
        <a:ext cx="6116772" cy="1616906"/>
      </dsp:txXfrm>
    </dsp:sp>
    <dsp:sp modelId="{48C5424F-6922-41DF-8E49-C2B12E856707}">
      <dsp:nvSpPr>
        <dsp:cNvPr id="0" name=""/>
        <dsp:cNvSpPr/>
      </dsp:nvSpPr>
      <dsp:spPr>
        <a:xfrm>
          <a:off x="0" y="1869443"/>
          <a:ext cx="6291714" cy="179184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Dialects are distinct from one another even though they have the same language as the base. </a:t>
          </a:r>
          <a:endParaRPr lang="en-US" sz="2500" kern="1200"/>
        </a:p>
      </dsp:txBody>
      <dsp:txXfrm>
        <a:off x="87471" y="1956914"/>
        <a:ext cx="6116772" cy="1616906"/>
      </dsp:txXfrm>
    </dsp:sp>
    <dsp:sp modelId="{C8F404B9-98F6-41F1-A4C1-4C0FE70B4E76}">
      <dsp:nvSpPr>
        <dsp:cNvPr id="0" name=""/>
        <dsp:cNvSpPr/>
      </dsp:nvSpPr>
      <dsp:spPr>
        <a:xfrm>
          <a:off x="0" y="3733291"/>
          <a:ext cx="6291714" cy="179184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English spoken in the UK has 37 dialects! The use of dialects in workplaces or areas away from where it is practiced may result in miscommunication.</a:t>
          </a:r>
          <a:endParaRPr lang="en-US" sz="2500" kern="1200"/>
        </a:p>
      </dsp:txBody>
      <dsp:txXfrm>
        <a:off x="87471" y="3820762"/>
        <a:ext cx="6116772" cy="16169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79487-2613-4A73-BB0B-C289E78BD59F}">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602E43-B96D-45DE-AB78-F74899CFE7B1}">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Accents are peculiar ways of pronouncing words of a language. </a:t>
          </a:r>
          <a:endParaRPr lang="en-US" sz="2900" kern="1200"/>
        </a:p>
      </dsp:txBody>
      <dsp:txXfrm>
        <a:off x="0" y="2700"/>
        <a:ext cx="6291714" cy="1841777"/>
      </dsp:txXfrm>
    </dsp:sp>
    <dsp:sp modelId="{9AD82A16-CD52-456B-B86E-420DA5B1A69C}">
      <dsp:nvSpPr>
        <dsp:cNvPr id="0" name=""/>
        <dsp:cNvSpPr/>
      </dsp:nvSpPr>
      <dsp:spPr>
        <a:xfrm>
          <a:off x="0" y="1844478"/>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6189C-4338-43BC-A2EA-90AD695BF7F4}">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Accents occur when speakers belonging to different regions or countries speak a language not their own. </a:t>
          </a:r>
          <a:endParaRPr lang="en-US" sz="2900" kern="1200"/>
        </a:p>
      </dsp:txBody>
      <dsp:txXfrm>
        <a:off x="0" y="1844478"/>
        <a:ext cx="6291714" cy="1841777"/>
      </dsp:txXfrm>
    </dsp:sp>
    <dsp:sp modelId="{1ECF2FDF-8DC9-48A7-A9C8-2A6B6C5398F3}">
      <dsp:nvSpPr>
        <dsp:cNvPr id="0" name=""/>
        <dsp:cNvSpPr/>
      </dsp:nvSpPr>
      <dsp:spPr>
        <a:xfrm>
          <a:off x="0" y="3686256"/>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D38A0-A8A5-411C-9D1C-340E6CAD67C3}">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Their mother tongue will influence how they pronounce words in the foreign language. This causes difficulty in understanding what is being said.</a:t>
          </a:r>
          <a:endParaRPr lang="en-US" sz="2900" kern="1200"/>
        </a:p>
      </dsp:txBody>
      <dsp:txXfrm>
        <a:off x="0" y="3686256"/>
        <a:ext cx="6291714" cy="184177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5EDFE-C40A-4D9C-8DBB-7F6ED861561C}">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9BE01-AADB-4565-898A-3376B4E41769}">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The choice of words made by a speaker is a result of his/ her knowledge and mastery of the language.</a:t>
          </a:r>
          <a:endParaRPr lang="en-US" sz="2900" kern="1200"/>
        </a:p>
      </dsp:txBody>
      <dsp:txXfrm>
        <a:off x="0" y="2700"/>
        <a:ext cx="6291714" cy="1841777"/>
      </dsp:txXfrm>
    </dsp:sp>
    <dsp:sp modelId="{F84C94C8-9644-4E8C-844A-ADFBAE6B32D9}">
      <dsp:nvSpPr>
        <dsp:cNvPr id="0" name=""/>
        <dsp:cNvSpPr/>
      </dsp:nvSpPr>
      <dsp:spPr>
        <a:xfrm>
          <a:off x="0" y="1844478"/>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F466FA-CD40-4B63-B68D-8EF23F7DF386}">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Verbosity or wordiness can also make the message obscure. </a:t>
          </a:r>
          <a:endParaRPr lang="en-US" sz="2900" kern="1200"/>
        </a:p>
      </dsp:txBody>
      <dsp:txXfrm>
        <a:off x="0" y="1844478"/>
        <a:ext cx="6291714" cy="1841777"/>
      </dsp:txXfrm>
    </dsp:sp>
    <dsp:sp modelId="{EF17A7D2-5A90-4CBD-8607-AF064DDD29F7}">
      <dsp:nvSpPr>
        <dsp:cNvPr id="0" name=""/>
        <dsp:cNvSpPr/>
      </dsp:nvSpPr>
      <dsp:spPr>
        <a:xfrm>
          <a:off x="0" y="3686256"/>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A8858-91A9-43FA-AD3D-4EF1AC5EC1D0}">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The use of unfamiliar words or more words creates fatigue in the mind of the reader making for a break in communication.</a:t>
          </a:r>
          <a:endParaRPr lang="en-US" sz="2900" kern="1200"/>
        </a:p>
      </dsp:txBody>
      <dsp:txXfrm>
        <a:off x="0" y="3686256"/>
        <a:ext cx="6291714" cy="184177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D66C5-7CD1-41A3-B824-43FCA70586D7}">
      <dsp:nvSpPr>
        <dsp:cNvPr id="0" name=""/>
        <dsp:cNvSpPr/>
      </dsp:nvSpPr>
      <dsp:spPr>
        <a:xfrm>
          <a:off x="481857" y="380367"/>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F6180-4D70-480C-947E-328108B7DDBD}">
      <dsp:nvSpPr>
        <dsp:cNvPr id="0" name=""/>
        <dsp:cNvSpPr/>
      </dsp:nvSpPr>
      <dsp:spPr>
        <a:xfrm>
          <a:off x="715857" y="614367"/>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D1C9A-E7A3-4002-A78B-1F307D01E2FC}">
      <dsp:nvSpPr>
        <dsp:cNvPr id="0" name=""/>
        <dsp:cNvSpPr/>
      </dsp:nvSpPr>
      <dsp:spPr>
        <a:xfrm>
          <a:off x="130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Use plain language</a:t>
          </a:r>
        </a:p>
      </dsp:txBody>
      <dsp:txXfrm>
        <a:off x="130857" y="1820367"/>
        <a:ext cx="1800000" cy="720000"/>
      </dsp:txXfrm>
    </dsp:sp>
    <dsp:sp modelId="{8854C1D9-2575-4BE7-AF73-4258F81F824A}">
      <dsp:nvSpPr>
        <dsp:cNvPr id="0" name=""/>
        <dsp:cNvSpPr/>
      </dsp:nvSpPr>
      <dsp:spPr>
        <a:xfrm>
          <a:off x="2596857" y="380367"/>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AAC37-9577-499D-827A-56E01BF626A3}">
      <dsp:nvSpPr>
        <dsp:cNvPr id="0" name=""/>
        <dsp:cNvSpPr/>
      </dsp:nvSpPr>
      <dsp:spPr>
        <a:xfrm>
          <a:off x="2830857" y="61436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65D196-1B62-4A16-925B-6D267EC93979}">
      <dsp:nvSpPr>
        <dsp:cNvPr id="0" name=""/>
        <dsp:cNvSpPr/>
      </dsp:nvSpPr>
      <dsp:spPr>
        <a:xfrm>
          <a:off x="2245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Use of visual methods for communication</a:t>
          </a:r>
        </a:p>
      </dsp:txBody>
      <dsp:txXfrm>
        <a:off x="2245857" y="1820367"/>
        <a:ext cx="1800000" cy="720000"/>
      </dsp:txXfrm>
    </dsp:sp>
    <dsp:sp modelId="{D2D460ED-B1BB-4FF9-8ABF-1EF12AE3527B}">
      <dsp:nvSpPr>
        <dsp:cNvPr id="0" name=""/>
        <dsp:cNvSpPr/>
      </dsp:nvSpPr>
      <dsp:spPr>
        <a:xfrm>
          <a:off x="4711857" y="380367"/>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A92FAB-CA2B-48B1-8E4C-756E5C8B0E66}">
      <dsp:nvSpPr>
        <dsp:cNvPr id="0" name=""/>
        <dsp:cNvSpPr/>
      </dsp:nvSpPr>
      <dsp:spPr>
        <a:xfrm>
          <a:off x="4945857" y="61436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E3FA63-10D7-4F0B-B48D-558F0D6D263C}">
      <dsp:nvSpPr>
        <dsp:cNvPr id="0" name=""/>
        <dsp:cNvSpPr/>
      </dsp:nvSpPr>
      <dsp:spPr>
        <a:xfrm>
          <a:off x="4360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Find a reliable translation service</a:t>
          </a:r>
        </a:p>
      </dsp:txBody>
      <dsp:txXfrm>
        <a:off x="4360857" y="1820367"/>
        <a:ext cx="1800000" cy="720000"/>
      </dsp:txXfrm>
    </dsp:sp>
    <dsp:sp modelId="{22250834-CEAF-467B-B60F-3FC4F648D46F}">
      <dsp:nvSpPr>
        <dsp:cNvPr id="0" name=""/>
        <dsp:cNvSpPr/>
      </dsp:nvSpPr>
      <dsp:spPr>
        <a:xfrm>
          <a:off x="1539357" y="2990367"/>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409C3E-FC7B-4F94-9571-552B0141DD8C}">
      <dsp:nvSpPr>
        <dsp:cNvPr id="0" name=""/>
        <dsp:cNvSpPr/>
      </dsp:nvSpPr>
      <dsp:spPr>
        <a:xfrm>
          <a:off x="1773357" y="322436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7196F-773E-4B9D-B6BF-B735B1ED5BB2}">
      <dsp:nvSpPr>
        <dsp:cNvPr id="0" name=""/>
        <dsp:cNvSpPr/>
      </dsp:nvSpPr>
      <dsp:spPr>
        <a:xfrm>
          <a:off x="1188357" y="443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Use of repeating</a:t>
          </a:r>
        </a:p>
      </dsp:txBody>
      <dsp:txXfrm>
        <a:off x="1188357" y="4430367"/>
        <a:ext cx="1800000" cy="720000"/>
      </dsp:txXfrm>
    </dsp:sp>
    <dsp:sp modelId="{422C7783-33DB-445E-BE6A-1819AAD3A5FB}">
      <dsp:nvSpPr>
        <dsp:cNvPr id="0" name=""/>
        <dsp:cNvSpPr/>
      </dsp:nvSpPr>
      <dsp:spPr>
        <a:xfrm>
          <a:off x="3654357" y="2990367"/>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A1E33-7FDF-4DCE-B84D-7142AF4B8109}">
      <dsp:nvSpPr>
        <dsp:cNvPr id="0" name=""/>
        <dsp:cNvSpPr/>
      </dsp:nvSpPr>
      <dsp:spPr>
        <a:xfrm>
          <a:off x="3888357" y="322436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0D73E-1212-4598-9327-12F91EED3415}">
      <dsp:nvSpPr>
        <dsp:cNvPr id="0" name=""/>
        <dsp:cNvSpPr/>
      </dsp:nvSpPr>
      <dsp:spPr>
        <a:xfrm>
          <a:off x="3303357" y="443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Encourage employees to learn about other cultures</a:t>
          </a:r>
        </a:p>
      </dsp:txBody>
      <dsp:txXfrm>
        <a:off x="3303357" y="4430367"/>
        <a:ext cx="1800000" cy="7200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7A0C3-44EA-40E4-941F-94BBAF8F0F4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37B49-4DBE-4700-8402-E5778C400BC6}">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9684B-BD8C-42EB-B9FC-5255DAE9733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Communication in the workplace is critical for establishing and maintaining effective working relationships in businesses</a:t>
          </a:r>
        </a:p>
      </dsp:txBody>
      <dsp:txXfrm>
        <a:off x="1437631" y="531"/>
        <a:ext cx="9077968" cy="1244702"/>
      </dsp:txXfrm>
    </dsp:sp>
    <dsp:sp modelId="{27BE5E89-F8FB-469D-BB0E-D220B4F2F0F8}">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0679D-F969-4869-B320-B8765C73267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D4E03-0929-46AA-9300-670139F4891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 Interpersonal communication is crucial since it is usually observed in the workplace when individuals are expected to collaborate and combine their expertise in order to attain certain goals</a:t>
          </a:r>
        </a:p>
      </dsp:txBody>
      <dsp:txXfrm>
        <a:off x="1437631" y="1556410"/>
        <a:ext cx="9077968" cy="1244702"/>
      </dsp:txXfrm>
    </dsp:sp>
    <dsp:sp modelId="{BB9A00B7-E6AD-490B-B3A0-7DD0BC8C44FB}">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F958D-449E-423F-BBE2-67B2BB0D499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88B77E-08E7-4D0E-9A2E-4DE5CC773C5B}">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 Overall, proficiency in correspondence and breaking through barriers to correspondence is essential in the workplace</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6861F-1218-4DA5-B9A2-03781ACD665B}">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34808F-F2AD-4303-BDAE-D475B5CFE4F7}">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Interpersonal skills are important in the professional business context since they impact the daily routine</a:t>
          </a:r>
        </a:p>
      </dsp:txBody>
      <dsp:txXfrm>
        <a:off x="0" y="0"/>
        <a:ext cx="6900512" cy="1384035"/>
      </dsp:txXfrm>
    </dsp:sp>
    <dsp:sp modelId="{28744426-316F-40AB-901F-C489C6959DD6}">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BA9E-795A-4A8B-A1B1-46E40A37D80C}">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Another relevance is providing a positive organizational culture.</a:t>
          </a:r>
        </a:p>
      </dsp:txBody>
      <dsp:txXfrm>
        <a:off x="0" y="1384035"/>
        <a:ext cx="6900512" cy="1384035"/>
      </dsp:txXfrm>
    </dsp:sp>
    <dsp:sp modelId="{29000427-834A-48F2-A94C-3E1C74054E3E}">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287A2A-934F-4C6B-A5B9-BE7ED1AC21B0}">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 more secure workplace will result from strong interpersonal skills.</a:t>
          </a:r>
        </a:p>
      </dsp:txBody>
      <dsp:txXfrm>
        <a:off x="0" y="2768070"/>
        <a:ext cx="6900512" cy="1384035"/>
      </dsp:txXfrm>
    </dsp:sp>
    <dsp:sp modelId="{8C0FB6E0-1BE5-4284-882E-D34F5694D435}">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86CC0-BC5D-4780-8850-3A353A94C84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As a result, it will foster more cooperation, proficiency, and execution in the workplace. </a:t>
          </a:r>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91024-C68F-4783-BE4E-6A1DAB68C695}">
      <dsp:nvSpPr>
        <dsp:cNvPr id="0" name=""/>
        <dsp:cNvSpPr/>
      </dsp:nvSpPr>
      <dsp:spPr>
        <a:xfrm>
          <a:off x="0" y="407407"/>
          <a:ext cx="4828172" cy="15701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Empathy is a relational correspondence skill that allows you to comprehend and comprehend the feelings and practices of another person.</a:t>
          </a:r>
        </a:p>
      </dsp:txBody>
      <dsp:txXfrm>
        <a:off x="76648" y="484055"/>
        <a:ext cx="4674876" cy="1416844"/>
      </dsp:txXfrm>
    </dsp:sp>
    <dsp:sp modelId="{000B25C5-B340-4590-87E7-9005121D5D36}">
      <dsp:nvSpPr>
        <dsp:cNvPr id="0" name=""/>
        <dsp:cNvSpPr/>
      </dsp:nvSpPr>
      <dsp:spPr>
        <a:xfrm>
          <a:off x="0" y="2040907"/>
          <a:ext cx="4828172" cy="157014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Sympathy is an important skill for a leader to have since it aids in providing an accurate understanding of employees' perspectives and issues.</a:t>
          </a:r>
        </a:p>
      </dsp:txBody>
      <dsp:txXfrm>
        <a:off x="76648" y="2117555"/>
        <a:ext cx="4674876" cy="1416844"/>
      </dsp:txXfrm>
    </dsp:sp>
    <dsp:sp modelId="{74C3C25C-4F19-48A5-9BFE-1AED92D03B8D}">
      <dsp:nvSpPr>
        <dsp:cNvPr id="0" name=""/>
        <dsp:cNvSpPr/>
      </dsp:nvSpPr>
      <dsp:spPr>
        <a:xfrm>
          <a:off x="0" y="3674407"/>
          <a:ext cx="4828172" cy="157014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Having sympathy in the workplace is critical to commercial success</a:t>
          </a:r>
        </a:p>
      </dsp:txBody>
      <dsp:txXfrm>
        <a:off x="76648" y="3751055"/>
        <a:ext cx="4674876" cy="1416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6803E-79CB-435F-A9F0-D61BDB72CCE0}">
      <dsp:nvSpPr>
        <dsp:cNvPr id="0" name=""/>
        <dsp:cNvSpPr/>
      </dsp:nvSpPr>
      <dsp:spPr>
        <a:xfrm>
          <a:off x="0" y="554152"/>
          <a:ext cx="4828172" cy="9149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Most important skill to maintain both personal and professional relations</a:t>
          </a:r>
        </a:p>
      </dsp:txBody>
      <dsp:txXfrm>
        <a:off x="44664" y="598816"/>
        <a:ext cx="4738844" cy="825612"/>
      </dsp:txXfrm>
    </dsp:sp>
    <dsp:sp modelId="{29033E5E-4AD0-4DF5-9A97-9F45E6581A37}">
      <dsp:nvSpPr>
        <dsp:cNvPr id="0" name=""/>
        <dsp:cNvSpPr/>
      </dsp:nvSpPr>
      <dsp:spPr>
        <a:xfrm>
          <a:off x="0" y="1535332"/>
          <a:ext cx="4828172" cy="91494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Foster a sense of trust, being valued or heard</a:t>
          </a:r>
        </a:p>
      </dsp:txBody>
      <dsp:txXfrm>
        <a:off x="44664" y="1579996"/>
        <a:ext cx="4738844" cy="825612"/>
      </dsp:txXfrm>
    </dsp:sp>
    <dsp:sp modelId="{48FEBC9E-26BC-4355-B548-0C23BBBE2FDD}">
      <dsp:nvSpPr>
        <dsp:cNvPr id="0" name=""/>
        <dsp:cNvSpPr/>
      </dsp:nvSpPr>
      <dsp:spPr>
        <a:xfrm>
          <a:off x="0" y="2516512"/>
          <a:ext cx="4828172" cy="91494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According to (Wright State University, 2016) </a:t>
          </a:r>
        </a:p>
      </dsp:txBody>
      <dsp:txXfrm>
        <a:off x="44664" y="2561176"/>
        <a:ext cx="4738844" cy="825612"/>
      </dsp:txXfrm>
    </dsp:sp>
    <dsp:sp modelId="{B750D708-3B0F-418B-A2D8-C170A498B0C8}">
      <dsp:nvSpPr>
        <dsp:cNvPr id="0" name=""/>
        <dsp:cNvSpPr/>
      </dsp:nvSpPr>
      <dsp:spPr>
        <a:xfrm>
          <a:off x="0" y="3431452"/>
          <a:ext cx="4828172" cy="166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9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59% of the hiring managers are struggling to find candidates with appropriate soft skills, and </a:t>
          </a:r>
        </a:p>
        <a:p>
          <a:pPr marL="171450" lvl="1" indent="-171450" algn="l" defTabSz="800100">
            <a:lnSpc>
              <a:spcPct val="90000"/>
            </a:lnSpc>
            <a:spcBef>
              <a:spcPct val="0"/>
            </a:spcBef>
            <a:spcAft>
              <a:spcPct val="20000"/>
            </a:spcAft>
            <a:buChar char="•"/>
          </a:pPr>
          <a:r>
            <a:rPr lang="en-US" sz="1800" kern="1200"/>
            <a:t>92% of executives are agreeing with the statement “Soft skills are equally important than technical skills”</a:t>
          </a:r>
        </a:p>
      </dsp:txBody>
      <dsp:txXfrm>
        <a:off x="0" y="3431452"/>
        <a:ext cx="4828172" cy="1666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4BD40-3474-4ADA-A182-8E688E8776D7}">
      <dsp:nvSpPr>
        <dsp:cNvPr id="0" name=""/>
        <dsp:cNvSpPr/>
      </dsp:nvSpPr>
      <dsp:spPr>
        <a:xfrm>
          <a:off x="0" y="499589"/>
          <a:ext cx="4828172"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 McKinsey study found that </a:t>
          </a:r>
        </a:p>
      </dsp:txBody>
      <dsp:txXfrm>
        <a:off x="35125" y="534714"/>
        <a:ext cx="4757922" cy="649299"/>
      </dsp:txXfrm>
    </dsp:sp>
    <dsp:sp modelId="{E7D9C74D-728D-4E4B-BE0A-02D70F490352}">
      <dsp:nvSpPr>
        <dsp:cNvPr id="0" name=""/>
        <dsp:cNvSpPr/>
      </dsp:nvSpPr>
      <dsp:spPr>
        <a:xfrm>
          <a:off x="0" y="1219139"/>
          <a:ext cx="4828172" cy="24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Well-connected teams were 20 to 25% more productive than others</a:t>
          </a:r>
        </a:p>
        <a:p>
          <a:pPr marL="228600" lvl="1" indent="-228600" algn="l" defTabSz="1022350">
            <a:lnSpc>
              <a:spcPct val="90000"/>
            </a:lnSpc>
            <a:spcBef>
              <a:spcPct val="0"/>
            </a:spcBef>
            <a:spcAft>
              <a:spcPct val="20000"/>
            </a:spcAft>
            <a:buChar char="•"/>
          </a:pPr>
          <a:r>
            <a:rPr lang="en-US" sz="2300" kern="1200"/>
            <a:t>Make a significant difference in the workplace by leading to fewer errors </a:t>
          </a:r>
        </a:p>
        <a:p>
          <a:pPr marL="228600" lvl="1" indent="-228600" algn="l" defTabSz="1022350">
            <a:lnSpc>
              <a:spcPct val="90000"/>
            </a:lnSpc>
            <a:spcBef>
              <a:spcPct val="0"/>
            </a:spcBef>
            <a:spcAft>
              <a:spcPct val="20000"/>
            </a:spcAft>
            <a:buChar char="•"/>
          </a:pPr>
          <a:r>
            <a:rPr lang="en-US" sz="2300" kern="1200"/>
            <a:t>Increased productivity, and customer satisfaction</a:t>
          </a:r>
        </a:p>
      </dsp:txBody>
      <dsp:txXfrm>
        <a:off x="0" y="1219139"/>
        <a:ext cx="4828172" cy="2484000"/>
      </dsp:txXfrm>
    </dsp:sp>
    <dsp:sp modelId="{70A336E1-9A36-4C43-B755-F14E25E18939}">
      <dsp:nvSpPr>
        <dsp:cNvPr id="0" name=""/>
        <dsp:cNvSpPr/>
      </dsp:nvSpPr>
      <dsp:spPr>
        <a:xfrm>
          <a:off x="0" y="3703140"/>
          <a:ext cx="4828172" cy="71954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According to (Alder, 2019), </a:t>
          </a:r>
        </a:p>
      </dsp:txBody>
      <dsp:txXfrm>
        <a:off x="35125" y="3738265"/>
        <a:ext cx="4757922" cy="649299"/>
      </dsp:txXfrm>
    </dsp:sp>
    <dsp:sp modelId="{A7F586A0-7020-4D73-8BF3-5D164CE86C9D}">
      <dsp:nvSpPr>
        <dsp:cNvPr id="0" name=""/>
        <dsp:cNvSpPr/>
      </dsp:nvSpPr>
      <dsp:spPr>
        <a:xfrm>
          <a:off x="0" y="4422690"/>
          <a:ext cx="4828172"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9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Active listener is either born gifted or need the training to develop.</a:t>
          </a:r>
        </a:p>
      </dsp:txBody>
      <dsp:txXfrm>
        <a:off x="0" y="4422690"/>
        <a:ext cx="4828172" cy="729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54CD5-EFF0-4ACE-AB0E-E1AF56965EF9}">
      <dsp:nvSpPr>
        <dsp:cNvPr id="0" name=""/>
        <dsp:cNvSpPr/>
      </dsp:nvSpPr>
      <dsp:spPr>
        <a:xfrm>
          <a:off x="0" y="81411"/>
          <a:ext cx="5393361" cy="99312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Global listening:</a:t>
          </a:r>
        </a:p>
      </dsp:txBody>
      <dsp:txXfrm>
        <a:off x="48481" y="129892"/>
        <a:ext cx="5296399" cy="896166"/>
      </dsp:txXfrm>
    </dsp:sp>
    <dsp:sp modelId="{5AAB69AB-D082-4270-9F90-D7D272B36042}">
      <dsp:nvSpPr>
        <dsp:cNvPr id="0" name=""/>
        <dsp:cNvSpPr/>
      </dsp:nvSpPr>
      <dsp:spPr>
        <a:xfrm>
          <a:off x="0" y="1146540"/>
          <a:ext cx="5393361" cy="993128"/>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One of the highest levels of listening</a:t>
          </a:r>
        </a:p>
      </dsp:txBody>
      <dsp:txXfrm>
        <a:off x="48481" y="1195021"/>
        <a:ext cx="5296399" cy="896166"/>
      </dsp:txXfrm>
    </dsp:sp>
    <dsp:sp modelId="{1812C119-B821-47F7-9216-9341C82403A1}">
      <dsp:nvSpPr>
        <dsp:cNvPr id="0" name=""/>
        <dsp:cNvSpPr/>
      </dsp:nvSpPr>
      <dsp:spPr>
        <a:xfrm>
          <a:off x="0" y="2211669"/>
          <a:ext cx="5393361" cy="993128"/>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Analyze the speaker’s words genuinely </a:t>
          </a:r>
        </a:p>
      </dsp:txBody>
      <dsp:txXfrm>
        <a:off x="48481" y="2260150"/>
        <a:ext cx="5296399" cy="896166"/>
      </dsp:txXfrm>
    </dsp:sp>
    <dsp:sp modelId="{620C4D67-0039-4EBA-A043-84AEF77F7508}">
      <dsp:nvSpPr>
        <dsp:cNvPr id="0" name=""/>
        <dsp:cNvSpPr/>
      </dsp:nvSpPr>
      <dsp:spPr>
        <a:xfrm>
          <a:off x="0" y="3276797"/>
          <a:ext cx="5393361" cy="993128"/>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Involves the notice of body language, facial expressions, </a:t>
          </a:r>
        </a:p>
      </dsp:txBody>
      <dsp:txXfrm>
        <a:off x="48481" y="3325278"/>
        <a:ext cx="5296399" cy="8961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4F8BD-6615-4345-A3CA-1998FC89C82E}">
      <dsp:nvSpPr>
        <dsp:cNvPr id="0" name=""/>
        <dsp:cNvSpPr/>
      </dsp:nvSpPr>
      <dsp:spPr>
        <a:xfrm>
          <a:off x="0" y="55124"/>
          <a:ext cx="5393361" cy="6753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Improved productivity</a:t>
          </a:r>
        </a:p>
      </dsp:txBody>
      <dsp:txXfrm>
        <a:off x="32967" y="88091"/>
        <a:ext cx="5327427" cy="609393"/>
      </dsp:txXfrm>
    </dsp:sp>
    <dsp:sp modelId="{D75B271E-9520-4F23-AFA1-A802486E6C19}">
      <dsp:nvSpPr>
        <dsp:cNvPr id="0" name=""/>
        <dsp:cNvSpPr/>
      </dsp:nvSpPr>
      <dsp:spPr>
        <a:xfrm>
          <a:off x="0" y="779412"/>
          <a:ext cx="5393361" cy="675327"/>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Hulu and eBay are creating a sophisticated loop to connect the organization and employees</a:t>
          </a:r>
        </a:p>
      </dsp:txBody>
      <dsp:txXfrm>
        <a:off x="32967" y="812379"/>
        <a:ext cx="5327427" cy="609393"/>
      </dsp:txXfrm>
    </dsp:sp>
    <dsp:sp modelId="{09EFE347-FD72-4CF5-9EFB-E3D8438F6005}">
      <dsp:nvSpPr>
        <dsp:cNvPr id="0" name=""/>
        <dsp:cNvSpPr/>
      </dsp:nvSpPr>
      <dsp:spPr>
        <a:xfrm>
          <a:off x="0" y="1503700"/>
          <a:ext cx="5393361" cy="675327"/>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Found that employee feedback can help the company to adopt the customer expectations </a:t>
          </a:r>
        </a:p>
      </dsp:txBody>
      <dsp:txXfrm>
        <a:off x="32967" y="1536667"/>
        <a:ext cx="5327427" cy="609393"/>
      </dsp:txXfrm>
    </dsp:sp>
    <dsp:sp modelId="{24ADD8BD-F9ED-4713-B40B-9DB79FDD93E9}">
      <dsp:nvSpPr>
        <dsp:cNvPr id="0" name=""/>
        <dsp:cNvSpPr/>
      </dsp:nvSpPr>
      <dsp:spPr>
        <a:xfrm>
          <a:off x="0" y="2227987"/>
          <a:ext cx="5393361" cy="675327"/>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Results in high productivity of that company</a:t>
          </a:r>
        </a:p>
      </dsp:txBody>
      <dsp:txXfrm>
        <a:off x="32967" y="2260954"/>
        <a:ext cx="5327427" cy="609393"/>
      </dsp:txXfrm>
    </dsp:sp>
    <dsp:sp modelId="{98B8CB8F-C684-4A34-A23D-E24075409769}">
      <dsp:nvSpPr>
        <dsp:cNvPr id="0" name=""/>
        <dsp:cNvSpPr/>
      </dsp:nvSpPr>
      <dsp:spPr>
        <a:xfrm>
          <a:off x="0" y="2952275"/>
          <a:ext cx="5393361" cy="67532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Strong relationship in the workplace</a:t>
          </a:r>
        </a:p>
      </dsp:txBody>
      <dsp:txXfrm>
        <a:off x="32967" y="2985242"/>
        <a:ext cx="5327427" cy="609393"/>
      </dsp:txXfrm>
    </dsp:sp>
    <dsp:sp modelId="{4C9C95A8-C127-48EA-83DE-37303BDD53E9}">
      <dsp:nvSpPr>
        <dsp:cNvPr id="0" name=""/>
        <dsp:cNvSpPr/>
      </dsp:nvSpPr>
      <dsp:spPr>
        <a:xfrm>
          <a:off x="0" y="3627603"/>
          <a:ext cx="5393361"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York University psychologist Faye Doell (2013) </a:t>
          </a:r>
        </a:p>
        <a:p>
          <a:pPr marL="228600" lvl="2" indent="-114300" algn="l" defTabSz="577850">
            <a:lnSpc>
              <a:spcPct val="90000"/>
            </a:lnSpc>
            <a:spcBef>
              <a:spcPct val="0"/>
            </a:spcBef>
            <a:spcAft>
              <a:spcPct val="20000"/>
            </a:spcAft>
            <a:buChar char="•"/>
          </a:pPr>
          <a:r>
            <a:rPr lang="en-US" sz="1300" kern="1200"/>
            <a:t>People “who listen to understand” have better and happier relationships</a:t>
          </a:r>
        </a:p>
        <a:p>
          <a:pPr marL="228600" lvl="2" indent="-114300" algn="l" defTabSz="577850">
            <a:lnSpc>
              <a:spcPct val="90000"/>
            </a:lnSpc>
            <a:spcBef>
              <a:spcPct val="0"/>
            </a:spcBef>
            <a:spcAft>
              <a:spcPct val="20000"/>
            </a:spcAft>
            <a:buChar char="•"/>
          </a:pPr>
          <a:r>
            <a:rPr lang="en-US" sz="1300" kern="1200"/>
            <a:t>Colleagues will be more inclined to come to you with positive intentions.</a:t>
          </a:r>
        </a:p>
      </dsp:txBody>
      <dsp:txXfrm>
        <a:off x="0" y="3627603"/>
        <a:ext cx="5393361" cy="6686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85774-258A-47BF-B65D-8CB9938F9AC2}">
      <dsp:nvSpPr>
        <dsp:cNvPr id="0" name=""/>
        <dsp:cNvSpPr/>
      </dsp:nvSpPr>
      <dsp:spPr>
        <a:xfrm>
          <a:off x="0" y="167948"/>
          <a:ext cx="5393361"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Self-Empowerment</a:t>
          </a:r>
        </a:p>
      </dsp:txBody>
      <dsp:txXfrm>
        <a:off x="25759" y="193707"/>
        <a:ext cx="5341843" cy="476152"/>
      </dsp:txXfrm>
    </dsp:sp>
    <dsp:sp modelId="{0EB59552-793E-4BAD-85BD-462183A01C57}">
      <dsp:nvSpPr>
        <dsp:cNvPr id="0" name=""/>
        <dsp:cNvSpPr/>
      </dsp:nvSpPr>
      <dsp:spPr>
        <a:xfrm>
          <a:off x="0" y="695619"/>
          <a:ext cx="5393361"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 Conversational model by Case Western University (1980s)</a:t>
          </a:r>
        </a:p>
        <a:p>
          <a:pPr marL="342900" lvl="2" indent="-171450" algn="l" defTabSz="755650">
            <a:lnSpc>
              <a:spcPct val="90000"/>
            </a:lnSpc>
            <a:spcBef>
              <a:spcPct val="0"/>
            </a:spcBef>
            <a:spcAft>
              <a:spcPct val="20000"/>
            </a:spcAft>
            <a:buChar char="•"/>
          </a:pPr>
          <a:r>
            <a:rPr lang="en-US" sz="1700" kern="1200"/>
            <a:t>Focuses on establishing a good environment to encourage genuine reflection</a:t>
          </a:r>
        </a:p>
        <a:p>
          <a:pPr marL="342900" lvl="2" indent="-171450" algn="l" defTabSz="755650">
            <a:lnSpc>
              <a:spcPct val="90000"/>
            </a:lnSpc>
            <a:spcBef>
              <a:spcPct val="0"/>
            </a:spcBef>
            <a:spcAft>
              <a:spcPct val="20000"/>
            </a:spcAft>
            <a:buChar char="•"/>
          </a:pPr>
          <a:r>
            <a:rPr lang="en-US" sz="1700" kern="1200"/>
            <a:t>Leaders use this strategy to increase the self-empowerment of their employees</a:t>
          </a:r>
        </a:p>
      </dsp:txBody>
      <dsp:txXfrm>
        <a:off x="0" y="695619"/>
        <a:ext cx="5393361" cy="1593900"/>
      </dsp:txXfrm>
    </dsp:sp>
    <dsp:sp modelId="{0162A913-108C-4C63-8508-F8EB9349B9D5}">
      <dsp:nvSpPr>
        <dsp:cNvPr id="0" name=""/>
        <dsp:cNvSpPr/>
      </dsp:nvSpPr>
      <dsp:spPr>
        <a:xfrm>
          <a:off x="0" y="2289519"/>
          <a:ext cx="5393361" cy="527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Resolves Conflicts</a:t>
          </a:r>
        </a:p>
      </dsp:txBody>
      <dsp:txXfrm>
        <a:off x="25759" y="2315278"/>
        <a:ext cx="5341843" cy="476152"/>
      </dsp:txXfrm>
    </dsp:sp>
    <dsp:sp modelId="{90799D2E-6776-4980-9783-79CA10437B27}">
      <dsp:nvSpPr>
        <dsp:cNvPr id="0" name=""/>
        <dsp:cNvSpPr/>
      </dsp:nvSpPr>
      <dsp:spPr>
        <a:xfrm>
          <a:off x="0" y="2817189"/>
          <a:ext cx="5393361"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According to Erin Wrotham, Headspring’s director (2017) </a:t>
          </a:r>
        </a:p>
        <a:p>
          <a:pPr marL="342900" lvl="2" indent="-171450" algn="l" defTabSz="755650">
            <a:lnSpc>
              <a:spcPct val="90000"/>
            </a:lnSpc>
            <a:spcBef>
              <a:spcPct val="0"/>
            </a:spcBef>
            <a:spcAft>
              <a:spcPct val="20000"/>
            </a:spcAft>
            <a:buChar char="•"/>
          </a:pPr>
          <a:r>
            <a:rPr lang="en-US" sz="1700" kern="1200"/>
            <a:t>Proper involvement in conversation and allowing each other to ask questions</a:t>
          </a:r>
        </a:p>
        <a:p>
          <a:pPr marL="342900" lvl="2" indent="-171450" algn="l" defTabSz="755650">
            <a:lnSpc>
              <a:spcPct val="90000"/>
            </a:lnSpc>
            <a:spcBef>
              <a:spcPct val="0"/>
            </a:spcBef>
            <a:spcAft>
              <a:spcPct val="20000"/>
            </a:spcAft>
            <a:buChar char="•"/>
          </a:pPr>
          <a:r>
            <a:rPr lang="en-US" sz="1700" kern="1200"/>
            <a:t>Help to avoid misunderstanding and creating conflicts</a:t>
          </a:r>
        </a:p>
      </dsp:txBody>
      <dsp:txXfrm>
        <a:off x="0" y="2817189"/>
        <a:ext cx="5393361" cy="1366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81E41-0396-43F3-8B18-2B1AB55CFC73}">
      <dsp:nvSpPr>
        <dsp:cNvPr id="0" name=""/>
        <dsp:cNvSpPr/>
      </dsp:nvSpPr>
      <dsp:spPr>
        <a:xfrm>
          <a:off x="487742" y="825669"/>
          <a:ext cx="1509750" cy="15097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FE153-A279-4CEA-8DFD-39C90096B54F}">
      <dsp:nvSpPr>
        <dsp:cNvPr id="0" name=""/>
        <dsp:cNvSpPr/>
      </dsp:nvSpPr>
      <dsp:spPr>
        <a:xfrm>
          <a:off x="809493" y="1147419"/>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892AAE-4D00-4FB4-A7CA-27E0F7904F8A}">
      <dsp:nvSpPr>
        <dsp:cNvPr id="0" name=""/>
        <dsp:cNvSpPr/>
      </dsp:nvSpPr>
      <dsp:spPr>
        <a:xfrm>
          <a:off x="5118" y="2805669"/>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Psychological Barrier</a:t>
          </a:r>
        </a:p>
      </dsp:txBody>
      <dsp:txXfrm>
        <a:off x="5118" y="2805669"/>
        <a:ext cx="2475000" cy="720000"/>
      </dsp:txXfrm>
    </dsp:sp>
    <dsp:sp modelId="{F251F40E-F20F-4C81-AD59-D4C980D51F16}">
      <dsp:nvSpPr>
        <dsp:cNvPr id="0" name=""/>
        <dsp:cNvSpPr/>
      </dsp:nvSpPr>
      <dsp:spPr>
        <a:xfrm>
          <a:off x="3395868" y="825669"/>
          <a:ext cx="1509750" cy="15097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180E0-F1B8-4ED6-AF08-D56769E4ADAB}">
      <dsp:nvSpPr>
        <dsp:cNvPr id="0" name=""/>
        <dsp:cNvSpPr/>
      </dsp:nvSpPr>
      <dsp:spPr>
        <a:xfrm>
          <a:off x="3717618" y="1147419"/>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35A2EA-3EFC-4D98-B03B-34238E31FDAC}">
      <dsp:nvSpPr>
        <dsp:cNvPr id="0" name=""/>
        <dsp:cNvSpPr/>
      </dsp:nvSpPr>
      <dsp:spPr>
        <a:xfrm>
          <a:off x="2913243" y="2805669"/>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Language Barrier</a:t>
          </a:r>
        </a:p>
      </dsp:txBody>
      <dsp:txXfrm>
        <a:off x="2913243" y="2805669"/>
        <a:ext cx="2475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F852F3-230F-4CA0-A25F-F4245DC997B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852F3-230F-4CA0-A25F-F4245DC997B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852F3-230F-4CA0-A25F-F4245DC997B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852F3-230F-4CA0-A25F-F4245DC997B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F852F3-230F-4CA0-A25F-F4245DC997B9}"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F852F3-230F-4CA0-A25F-F4245DC997B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F852F3-230F-4CA0-A25F-F4245DC997B9}"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F852F3-230F-4CA0-A25F-F4245DC997B9}"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852F3-230F-4CA0-A25F-F4245DC997B9}"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F852F3-230F-4CA0-A25F-F4245DC997B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F852F3-230F-4CA0-A25F-F4245DC997B9}"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2F9517-5AC4-4740-BF57-66BFEF2100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52F3-230F-4CA0-A25F-F4245DC997B9}" type="datetimeFigureOut">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F9517-5AC4-4740-BF57-66BFEF2100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05206-E8C5-4FFB-B052-6E02C6B1A603}"/>
              </a:ext>
            </a:extLst>
          </p:cNvPr>
          <p:cNvSpPr>
            <a:spLocks noGrp="1"/>
          </p:cNvSpPr>
          <p:nvPr>
            <p:ph type="ctrTitle"/>
          </p:nvPr>
        </p:nvSpPr>
        <p:spPr>
          <a:xfrm>
            <a:off x="956826" y="1112969"/>
            <a:ext cx="3937298" cy="4166010"/>
          </a:xfrm>
        </p:spPr>
        <p:txBody>
          <a:bodyPr vert="horz" lIns="91440" tIns="45720" rIns="91440" bIns="45720" rtlCol="0" anchor="ctr">
            <a:normAutofit/>
          </a:bodyPr>
          <a:lstStyle/>
          <a:p>
            <a:pPr algn="l"/>
            <a:r>
              <a:rPr lang="en-US" sz="4400" kern="1200">
                <a:solidFill>
                  <a:srgbClr val="FFFFFF"/>
                </a:solidFill>
                <a:latin typeface="+mj-lt"/>
                <a:ea typeface="+mj-ea"/>
                <a:cs typeface="+mj-cs"/>
              </a:rPr>
              <a:t>WPCS Presentation</a:t>
            </a: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9185F957-4992-4D3B-AEBB-06D592A8920A}"/>
              </a:ext>
            </a:extLst>
          </p:cNvPr>
          <p:cNvSpPr>
            <a:spLocks noGrp="1"/>
          </p:cNvSpPr>
          <p:nvPr>
            <p:ph type="subTitle" idx="1"/>
          </p:nvPr>
        </p:nvSpPr>
        <p:spPr>
          <a:xfrm>
            <a:off x="6096000" y="820880"/>
            <a:ext cx="5257799" cy="4889350"/>
          </a:xfrm>
        </p:spPr>
        <p:txBody>
          <a:bodyPr vert="horz" lIns="91440" tIns="45720" rIns="91440" bIns="45720" rtlCol="0" anchor="t">
            <a:normAutofit/>
          </a:bodyPr>
          <a:lstStyle/>
          <a:p>
            <a:pPr indent="-228600" algn="l">
              <a:buFont typeface="Arial" panose="020B0604020202020204" pitchFamily="34" charset="0"/>
              <a:buChar char="•"/>
            </a:pPr>
            <a:r>
              <a:rPr lang="en-US"/>
              <a:t>Group Member </a:t>
            </a:r>
          </a:p>
          <a:p>
            <a:pPr indent="-228600" algn="l">
              <a:buFont typeface="Arial" panose="020B0604020202020204" pitchFamily="34" charset="0"/>
              <a:buChar char="•"/>
            </a:pPr>
            <a:r>
              <a:rPr lang="en-US"/>
              <a:t>Kapil Pokhrel</a:t>
            </a:r>
          </a:p>
          <a:p>
            <a:pPr indent="-228600" algn="l">
              <a:buFont typeface="Arial" panose="020B0604020202020204" pitchFamily="34" charset="0"/>
              <a:buChar char="•"/>
            </a:pPr>
            <a:r>
              <a:rPr lang="en-US"/>
              <a:t>Shivam Ranabhat</a:t>
            </a:r>
          </a:p>
          <a:p>
            <a:pPr indent="-228600" algn="l">
              <a:buFont typeface="Arial" panose="020B0604020202020204" pitchFamily="34" charset="0"/>
              <a:buChar char="•"/>
            </a:pPr>
            <a:r>
              <a:rPr lang="en-US"/>
              <a:t>Saroj Kandel</a:t>
            </a:r>
          </a:p>
          <a:p>
            <a:pPr indent="-228600" algn="l">
              <a:buFont typeface="Arial" panose="020B0604020202020204" pitchFamily="34" charset="0"/>
              <a:buChar char="•"/>
            </a:pPr>
            <a:r>
              <a:rPr lang="en-US"/>
              <a:t>Bikash Baral</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91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b="1" dirty="0"/>
              <a:t>IMPORTANCE</a:t>
            </a:r>
          </a:p>
        </p:txBody>
      </p:sp>
      <p:pic>
        <p:nvPicPr>
          <p:cNvPr id="6" name="Picture 5">
            <a:extLst>
              <a:ext uri="{FF2B5EF4-FFF2-40B4-BE49-F238E27FC236}">
                <a16:creationId xmlns:a16="http://schemas.microsoft.com/office/drawing/2014/main" id="{0F99D7D3-C3A8-401E-98BA-2130EA17582D}"/>
              </a:ext>
            </a:extLst>
          </p:cNvPr>
          <p:cNvPicPr>
            <a:picLocks noChangeAspect="1"/>
          </p:cNvPicPr>
          <p:nvPr/>
        </p:nvPicPr>
        <p:blipFill rotWithShape="1">
          <a:blip r:embed="rId2"/>
          <a:srcRect l="10985" r="2764"/>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1B79023-974E-4D52-A915-5A555C8F630F}"/>
              </a:ext>
            </a:extLst>
          </p:cNvPr>
          <p:cNvGraphicFramePr>
            <a:graphicFrameLocks noGrp="1"/>
          </p:cNvGraphicFramePr>
          <p:nvPr>
            <p:ph idx="1"/>
            <p:extLst>
              <p:ext uri="{D42A27DB-BD31-4B8C-83A1-F6EECF244321}">
                <p14:modId xmlns:p14="http://schemas.microsoft.com/office/powerpoint/2010/main" val="3233191258"/>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1BFCE53B-8D21-42EE-9B00-99BD03F8DE9B}"/>
              </a:ext>
            </a:extLst>
          </p:cNvPr>
          <p:cNvPicPr>
            <a:picLocks noChangeAspect="1"/>
          </p:cNvPicPr>
          <p:nvPr/>
        </p:nvPicPr>
        <p:blipFill rotWithShape="1">
          <a:blip r:embed="rId2"/>
          <a:srcRect l="27677" r="14074"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1C21FB6A-1C95-49EA-AC1D-C72B808C60A0}"/>
              </a:ext>
            </a:extLst>
          </p:cNvPr>
          <p:cNvGraphicFramePr>
            <a:graphicFrameLocks noGrp="1"/>
          </p:cNvGraphicFramePr>
          <p:nvPr>
            <p:ph idx="1"/>
            <p:extLst>
              <p:ext uri="{D42A27DB-BD31-4B8C-83A1-F6EECF244321}">
                <p14:modId xmlns:p14="http://schemas.microsoft.com/office/powerpoint/2010/main" val="34977573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US" sz="3700"/>
              <a:t>Barriers to communication in a workplace</a:t>
            </a:r>
          </a:p>
        </p:txBody>
      </p:sp>
      <p:pic>
        <p:nvPicPr>
          <p:cNvPr id="6" name="Picture 5">
            <a:extLst>
              <a:ext uri="{FF2B5EF4-FFF2-40B4-BE49-F238E27FC236}">
                <a16:creationId xmlns:a16="http://schemas.microsoft.com/office/drawing/2014/main" id="{29126764-26D6-4AD4-A1A5-7FD77C6868AE}"/>
              </a:ext>
            </a:extLst>
          </p:cNvPr>
          <p:cNvPicPr>
            <a:picLocks noChangeAspect="1"/>
          </p:cNvPicPr>
          <p:nvPr/>
        </p:nvPicPr>
        <p:blipFill rotWithShape="1">
          <a:blip r:embed="rId2"/>
          <a:srcRect l="3701" r="29548"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B8B5AEA-599F-4AC6-8711-0BA4F9293FFA}"/>
              </a:ext>
            </a:extLst>
          </p:cNvPr>
          <p:cNvGraphicFramePr>
            <a:graphicFrameLocks noGrp="1"/>
          </p:cNvGraphicFramePr>
          <p:nvPr>
            <p:ph idx="1"/>
            <p:extLst>
              <p:ext uri="{D42A27DB-BD31-4B8C-83A1-F6EECF244321}">
                <p14:modId xmlns:p14="http://schemas.microsoft.com/office/powerpoint/2010/main" val="608681010"/>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Domino effect white cut-outs and one blue cutout">
            <a:extLst>
              <a:ext uri="{FF2B5EF4-FFF2-40B4-BE49-F238E27FC236}">
                <a16:creationId xmlns:a16="http://schemas.microsoft.com/office/drawing/2014/main" id="{A7CEACEA-C6EB-4DF0-994C-192154371D34}"/>
              </a:ext>
            </a:extLst>
          </p:cNvPr>
          <p:cNvPicPr>
            <a:picLocks noChangeAspect="1"/>
          </p:cNvPicPr>
          <p:nvPr/>
        </p:nvPicPr>
        <p:blipFill rotWithShape="1">
          <a:blip r:embed="rId2"/>
          <a:srcRect l="44546" r="8193"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5827048" y="407987"/>
            <a:ext cx="5721484" cy="1325563"/>
          </a:xfrm>
        </p:spPr>
        <p:txBody>
          <a:bodyPr vert="horz" lIns="91440" tIns="45720" rIns="91440" bIns="45720" rtlCol="0" anchor="ctr">
            <a:normAutofit/>
          </a:bodyPr>
          <a:lstStyle/>
          <a:p>
            <a:pPr algn="l"/>
            <a:r>
              <a:rPr lang="en-US" sz="4400" dirty="0"/>
              <a:t>Psychological Barrier</a:t>
            </a:r>
          </a:p>
        </p:txBody>
      </p:sp>
      <p:sp>
        <p:nvSpPr>
          <p:cNvPr id="3" name="Subtitle 2"/>
          <p:cNvSpPr>
            <a:spLocks noGrp="1"/>
          </p:cNvSpPr>
          <p:nvPr>
            <p:ph type="subTitle" idx="1"/>
          </p:nvPr>
        </p:nvSpPr>
        <p:spPr>
          <a:xfrm>
            <a:off x="5827048" y="1868487"/>
            <a:ext cx="5721484" cy="4351338"/>
          </a:xfrm>
        </p:spPr>
        <p:txBody>
          <a:bodyPr vert="horz" lIns="91440" tIns="45720" rIns="91440" bIns="45720" rtlCol="0">
            <a:normAutofit/>
          </a:bodyPr>
          <a:lstStyle/>
          <a:p>
            <a:pPr marL="285750" indent="-228600" algn="l">
              <a:buFont typeface="Arial" panose="020B0604020202020204" pitchFamily="34" charset="0"/>
              <a:buChar char="•"/>
            </a:pPr>
            <a:r>
              <a:rPr lang="en-US" sz="2000"/>
              <a:t>“The psychological barrier of communication is the influence of psychological state of the communicators (sender and receiver) which creates an obstacle for effective communication”</a:t>
            </a:r>
          </a:p>
          <a:p>
            <a:pPr marL="285750" indent="-228600" algn="l">
              <a:buFont typeface="Arial" panose="020B0604020202020204" pitchFamily="34" charset="0"/>
              <a:buChar char="•"/>
            </a:pPr>
            <a:endParaRPr lang="en-US" sz="2000"/>
          </a:p>
          <a:p>
            <a:pPr marL="285750" indent="-228600" algn="l">
              <a:buFont typeface="Arial" panose="020B0604020202020204" pitchFamily="34" charset="0"/>
              <a:buChar char="•"/>
            </a:pPr>
            <a:r>
              <a:rPr lang="en-US" sz="2000"/>
              <a:t>When the mental condition of either side of the communication element (sender or receiver) is not well, it leads to a barrier in communication</a:t>
            </a:r>
          </a:p>
          <a:p>
            <a:pPr marL="285750" indent="-228600" algn="l">
              <a:buFont typeface="Arial" panose="020B0604020202020204" pitchFamily="34" charset="0"/>
              <a:buChar char="•"/>
            </a:pPr>
            <a:endParaRPr lang="en-US" sz="2000"/>
          </a:p>
          <a:p>
            <a:pPr marL="285750" indent="-228600" algn="l">
              <a:buFont typeface="Arial" panose="020B0604020202020204" pitchFamily="34" charset="0"/>
              <a:buChar char="•"/>
            </a:pPr>
            <a:r>
              <a:rPr lang="en-US" sz="2000"/>
              <a:t> Psychological conditions such as emotional instability,excitement,fear,anxiety can make problems during communication with other people.</a:t>
            </a:r>
          </a:p>
          <a:p>
            <a:pPr marL="342900" indent="-228600" algn="l">
              <a:buFont typeface="Arial" panose="020B0604020202020204" pitchFamily="34" charset="0"/>
              <a:buChar char="•"/>
            </a:pPr>
            <a:endParaRPr lang="en-US" sz="2000"/>
          </a:p>
          <a:p>
            <a:pPr indent="-228600" algn="l">
              <a:buFont typeface="Arial" panose="020B0604020202020204" pitchFamily="34" charset="0"/>
              <a:buChar char="•"/>
            </a:pP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2" y="802955"/>
            <a:ext cx="4977976" cy="1454051"/>
          </a:xfrm>
        </p:spPr>
        <p:txBody>
          <a:bodyPr>
            <a:normAutofit/>
          </a:bodyPr>
          <a:lstStyle/>
          <a:p>
            <a:r>
              <a:rPr lang="en-US" sz="3600">
                <a:solidFill>
                  <a:schemeClr val="tx2"/>
                </a:solidFill>
              </a:rPr>
              <a:t>Study</a:t>
            </a:r>
          </a:p>
        </p:txBody>
      </p:sp>
      <p:sp>
        <p:nvSpPr>
          <p:cNvPr id="21" name="Content Placeholder 2"/>
          <p:cNvSpPr>
            <a:spLocks noGrp="1"/>
          </p:cNvSpPr>
          <p:nvPr>
            <p:ph idx="1"/>
          </p:nvPr>
        </p:nvSpPr>
        <p:spPr>
          <a:xfrm>
            <a:off x="804672" y="2421682"/>
            <a:ext cx="4977578" cy="3639289"/>
          </a:xfrm>
        </p:spPr>
        <p:txBody>
          <a:bodyPr anchor="ctr">
            <a:normAutofit/>
          </a:bodyPr>
          <a:lstStyle/>
          <a:p>
            <a:r>
              <a:rPr lang="en-US" sz="1800">
                <a:solidFill>
                  <a:schemeClr val="tx2"/>
                </a:solidFill>
                <a:latin typeface="Times New Roman" panose="02020603050405020304" charset="0"/>
                <a:cs typeface="Times New Roman" panose="02020603050405020304" charset="0"/>
              </a:rPr>
              <a:t>According to a study carried out by Stanford university,  it is proven that around 90%  of the companies in US struggle with psychological barrier on a daily basis.</a:t>
            </a:r>
          </a:p>
          <a:p>
            <a:endParaRPr lang="en-US" sz="1800">
              <a:solidFill>
                <a:schemeClr val="tx2"/>
              </a:solidFill>
              <a:latin typeface="Times New Roman" panose="02020603050405020304" charset="0"/>
              <a:cs typeface="Times New Roman" panose="02020603050405020304" charset="0"/>
            </a:endParaRPr>
          </a:p>
          <a:p>
            <a:r>
              <a:rPr lang="en-US" sz="1800">
                <a:solidFill>
                  <a:schemeClr val="tx2"/>
                </a:solidFill>
                <a:latin typeface="Times New Roman" panose="02020603050405020304" charset="0"/>
                <a:cs typeface="Times New Roman" panose="02020603050405020304" charset="0"/>
              </a:rPr>
              <a:t>Another study carried out by university of California reported that about 97% people working in group project reported their mental condition affecting their communication with their work colleagues</a:t>
            </a:r>
          </a:p>
        </p:txBody>
      </p:sp>
      <p:grpSp>
        <p:nvGrpSpPr>
          <p:cNvPr id="22"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ingerprint">
            <a:extLst>
              <a:ext uri="{FF2B5EF4-FFF2-40B4-BE49-F238E27FC236}">
                <a16:creationId xmlns:a16="http://schemas.microsoft.com/office/drawing/2014/main" id="{691A8FE5-B361-44C8-B70A-CB9354C20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04672" y="457200"/>
            <a:ext cx="10579608" cy="1188720"/>
          </a:xfrm>
        </p:spPr>
        <p:txBody>
          <a:bodyPr>
            <a:normAutofit/>
          </a:bodyPr>
          <a:lstStyle/>
          <a:p>
            <a:r>
              <a:rPr lang="en-US" sz="4000">
                <a:solidFill>
                  <a:schemeClr val="tx2"/>
                </a:solidFill>
              </a:rPr>
              <a:t>Causes of Psychological Barrier:</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92B4373B-33FE-4470-B441-70C8C31387AC}"/>
              </a:ext>
            </a:extLst>
          </p:cNvPr>
          <p:cNvGraphicFramePr>
            <a:graphicFrameLocks noGrp="1"/>
          </p:cNvGraphicFramePr>
          <p:nvPr>
            <p:ph idx="1"/>
            <p:extLst>
              <p:ext uri="{D42A27DB-BD31-4B8C-83A1-F6EECF244321}">
                <p14:modId xmlns:p14="http://schemas.microsoft.com/office/powerpoint/2010/main" val="282423124"/>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385"/>
            <a:ext cx="10515600" cy="5763895"/>
          </a:xfrm>
        </p:spPr>
        <p:txBody>
          <a:bodyPr>
            <a:normAutofit lnSpcReduction="10000"/>
          </a:bodyPr>
          <a:lstStyle/>
          <a:p>
            <a:pPr>
              <a:buFont typeface="Wingdings" panose="05000000000000000000" charset="0"/>
              <a:buChar char="Ø"/>
            </a:pPr>
            <a:r>
              <a:rPr lang="en-US" sz="2000" dirty="0">
                <a:latin typeface="Times New Roman" panose="02020603050405020304" charset="0"/>
                <a:cs typeface="Times New Roman" panose="02020603050405020304" charset="0"/>
                <a:sym typeface="+mn-ea"/>
              </a:rPr>
              <a:t> Inattentiveness</a:t>
            </a:r>
          </a:p>
          <a:p>
            <a:pPr marL="0" indent="0">
              <a:buFont typeface="Wingdings" panose="05000000000000000000" charset="0"/>
              <a:buNone/>
            </a:pPr>
            <a:endParaRPr lang="en-US" sz="2000" dirty="0">
              <a:latin typeface="Times New Roman" panose="02020603050405020304" charset="0"/>
              <a:cs typeface="Times New Roman" panose="02020603050405020304" charset="0"/>
            </a:endParaRPr>
          </a:p>
          <a:p>
            <a:pPr marL="0" indent="0">
              <a:buFont typeface="Wingdings" panose="05000000000000000000" charset="0"/>
              <a:buNone/>
            </a:pPr>
            <a:r>
              <a:rPr lang="en-US" sz="2000" dirty="0">
                <a:latin typeface="Times New Roman" panose="02020603050405020304" charset="0"/>
                <a:cs typeface="Times New Roman" panose="02020603050405020304" charset="0"/>
              </a:rPr>
              <a:t>A person is inattentive when his/her mental condition is occupied by other things and he/she does not listen to what other party has said.</a:t>
            </a:r>
          </a:p>
          <a:p>
            <a:endParaRPr lang="en-US" sz="2000" dirty="0">
              <a:latin typeface="Times New Roman" panose="02020603050405020304" charset="0"/>
              <a:cs typeface="Times New Roman" panose="02020603050405020304" charset="0"/>
            </a:endParaRPr>
          </a:p>
          <a:p>
            <a:pPr>
              <a:buFont typeface="Wingdings" panose="05000000000000000000" charset="0"/>
              <a:buChar char="Ø"/>
            </a:pPr>
            <a:r>
              <a:rPr lang="en-US" sz="2000" dirty="0">
                <a:latin typeface="Times New Roman" panose="02020603050405020304" charset="0"/>
                <a:cs typeface="Times New Roman" panose="02020603050405020304" charset="0"/>
                <a:sym typeface="+mn-ea"/>
              </a:rPr>
              <a:t>Limited retention</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rPr>
              <a:t>A human brain cannot get hold or remember every information it gets. The information stored in our memory is not permanent and is lost with time. </a:t>
            </a:r>
          </a:p>
          <a:p>
            <a:pPr marL="0" indent="0">
              <a:buNone/>
            </a:pPr>
            <a:endParaRPr lang="en-US" sz="2000" dirty="0">
              <a:latin typeface="Times New Roman" panose="02020603050405020304" charset="0"/>
              <a:cs typeface="Times New Roman" panose="02020603050405020304" charset="0"/>
            </a:endParaRPr>
          </a:p>
          <a:p>
            <a:pPr>
              <a:buFont typeface="Wingdings" panose="05000000000000000000" charset="0"/>
              <a:buChar char="Ø"/>
            </a:pPr>
            <a:r>
              <a:rPr lang="en-US" sz="2000" dirty="0">
                <a:latin typeface="Times New Roman" panose="02020603050405020304" charset="0"/>
                <a:cs typeface="Times New Roman" panose="02020603050405020304" charset="0"/>
                <a:sym typeface="+mn-ea"/>
              </a:rPr>
              <a:t> Distrust</a:t>
            </a:r>
          </a:p>
          <a:p>
            <a:pPr>
              <a:buFont typeface="Wingdings" panose="05000000000000000000" charset="0"/>
              <a:buChar char="Ø"/>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Trust is one of the most needed things when it comes to communication. </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US" sz="2000" dirty="0">
                <a:latin typeface="Times New Roman" panose="02020603050405020304" charset="0"/>
                <a:cs typeface="Times New Roman" panose="02020603050405020304" charset="0"/>
                <a:sym typeface="+mn-ea"/>
              </a:rPr>
              <a:t>When a receiver distrust the sender, he/she will either ignore the provided information or will take the information and derive and negative meaning from the provided information. </a:t>
            </a:r>
            <a:endParaRPr lang="en-US" sz="2000" dirty="0">
              <a:latin typeface="Times New Roman" panose="02020603050405020304" charset="0"/>
              <a:cs typeface="Times New Roman" panose="02020603050405020304" charset="0"/>
            </a:endParaRPr>
          </a:p>
          <a:p>
            <a:pPr marL="0" indent="0">
              <a:buNone/>
            </a:pPr>
            <a:endParaRPr lang="en-US" sz="1600" dirty="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a:buFont typeface="Wingdings" panose="05000000000000000000" charset="0"/>
              <a:buChar char="Ø"/>
            </a:pPr>
            <a:r>
              <a:rPr lang="en-US" sz="2000">
                <a:latin typeface="Times New Roman" panose="02020603050405020304" charset="0"/>
                <a:cs typeface="Times New Roman" panose="02020603050405020304" charset="0"/>
                <a:sym typeface="+mn-ea"/>
              </a:rPr>
              <a:t> Emotion</a:t>
            </a:r>
          </a:p>
          <a:p>
            <a:pPr>
              <a:buFont typeface="Wingdings" panose="05000000000000000000" charset="0"/>
              <a:buChar char="Ø"/>
            </a:pPr>
            <a:endParaRPr lang="en-US" sz="2000">
              <a:latin typeface="Times New Roman" panose="02020603050405020304" charset="0"/>
              <a:cs typeface="Times New Roman" panose="02020603050405020304" charset="0"/>
              <a:sym typeface="+mn-ea"/>
            </a:endParaRPr>
          </a:p>
          <a:p>
            <a:pPr marL="0" indent="0">
              <a:buFont typeface="Wingdings" panose="05000000000000000000" charset="0"/>
              <a:buNone/>
            </a:pPr>
            <a:r>
              <a:rPr lang="en-US" sz="2000">
                <a:latin typeface="Times New Roman" panose="02020603050405020304" charset="0"/>
                <a:cs typeface="Times New Roman" panose="02020603050405020304" charset="0"/>
              </a:rPr>
              <a:t>A communication can affect a person’s emotion whereas a person emotion also affects the communication process. </a:t>
            </a:r>
          </a:p>
          <a:p>
            <a:pPr marL="0" indent="0">
              <a:buFont typeface="Wingdings" panose="05000000000000000000" charset="0"/>
              <a:buNone/>
            </a:pPr>
            <a:endParaRPr lang="en-US" sz="2000">
              <a:latin typeface="Times New Roman" panose="02020603050405020304" charset="0"/>
              <a:cs typeface="Times New Roman" panose="02020603050405020304" charset="0"/>
            </a:endParaRPr>
          </a:p>
          <a:p>
            <a:pPr marL="0" indent="0">
              <a:buFont typeface="Wingdings" panose="05000000000000000000" charset="0"/>
              <a:buNone/>
            </a:pPr>
            <a:r>
              <a:rPr lang="en-US" sz="2000">
                <a:latin typeface="Times New Roman" panose="02020603050405020304" charset="0"/>
                <a:cs typeface="Times New Roman" panose="02020603050405020304" charset="0"/>
              </a:rPr>
              <a:t>Emotions like anxiety,disgust,joy,fear,confusion,etc leads to problems in communication process</a:t>
            </a:r>
          </a:p>
          <a:p>
            <a:endParaRPr lang="en-US" sz="2000">
              <a:latin typeface="Times New Roman" panose="02020603050405020304" charset="0"/>
              <a:cs typeface="Times New Roman" panose="02020603050405020304" charset="0"/>
            </a:endParaRPr>
          </a:p>
          <a:p>
            <a:pPr>
              <a:buFont typeface="Wingdings" panose="05000000000000000000" charset="0"/>
              <a:buChar char="Ø"/>
            </a:pPr>
            <a:r>
              <a:rPr lang="en-US" sz="2000">
                <a:latin typeface="Times New Roman" panose="02020603050405020304" charset="0"/>
                <a:cs typeface="Times New Roman" panose="02020603050405020304" charset="0"/>
                <a:sym typeface="+mn-ea"/>
              </a:rPr>
              <a:t>Premature Evaluation</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It means jumping to conclusion without properly evaluating the information</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This is usually done when a person is impatient or when the he/she is in a hurry</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04672" y="457200"/>
            <a:ext cx="10579608" cy="1188720"/>
          </a:xfrm>
        </p:spPr>
        <p:txBody>
          <a:bodyPr>
            <a:normAutofit/>
          </a:bodyPr>
          <a:lstStyle/>
          <a:p>
            <a:r>
              <a:rPr lang="en-US" sz="4000">
                <a:solidFill>
                  <a:schemeClr val="tx2"/>
                </a:solidFill>
              </a:rPr>
              <a:t>Ways to overcome psychological barrier:</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B9F0D126-EE65-427F-B31B-4FCA87029EA3}"/>
              </a:ext>
            </a:extLst>
          </p:cNvPr>
          <p:cNvGraphicFramePr>
            <a:graphicFrameLocks noGrp="1"/>
          </p:cNvGraphicFramePr>
          <p:nvPr>
            <p:ph idx="1"/>
            <p:extLst>
              <p:ext uri="{D42A27DB-BD31-4B8C-83A1-F6EECF244321}">
                <p14:modId xmlns:p14="http://schemas.microsoft.com/office/powerpoint/2010/main" val="2129878407"/>
              </p:ext>
            </p:extLst>
          </p:nvPr>
        </p:nvGraphicFramePr>
        <p:xfrm>
          <a:off x="853155" y="1810094"/>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81C1B7AA-CF3A-45BC-8E2D-8DF57DE5228F}"/>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Have a purpose</a:t>
            </a:r>
          </a:p>
        </p:txBody>
      </p:sp>
      <p:sp>
        <p:nvSpPr>
          <p:cNvPr id="23" name="Freeform: Shape 2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A7E2973-E564-4FBE-A26B-A5F4809CD788}"/>
              </a:ext>
            </a:extLst>
          </p:cNvPr>
          <p:cNvPicPr>
            <a:picLocks noChangeAspect="1"/>
          </p:cNvPicPr>
          <p:nvPr/>
        </p:nvPicPr>
        <p:blipFill rotWithShape="1">
          <a:blip r:embed="rId2"/>
          <a:srcRect l="23604" r="9645" b="-2"/>
          <a:stretch/>
        </p:blipFill>
        <p:spPr>
          <a:xfrm>
            <a:off x="7887184" y="1216477"/>
            <a:ext cx="3781051" cy="378106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7" name="Freeform: Shape 2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6" name="Content Placeholder 2">
            <a:extLst>
              <a:ext uri="{FF2B5EF4-FFF2-40B4-BE49-F238E27FC236}">
                <a16:creationId xmlns:a16="http://schemas.microsoft.com/office/drawing/2014/main" id="{17D9C47C-65F9-4EEF-BC5D-3B1240309594}"/>
              </a:ext>
            </a:extLst>
          </p:cNvPr>
          <p:cNvGraphicFramePr>
            <a:graphicFrameLocks noGrp="1"/>
          </p:cNvGraphicFramePr>
          <p:nvPr>
            <p:ph idx="1"/>
            <p:extLst>
              <p:ext uri="{D42A27DB-BD31-4B8C-83A1-F6EECF244321}">
                <p14:modId xmlns:p14="http://schemas.microsoft.com/office/powerpoint/2010/main" val="81624554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US" sz="5200"/>
              <a:t>Introduction</a:t>
            </a:r>
          </a:p>
        </p:txBody>
      </p:sp>
      <p:graphicFrame>
        <p:nvGraphicFramePr>
          <p:cNvPr id="5" name="Content Placeholder 2">
            <a:extLst>
              <a:ext uri="{FF2B5EF4-FFF2-40B4-BE49-F238E27FC236}">
                <a16:creationId xmlns:a16="http://schemas.microsoft.com/office/drawing/2014/main" id="{32E26FDE-9C9B-4897-83EB-B3B18D826154}"/>
              </a:ext>
            </a:extLst>
          </p:cNvPr>
          <p:cNvGraphicFramePr>
            <a:graphicFrameLocks noGrp="1"/>
          </p:cNvGraphicFramePr>
          <p:nvPr>
            <p:ph idx="1"/>
            <p:extLst>
              <p:ext uri="{D42A27DB-BD31-4B8C-83A1-F6EECF244321}">
                <p14:modId xmlns:p14="http://schemas.microsoft.com/office/powerpoint/2010/main" val="40922984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Picture2"/>
          <p:cNvPicPr>
            <a:picLocks noChangeAspect="1"/>
          </p:cNvPicPr>
          <p:nvPr/>
        </p:nvPicPr>
        <p:blipFill>
          <a:blip r:embed="rId2"/>
          <a:stretch>
            <a:fillRect/>
          </a:stretch>
        </p:blipFill>
        <p:spPr>
          <a:xfrm>
            <a:off x="6883868" y="520749"/>
            <a:ext cx="4091751"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358FA31E-597F-431E-AE16-2FDD3D09A727}"/>
              </a:ext>
            </a:extLst>
          </p:cNvPr>
          <p:cNvSpPr>
            <a:spLocks noGrp="1"/>
          </p:cNvSpPr>
          <p:nvPr>
            <p:ph idx="1"/>
          </p:nvPr>
        </p:nvSpPr>
        <p:spPr>
          <a:xfrm>
            <a:off x="838201" y="1984443"/>
            <a:ext cx="5257800" cy="4192520"/>
          </a:xfrm>
        </p:spPr>
        <p:txBody>
          <a:bodyPr>
            <a:normAutofit/>
          </a:bodyPr>
          <a:lstStyle/>
          <a:p>
            <a:r>
              <a:rPr lang="en-US" dirty="0"/>
              <a:t>Internship Letter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p:cNvSpPr>
            <a:spLocks noGrp="1"/>
          </p:cNvSpPr>
          <p:nvPr>
            <p:ph type="title"/>
          </p:nvPr>
        </p:nvSpPr>
        <p:spPr>
          <a:xfrm>
            <a:off x="838200" y="643467"/>
            <a:ext cx="2951205" cy="5571066"/>
          </a:xfrm>
        </p:spPr>
        <p:txBody>
          <a:bodyPr>
            <a:normAutofit/>
          </a:bodyPr>
          <a:lstStyle/>
          <a:p>
            <a:r>
              <a:rPr lang="en-US" dirty="0">
                <a:solidFill>
                  <a:srgbClr val="FFFFFF"/>
                </a:solidFill>
              </a:rPr>
              <a:t> Language barrier</a:t>
            </a:r>
          </a:p>
        </p:txBody>
      </p:sp>
      <p:graphicFrame>
        <p:nvGraphicFramePr>
          <p:cNvPr id="5" name="Content Placeholder 2">
            <a:extLst>
              <a:ext uri="{FF2B5EF4-FFF2-40B4-BE49-F238E27FC236}">
                <a16:creationId xmlns:a16="http://schemas.microsoft.com/office/drawing/2014/main" id="{FB5D95E5-36DC-4914-966C-36D43A97A5D0}"/>
              </a:ext>
            </a:extLst>
          </p:cNvPr>
          <p:cNvGraphicFramePr>
            <a:graphicFrameLocks noGrp="1"/>
          </p:cNvGraphicFramePr>
          <p:nvPr>
            <p:ph idx="1"/>
            <p:extLst>
              <p:ext uri="{D42A27DB-BD31-4B8C-83A1-F6EECF244321}">
                <p14:modId xmlns:p14="http://schemas.microsoft.com/office/powerpoint/2010/main" val="150325126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9D249F40-6553-4BBB-ABC4-E9D073F333A7}"/>
              </a:ext>
            </a:extLst>
          </p:cNvPr>
          <p:cNvSpPr>
            <a:spLocks noGrp="1"/>
          </p:cNvSpPr>
          <p:nvPr>
            <p:ph type="title"/>
          </p:nvPr>
        </p:nvSpPr>
        <p:spPr>
          <a:xfrm>
            <a:off x="838200" y="643467"/>
            <a:ext cx="2951205" cy="5571066"/>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Foreign language</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733CFDA1-A038-4CDA-94C5-B3A64223BD35}"/>
              </a:ext>
            </a:extLst>
          </p:cNvPr>
          <p:cNvGraphicFramePr>
            <a:graphicFrameLocks noGrp="1"/>
          </p:cNvGraphicFramePr>
          <p:nvPr>
            <p:ph idx="1"/>
            <p:extLst>
              <p:ext uri="{D42A27DB-BD31-4B8C-83A1-F6EECF244321}">
                <p14:modId xmlns:p14="http://schemas.microsoft.com/office/powerpoint/2010/main" val="218485638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6306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2D21812C-149C-46E2-B627-5CA76652F3DF}"/>
              </a:ext>
            </a:extLst>
          </p:cNvPr>
          <p:cNvSpPr>
            <a:spLocks noGrp="1"/>
          </p:cNvSpPr>
          <p:nvPr>
            <p:ph type="title"/>
          </p:nvPr>
        </p:nvSpPr>
        <p:spPr>
          <a:xfrm>
            <a:off x="838200" y="643467"/>
            <a:ext cx="2951205" cy="5571066"/>
          </a:xfrm>
        </p:spPr>
        <p:txBody>
          <a:bodyPr>
            <a:normAutofit/>
          </a:bodyPr>
          <a:lstStyle/>
          <a:p>
            <a:r>
              <a:rPr lang="en-US">
                <a:solidFill>
                  <a:srgbClr val="FFFFFF"/>
                </a:solidFill>
                <a:latin typeface="Times New Roman" panose="02020603050405020304" pitchFamily="18" charset="0"/>
                <a:ea typeface="Calibri" panose="020F0502020204030204" pitchFamily="34" charset="0"/>
                <a:cs typeface="Times New Roman" panose="02020603050405020304" pitchFamily="18" charset="0"/>
              </a:rPr>
              <a:t>D</a:t>
            </a:r>
            <a: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ialects</a:t>
            </a:r>
            <a:b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graphicFrame>
        <p:nvGraphicFramePr>
          <p:cNvPr id="28" name="Content Placeholder 2">
            <a:extLst>
              <a:ext uri="{FF2B5EF4-FFF2-40B4-BE49-F238E27FC236}">
                <a16:creationId xmlns:a16="http://schemas.microsoft.com/office/drawing/2014/main" id="{58871898-F8F4-45DB-83C3-928550B5EF7D}"/>
              </a:ext>
            </a:extLst>
          </p:cNvPr>
          <p:cNvGraphicFramePr>
            <a:graphicFrameLocks noGrp="1"/>
          </p:cNvGraphicFramePr>
          <p:nvPr>
            <p:ph idx="1"/>
            <p:extLst>
              <p:ext uri="{D42A27DB-BD31-4B8C-83A1-F6EECF244321}">
                <p14:modId xmlns:p14="http://schemas.microsoft.com/office/powerpoint/2010/main" val="372522606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39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1853DDFA-0D42-4497-A950-8E3C440E8CE5}"/>
              </a:ext>
            </a:extLst>
          </p:cNvPr>
          <p:cNvSpPr>
            <a:spLocks noGrp="1"/>
          </p:cNvSpPr>
          <p:nvPr>
            <p:ph type="title"/>
          </p:nvPr>
        </p:nvSpPr>
        <p:spPr>
          <a:xfrm>
            <a:off x="838200" y="643467"/>
            <a:ext cx="2951205" cy="5571066"/>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Accents</a:t>
            </a:r>
            <a:b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3D380775-DDDE-40DB-9070-746ED2D82F49}"/>
              </a:ext>
            </a:extLst>
          </p:cNvPr>
          <p:cNvGraphicFramePr>
            <a:graphicFrameLocks noGrp="1"/>
          </p:cNvGraphicFramePr>
          <p:nvPr>
            <p:ph idx="1"/>
            <p:extLst>
              <p:ext uri="{D42A27DB-BD31-4B8C-83A1-F6EECF244321}">
                <p14:modId xmlns:p14="http://schemas.microsoft.com/office/powerpoint/2010/main" val="241672708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45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06B6BE48-2854-4640-9895-A0CC86DD6E5E}"/>
              </a:ext>
            </a:extLst>
          </p:cNvPr>
          <p:cNvSpPr>
            <a:spLocks noGrp="1"/>
          </p:cNvSpPr>
          <p:nvPr>
            <p:ph type="title"/>
          </p:nvPr>
        </p:nvSpPr>
        <p:spPr>
          <a:xfrm>
            <a:off x="838200" y="643467"/>
            <a:ext cx="2951205" cy="5571066"/>
          </a:xfrm>
        </p:spPr>
        <p:txBody>
          <a:bodyPr>
            <a:normAutofit/>
          </a:bodyPr>
          <a:lstStyle/>
          <a:p>
            <a:r>
              <a:rPr lang="en-US">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word choice- Verbosity, ambiguity</a:t>
            </a:r>
            <a:b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A8E10429-3F57-46BF-B291-E939102C9BCF}"/>
              </a:ext>
            </a:extLst>
          </p:cNvPr>
          <p:cNvGraphicFramePr>
            <a:graphicFrameLocks noGrp="1"/>
          </p:cNvGraphicFramePr>
          <p:nvPr>
            <p:ph idx="1"/>
            <p:extLst>
              <p:ext uri="{D42A27DB-BD31-4B8C-83A1-F6EECF244321}">
                <p14:modId xmlns:p14="http://schemas.microsoft.com/office/powerpoint/2010/main" val="422691904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7275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27C530B-6611-4690-A332-FA55DCD1CEB4}"/>
              </a:ext>
            </a:extLst>
          </p:cNvPr>
          <p:cNvSpPr>
            <a:spLocks noGrp="1"/>
          </p:cNvSpPr>
          <p:nvPr>
            <p:ph type="title"/>
          </p:nvPr>
        </p:nvSpPr>
        <p:spPr>
          <a:xfrm>
            <a:off x="838200" y="643467"/>
            <a:ext cx="2951205" cy="5571066"/>
          </a:xfrm>
        </p:spPr>
        <p:txBody>
          <a:bodyPr>
            <a:normAutofit/>
          </a:bodyPr>
          <a:lstStyle/>
          <a:p>
            <a:r>
              <a:rPr lang="en-US" sz="4100">
                <a:solidFill>
                  <a:srgbClr val="FFFFFF"/>
                </a:solidFill>
                <a:latin typeface="Times New Roman" panose="02020603050405020304" pitchFamily="18" charset="0"/>
                <a:ea typeface="Calibri" panose="020F0502020204030204" pitchFamily="34" charset="0"/>
                <a:cs typeface="Times New Roman" panose="02020603050405020304" pitchFamily="18" charset="0"/>
              </a:rPr>
              <a:t>O</a:t>
            </a:r>
            <a:r>
              <a:rPr lang="en-US" sz="41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vercoming language obstacles in the workplace</a:t>
            </a:r>
            <a:endParaRPr lang="en-US" sz="410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38589633-0F04-4C13-894F-30A6AEE0629F}"/>
              </a:ext>
            </a:extLst>
          </p:cNvPr>
          <p:cNvGraphicFramePr>
            <a:graphicFrameLocks noGrp="1"/>
          </p:cNvGraphicFramePr>
          <p:nvPr>
            <p:ph idx="1"/>
            <p:extLst>
              <p:ext uri="{D42A27DB-BD31-4B8C-83A1-F6EECF244321}">
                <p14:modId xmlns:p14="http://schemas.microsoft.com/office/powerpoint/2010/main" val="254005990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440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a:t>Conclusion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FCE02A-DC64-4E8B-9C6F-4735615673B2}"/>
              </a:ext>
            </a:extLst>
          </p:cNvPr>
          <p:cNvGraphicFramePr>
            <a:graphicFrameLocks noGrp="1"/>
          </p:cNvGraphicFramePr>
          <p:nvPr>
            <p:ph idx="1"/>
            <p:extLst>
              <p:ext uri="{D42A27DB-BD31-4B8C-83A1-F6EECF244321}">
                <p14:modId xmlns:p14="http://schemas.microsoft.com/office/powerpoint/2010/main" val="330069417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4EA646-CD04-4534-9016-2C1DDF3920BA}"/>
              </a:ext>
            </a:extLst>
          </p:cNvPr>
          <p:cNvSpPr>
            <a:spLocks noGrp="1"/>
          </p:cNvSpPr>
          <p:nvPr>
            <p:ph type="title"/>
          </p:nvPr>
        </p:nvSpPr>
        <p:spPr>
          <a:xfrm>
            <a:off x="4965430" y="629268"/>
            <a:ext cx="6586491" cy="1286160"/>
          </a:xfrm>
        </p:spPr>
        <p:txBody>
          <a:bodyPr anchor="b">
            <a:normAutofit/>
          </a:bodyPr>
          <a:lstStyle/>
          <a:p>
            <a:r>
              <a:rPr lang="en-US" sz="3700" b="1" kern="0">
                <a:effectLst/>
                <a:latin typeface="Times New Roman" panose="02020603050405020304" pitchFamily="18" charset="0"/>
                <a:ea typeface="Times New Roman" panose="02020603050405020304" pitchFamily="18" charset="0"/>
                <a:cs typeface="Times New Roman" panose="02020603050405020304" pitchFamily="18" charset="0"/>
              </a:rPr>
              <a:t>Interpersonal Communication at the workplace</a:t>
            </a:r>
            <a:endParaRPr lang="en-US" sz="3700"/>
          </a:p>
        </p:txBody>
      </p:sp>
      <p:sp>
        <p:nvSpPr>
          <p:cNvPr id="24" name="Content Placeholder 6">
            <a:extLst>
              <a:ext uri="{FF2B5EF4-FFF2-40B4-BE49-F238E27FC236}">
                <a16:creationId xmlns:a16="http://schemas.microsoft.com/office/drawing/2014/main" id="{7B40FC02-FA53-4A67-9D61-E15ACB868BB1}"/>
              </a:ext>
            </a:extLst>
          </p:cNvPr>
          <p:cNvSpPr>
            <a:spLocks noGrp="1"/>
          </p:cNvSpPr>
          <p:nvPr>
            <p:ph idx="1"/>
          </p:nvPr>
        </p:nvSpPr>
        <p:spPr>
          <a:xfrm>
            <a:off x="4965431" y="2438400"/>
            <a:ext cx="6586489" cy="3785419"/>
          </a:xfrm>
        </p:spPr>
        <p:txBody>
          <a:bodyPr>
            <a:normAutofit/>
          </a:bodyPr>
          <a:lstStyle/>
          <a:p>
            <a:r>
              <a:rPr lang="en-US" sz="2000">
                <a:effectLst/>
                <a:latin typeface="Times New Roman" panose="02020603050405020304" pitchFamily="18" charset="0"/>
                <a:ea typeface="SimSun" panose="02010600030101010101" pitchFamily="2" charset="-122"/>
              </a:rPr>
              <a:t>The term "interpersonal communications" refers to the process of exchanging ideas and information between two people</a:t>
            </a:r>
          </a:p>
          <a:p>
            <a:r>
              <a:rPr lang="en-US" sz="2000">
                <a:effectLst/>
                <a:latin typeface="Times New Roman" panose="02020603050405020304" pitchFamily="18" charset="0"/>
                <a:ea typeface="SimSun" panose="02010600030101010101" pitchFamily="2" charset="-122"/>
              </a:rPr>
              <a:t>An interpersonal communication process necessitates six elements. </a:t>
            </a:r>
          </a:p>
          <a:p>
            <a:r>
              <a:rPr lang="en-US" sz="2000">
                <a:effectLst/>
                <a:latin typeface="Times New Roman" panose="02020603050405020304" pitchFamily="18" charset="0"/>
                <a:ea typeface="SimSun" panose="02010600030101010101" pitchFamily="2" charset="-122"/>
              </a:rPr>
              <a:t>They are communicators who are willing to share and receive information, the topic's message, noise, feedback, context, and the channel via which the communicators communicate.</a:t>
            </a:r>
          </a:p>
          <a:p>
            <a:r>
              <a:rPr lang="en-US" sz="2000">
                <a:effectLst/>
                <a:latin typeface="Times New Roman" panose="02020603050405020304" pitchFamily="18" charset="0"/>
                <a:ea typeface="SimSun" panose="02010600030101010101" pitchFamily="2" charset="-122"/>
              </a:rPr>
              <a:t>Interpersonal communication can be used in a variety of contexts. Some of these include providing and receiving information, sustaining a relationship, influencing others. </a:t>
            </a:r>
            <a:endParaRPr lang="en-US" sz="2000"/>
          </a:p>
        </p:txBody>
      </p:sp>
      <p:pic>
        <p:nvPicPr>
          <p:cNvPr id="25" name="Picture 8" descr="Green dialogue boxes">
            <a:extLst>
              <a:ext uri="{FF2B5EF4-FFF2-40B4-BE49-F238E27FC236}">
                <a16:creationId xmlns:a16="http://schemas.microsoft.com/office/drawing/2014/main" id="{B99EDB79-796B-42B7-9C16-D25A179AFA00}"/>
              </a:ext>
            </a:extLst>
          </p:cNvPr>
          <p:cNvPicPr>
            <a:picLocks noChangeAspect="1"/>
          </p:cNvPicPr>
          <p:nvPr/>
        </p:nvPicPr>
        <p:blipFill rotWithShape="1">
          <a:blip r:embed="rId2"/>
          <a:srcRect l="18950" r="24779" b="2"/>
          <a:stretch/>
        </p:blipFill>
        <p:spPr>
          <a:xfrm>
            <a:off x="20" y="10"/>
            <a:ext cx="4635571" cy="6857990"/>
          </a:xfrm>
          <a:prstGeom prst="rect">
            <a:avLst/>
          </a:prstGeom>
          <a:effectLst/>
        </p:spPr>
      </p:pic>
      <p:cxnSp>
        <p:nvCxnSpPr>
          <p:cNvPr id="26"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2DDA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11040-C4F6-4F8D-AFD8-FCC35E914CBF}"/>
              </a:ext>
            </a:extLst>
          </p:cNvPr>
          <p:cNvSpPr>
            <a:spLocks noGrp="1"/>
          </p:cNvSpPr>
          <p:nvPr>
            <p:ph type="title"/>
          </p:nvPr>
        </p:nvSpPr>
        <p:spPr>
          <a:xfrm>
            <a:off x="635000" y="640823"/>
            <a:ext cx="3418659" cy="5583148"/>
          </a:xfrm>
        </p:spPr>
        <p:txBody>
          <a:bodyPr anchor="ctr">
            <a:normAutofit/>
          </a:bodyPr>
          <a:lstStyle/>
          <a:p>
            <a:r>
              <a:rPr lang="en-US" sz="3400" b="1">
                <a:effectLst/>
                <a:latin typeface="Times New Roman" panose="02020603050405020304" pitchFamily="18" charset="0"/>
                <a:ea typeface="SimSun" panose="02010600030101010101" pitchFamily="2" charset="-122"/>
                <a:cs typeface="Times New Roman" panose="02020603050405020304" pitchFamily="18" charset="0"/>
              </a:rPr>
              <a:t>Importance of Interpersonal Communication</a:t>
            </a:r>
            <a:br>
              <a:rPr lang="en-US" sz="3400">
                <a:effectLst/>
                <a:latin typeface="Calibri" panose="020F0502020204030204" pitchFamily="34" charset="0"/>
                <a:ea typeface="SimSun" panose="02010600030101010101" pitchFamily="2" charset="-122"/>
                <a:cs typeface="Times New Roman" panose="02020603050405020304" pitchFamily="18" charset="0"/>
              </a:rPr>
            </a:br>
            <a:endParaRPr lang="en-US" sz="3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9337CC9-2F4E-41B8-9A2D-20765272AAF3}"/>
              </a:ext>
            </a:extLst>
          </p:cNvPr>
          <p:cNvGraphicFramePr>
            <a:graphicFrameLocks noGrp="1"/>
          </p:cNvGraphicFramePr>
          <p:nvPr>
            <p:ph idx="1"/>
            <p:extLst>
              <p:ext uri="{D42A27DB-BD31-4B8C-83A1-F6EECF244321}">
                <p14:modId xmlns:p14="http://schemas.microsoft.com/office/powerpoint/2010/main" val="38993152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99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EE1A15E-999A-4ABD-A36A-F188D15DE97F}"/>
              </a:ext>
            </a:extLst>
          </p:cNvPr>
          <p:cNvSpPr>
            <a:spLocks noGrp="1"/>
          </p:cNvSpPr>
          <p:nvPr>
            <p:ph type="title"/>
          </p:nvPr>
        </p:nvSpPr>
        <p:spPr>
          <a:xfrm>
            <a:off x="786385" y="841248"/>
            <a:ext cx="5129600" cy="5340097"/>
          </a:xfrm>
        </p:spPr>
        <p:txBody>
          <a:bodyPr anchor="ctr">
            <a:normAutofit/>
          </a:bodyPr>
          <a:lstStyle/>
          <a:p>
            <a:r>
              <a:rPr lang="en-US" sz="48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Empathy</a:t>
            </a:r>
            <a:br>
              <a:rPr lang="en-US" sz="48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6EFF5B70-F19E-4EBB-9DD5-E34B1DDE7E23}"/>
              </a:ext>
            </a:extLst>
          </p:cNvPr>
          <p:cNvGraphicFramePr>
            <a:graphicFrameLocks noGrp="1"/>
          </p:cNvGraphicFramePr>
          <p:nvPr>
            <p:ph idx="1"/>
            <p:extLst>
              <p:ext uri="{D42A27DB-BD31-4B8C-83A1-F6EECF244321}">
                <p14:modId xmlns:p14="http://schemas.microsoft.com/office/powerpoint/2010/main" val="1899684502"/>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73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5" y="841248"/>
            <a:ext cx="5129600" cy="5340097"/>
          </a:xfrm>
        </p:spPr>
        <p:txBody>
          <a:bodyPr anchor="ctr">
            <a:normAutofit/>
          </a:bodyPr>
          <a:lstStyle/>
          <a:p>
            <a:r>
              <a:rPr lang="en-US" sz="4800" b="1">
                <a:solidFill>
                  <a:schemeClr val="bg1"/>
                </a:solidFill>
              </a:rPr>
              <a:t>Active Listening</a:t>
            </a:r>
          </a:p>
        </p:txBody>
      </p:sp>
      <p:graphicFrame>
        <p:nvGraphicFramePr>
          <p:cNvPr id="5" name="Content Placeholder 2">
            <a:extLst>
              <a:ext uri="{FF2B5EF4-FFF2-40B4-BE49-F238E27FC236}">
                <a16:creationId xmlns:a16="http://schemas.microsoft.com/office/drawing/2014/main" id="{ACB69144-A5CA-43F2-947D-82B9575A9677}"/>
              </a:ext>
            </a:extLst>
          </p:cNvPr>
          <p:cNvGraphicFramePr>
            <a:graphicFrameLocks noGrp="1"/>
          </p:cNvGraphicFramePr>
          <p:nvPr>
            <p:ph idx="1"/>
            <p:extLst>
              <p:ext uri="{D42A27DB-BD31-4B8C-83A1-F6EECF244321}">
                <p14:modId xmlns:p14="http://schemas.microsoft.com/office/powerpoint/2010/main" val="37878165"/>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5" y="841248"/>
            <a:ext cx="5129600" cy="5340097"/>
          </a:xfrm>
        </p:spPr>
        <p:txBody>
          <a:bodyPr anchor="ctr">
            <a:normAutofit/>
          </a:bodyPr>
          <a:lstStyle/>
          <a:p>
            <a:r>
              <a:rPr lang="en-US" sz="4800" b="1">
                <a:solidFill>
                  <a:schemeClr val="bg1"/>
                </a:solidFill>
              </a:rPr>
              <a:t>CASE STUDY</a:t>
            </a:r>
          </a:p>
        </p:txBody>
      </p:sp>
      <p:graphicFrame>
        <p:nvGraphicFramePr>
          <p:cNvPr id="5" name="Content Placeholder 2">
            <a:extLst>
              <a:ext uri="{FF2B5EF4-FFF2-40B4-BE49-F238E27FC236}">
                <a16:creationId xmlns:a16="http://schemas.microsoft.com/office/drawing/2014/main" id="{48F7F88B-F35A-4084-A899-B167844698D1}"/>
              </a:ext>
            </a:extLst>
          </p:cNvPr>
          <p:cNvGraphicFramePr>
            <a:graphicFrameLocks noGrp="1"/>
          </p:cNvGraphicFramePr>
          <p:nvPr>
            <p:ph idx="1"/>
            <p:extLst>
              <p:ext uri="{D42A27DB-BD31-4B8C-83A1-F6EECF244321}">
                <p14:modId xmlns:p14="http://schemas.microsoft.com/office/powerpoint/2010/main" val="3712932303"/>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6D7C4BB-D176-4D69-AF5B-E1C64BEE8AA7}"/>
              </a:ext>
            </a:extLst>
          </p:cNvPr>
          <p:cNvSpPr txBox="1"/>
          <p:nvPr/>
        </p:nvSpPr>
        <p:spPr>
          <a:xfrm>
            <a:off x="804672"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kern="1200">
                <a:solidFill>
                  <a:schemeClr val="tx2"/>
                </a:solidFill>
                <a:latin typeface="+mj-lt"/>
                <a:ea typeface="+mj-ea"/>
                <a:cs typeface="+mj-cs"/>
              </a:rPr>
              <a:t>According to (Tariq,2022) there are three levels of active listening</a:t>
            </a:r>
          </a:p>
        </p:txBody>
      </p:sp>
      <p:sp>
        <p:nvSpPr>
          <p:cNvPr id="3" name="Content Placeholder 2"/>
          <p:cNvSpPr>
            <a:spLocks noGrp="1"/>
          </p:cNvSpPr>
          <p:nvPr>
            <p:ph idx="1"/>
          </p:nvPr>
        </p:nvSpPr>
        <p:spPr>
          <a:xfrm>
            <a:off x="744275" y="1946353"/>
            <a:ext cx="5331997" cy="4738914"/>
          </a:xfrm>
        </p:spPr>
        <p:txBody>
          <a:bodyPr vert="horz" lIns="91440" tIns="45720" rIns="91440" bIns="45720" rtlCol="0" anchor="ctr">
            <a:normAutofit/>
          </a:bodyPr>
          <a:lstStyle/>
          <a:p>
            <a:pPr marL="0" indent="0">
              <a:buNone/>
            </a:pPr>
            <a:r>
              <a:rPr lang="en-US" sz="1800" b="1" dirty="0">
                <a:solidFill>
                  <a:schemeClr val="tx2"/>
                </a:solidFill>
              </a:rPr>
              <a:t>Internal listening</a:t>
            </a:r>
          </a:p>
          <a:p>
            <a:r>
              <a:rPr lang="en-US" sz="1800" dirty="0">
                <a:solidFill>
                  <a:schemeClr val="tx2"/>
                </a:solidFill>
              </a:rPr>
              <a:t>Listening to our inner voice</a:t>
            </a:r>
          </a:p>
          <a:p>
            <a:r>
              <a:rPr lang="en-US" sz="1800" dirty="0">
                <a:solidFill>
                  <a:schemeClr val="tx2"/>
                </a:solidFill>
              </a:rPr>
              <a:t>Response is influenced by our thoughts and emotions</a:t>
            </a:r>
          </a:p>
          <a:p>
            <a:r>
              <a:rPr lang="en-US" sz="1800" dirty="0">
                <a:solidFill>
                  <a:schemeClr val="tx2"/>
                </a:solidFill>
              </a:rPr>
              <a:t>Leads to misunderstanding and missing the key information</a:t>
            </a:r>
          </a:p>
          <a:p>
            <a:pPr marL="0" indent="0">
              <a:buNone/>
            </a:pPr>
            <a:r>
              <a:rPr lang="en-US" sz="1800" b="1" dirty="0">
                <a:solidFill>
                  <a:schemeClr val="tx2"/>
                </a:solidFill>
              </a:rPr>
              <a:t>Focused listening</a:t>
            </a:r>
          </a:p>
          <a:p>
            <a:r>
              <a:rPr lang="en-US" sz="1800" dirty="0">
                <a:solidFill>
                  <a:schemeClr val="tx2"/>
                </a:solidFill>
              </a:rPr>
              <a:t>Actively listen to what the speaker is trying to convey</a:t>
            </a:r>
          </a:p>
          <a:p>
            <a:r>
              <a:rPr lang="en-US" sz="1800" dirty="0">
                <a:solidFill>
                  <a:schemeClr val="tx2"/>
                </a:solidFill>
              </a:rPr>
              <a:t>Only reach this level if we are motivated due to the situation or speaker</a:t>
            </a:r>
          </a:p>
          <a:p>
            <a:pPr marL="0"/>
            <a:endParaRPr lang="en-US" sz="1800" dirty="0">
              <a:solidFill>
                <a:schemeClr val="tx2"/>
              </a:solidFill>
            </a:endParaRPr>
          </a:p>
        </p:txBody>
      </p:sp>
      <p:grpSp>
        <p:nvGrpSpPr>
          <p:cNvPr id="39" name="Group 38">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40" name="Freeform: Shape 39">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Ear">
            <a:extLst>
              <a:ext uri="{FF2B5EF4-FFF2-40B4-BE49-F238E27FC236}">
                <a16:creationId xmlns:a16="http://schemas.microsoft.com/office/drawing/2014/main" id="{39208188-CB2E-4BA7-9C31-B634EA649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6F82BC1B-7314-4AED-91D2-F21A4576E944}"/>
              </a:ext>
            </a:extLst>
          </p:cNvPr>
          <p:cNvPicPr>
            <a:picLocks noChangeAspect="1"/>
          </p:cNvPicPr>
          <p:nvPr/>
        </p:nvPicPr>
        <p:blipFill rotWithShape="1">
          <a:blip r:embed="rId2"/>
          <a:srcRect l="8292" r="24957"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3F5D444-A0DF-466F-A337-58943B1A4065}"/>
              </a:ext>
            </a:extLst>
          </p:cNvPr>
          <p:cNvGraphicFramePr>
            <a:graphicFrameLocks noGrp="1"/>
          </p:cNvGraphicFramePr>
          <p:nvPr>
            <p:ph idx="1"/>
            <p:extLst>
              <p:ext uri="{D42A27DB-BD31-4B8C-83A1-F6EECF244321}">
                <p14:modId xmlns:p14="http://schemas.microsoft.com/office/powerpoint/2010/main" val="77363471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1543</Words>
  <Application>Microsoft Office PowerPoint</Application>
  <PresentationFormat>Widescreen</PresentationFormat>
  <Paragraphs>150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WPCS Presentation</vt:lpstr>
      <vt:lpstr>Introduction</vt:lpstr>
      <vt:lpstr>Interpersonal Communication at the workplace</vt:lpstr>
      <vt:lpstr>Importance of Interpersonal Communication </vt:lpstr>
      <vt:lpstr>Empathy </vt:lpstr>
      <vt:lpstr>Active Listening</vt:lpstr>
      <vt:lpstr>CASE STUDY</vt:lpstr>
      <vt:lpstr>PowerPoint Presentation</vt:lpstr>
      <vt:lpstr>PowerPoint Presentation</vt:lpstr>
      <vt:lpstr>IMPORTANCE</vt:lpstr>
      <vt:lpstr>PowerPoint Presentation</vt:lpstr>
      <vt:lpstr>Barriers to communication in a workplace</vt:lpstr>
      <vt:lpstr>Psychological Barrier</vt:lpstr>
      <vt:lpstr>Study</vt:lpstr>
      <vt:lpstr>Causes of Psychological Barrier:</vt:lpstr>
      <vt:lpstr>PowerPoint Presentation</vt:lpstr>
      <vt:lpstr>PowerPoint Presentation</vt:lpstr>
      <vt:lpstr>Ways to overcome psychological barrier:</vt:lpstr>
      <vt:lpstr>PowerPoint Presentation</vt:lpstr>
      <vt:lpstr>PowerPoint Presentation</vt:lpstr>
      <vt:lpstr> Language barrier</vt:lpstr>
      <vt:lpstr>Foreign language</vt:lpstr>
      <vt:lpstr>Dialects </vt:lpstr>
      <vt:lpstr>Accents </vt:lpstr>
      <vt:lpstr>word choice- Verbosity, ambiguity </vt:lpstr>
      <vt:lpstr>Overcoming language obstacles in the workplace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LISTENING</dc:title>
  <dc:creator>Info-chip</dc:creator>
  <cp:lastModifiedBy>Kapil Pokhrel</cp:lastModifiedBy>
  <cp:revision>9</cp:revision>
  <dcterms:created xsi:type="dcterms:W3CDTF">2022-03-03T14:46:00Z</dcterms:created>
  <dcterms:modified xsi:type="dcterms:W3CDTF">2022-03-27T15:53:32Z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A861419A3A70496D8B2FBAA1FD3E312B</vt:lpwstr>
  </property>
  <property fmtid="{D5CDD505-2E9C-101B-9397-08002B2CF9AE}" pid="3" name="KSOProductBuildVer">
    <vt:lpwstr>1033-11.2.0.10466</vt:lpwstr>
  </property>
</Properties>
</file>