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notesSlides/notesSlide6.xml" ContentType="application/vnd.openxmlformats-officedocument.presentationml.notesSl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08" r:id="rId2"/>
    <p:sldId id="298" r:id="rId3"/>
    <p:sldId id="314" r:id="rId4"/>
    <p:sldId id="304" r:id="rId5"/>
    <p:sldId id="313" r:id="rId6"/>
    <p:sldId id="293" r:id="rId7"/>
    <p:sldId id="316" r:id="rId8"/>
    <p:sldId id="315" r:id="rId9"/>
    <p:sldId id="259" r:id="rId10"/>
    <p:sldId id="297" r:id="rId11"/>
    <p:sldId id="288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96" r:id="rId24"/>
    <p:sldId id="291" r:id="rId25"/>
    <p:sldId id="292" r:id="rId26"/>
    <p:sldId id="289" r:id="rId27"/>
    <p:sldId id="286" r:id="rId28"/>
    <p:sldId id="290" r:id="rId29"/>
    <p:sldId id="311" r:id="rId30"/>
    <p:sldId id="312" r:id="rId31"/>
    <p:sldId id="273" r:id="rId32"/>
    <p:sldId id="274" r:id="rId33"/>
    <p:sldId id="272" r:id="rId34"/>
    <p:sldId id="29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576" userDrawn="1">
          <p15:clr>
            <a:srgbClr val="A4A3A4"/>
          </p15:clr>
        </p15:guide>
        <p15:guide id="4" pos="336" userDrawn="1">
          <p15:clr>
            <a:srgbClr val="A4A3A4"/>
          </p15:clr>
        </p15:guide>
        <p15:guide id="5" pos="7392" userDrawn="1">
          <p15:clr>
            <a:srgbClr val="A4A3A4"/>
          </p15:clr>
        </p15:guide>
        <p15:guide id="6" pos="1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3693"/>
    <a:srgbClr val="B4006C"/>
    <a:srgbClr val="145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9" autoAdjust="0"/>
    <p:restoredTop sz="79287" autoAdjust="0"/>
  </p:normalViewPr>
  <p:slideViewPr>
    <p:cSldViewPr snapToGrid="0" showGuides="1">
      <p:cViewPr varScale="1">
        <p:scale>
          <a:sx n="99" d="100"/>
          <a:sy n="99" d="100"/>
        </p:scale>
        <p:origin x="280" y="184"/>
      </p:cViewPr>
      <p:guideLst>
        <p:guide orient="horz" pos="1368"/>
        <p:guide pos="3840"/>
        <p:guide orient="horz" pos="3576"/>
        <p:guide pos="336"/>
        <p:guide pos="7392"/>
        <p:guide pos="19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433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700282656975564E-2"/>
          <c:y val="3.631714756704478E-2"/>
          <c:w val="0.92638518742849452"/>
          <c:h val="0.800241494347837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EE-4E69-946C-126765D0F8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EE-4E69-946C-126765D0F8C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EE-4E69-946C-126765D0F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2835984"/>
        <c:axId val="662834024"/>
      </c:barChart>
      <c:catAx>
        <c:axId val="66283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Source Sans Pro" charset="0"/>
                <a:cs typeface="Arial" panose="020B0604020202020204" pitchFamily="34" charset="0"/>
              </a:defRPr>
            </a:pPr>
            <a:endParaRPr lang="en-US"/>
          </a:p>
        </c:txPr>
        <c:crossAx val="662834024"/>
        <c:crosses val="autoZero"/>
        <c:auto val="1"/>
        <c:lblAlgn val="ctr"/>
        <c:lblOffset val="100"/>
        <c:noMultiLvlLbl val="0"/>
      </c:catAx>
      <c:valAx>
        <c:axId val="662834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Source Sans Pro" charset="0"/>
                <a:cs typeface="Arial" panose="020B0604020202020204" pitchFamily="34" charset="0"/>
              </a:defRPr>
            </a:pPr>
            <a:endParaRPr lang="en-US"/>
          </a:p>
        </c:txPr>
        <c:crossAx val="662835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093946909983921"/>
          <c:y val="0.94563538932633417"/>
          <c:w val="0.51812106180032158"/>
          <c:h val="5.43646106736657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/>
              </a:solidFill>
              <a:latin typeface="+mn-lt"/>
              <a:ea typeface="Source Sans Pro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 i="0">
          <a:solidFill>
            <a:schemeClr val="tx1"/>
          </a:solidFill>
          <a:latin typeface="Arial" panose="020B0604020202020204" pitchFamily="34" charset="0"/>
          <a:ea typeface="Source Sans Pro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124905220180809"/>
          <c:y val="4.0194823208074604E-2"/>
          <c:w val="0.83426450860309131"/>
          <c:h val="0.8173652455028487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Line 1</c:v>
                </c:pt>
              </c:strCache>
            </c:strRef>
          </c:tx>
          <c:spPr>
            <a:ln w="25400" cmpd="sng">
              <a:solidFill>
                <a:schemeClr val="accent1"/>
              </a:solidFill>
            </a:ln>
            <a:effectLst/>
          </c:spPr>
          <c:marker>
            <c:symbol val="none"/>
          </c:marker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0-190D-4340-9B12-F657AE9C144F}"/>
              </c:ext>
            </c:extLst>
          </c:dPt>
          <c:cat>
            <c:strRef>
              <c:f>Sheet1!$A$2:$A$14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50</c:v>
                </c:pt>
                <c:pt idx="1">
                  <c:v>40</c:v>
                </c:pt>
                <c:pt idx="2">
                  <c:v>150</c:v>
                </c:pt>
                <c:pt idx="3">
                  <c:v>70</c:v>
                </c:pt>
                <c:pt idx="4">
                  <c:v>50</c:v>
                </c:pt>
                <c:pt idx="5">
                  <c:v>50</c:v>
                </c:pt>
                <c:pt idx="6">
                  <c:v>40</c:v>
                </c:pt>
                <c:pt idx="7">
                  <c:v>150</c:v>
                </c:pt>
                <c:pt idx="8">
                  <c:v>70</c:v>
                </c:pt>
                <c:pt idx="9">
                  <c:v>50</c:v>
                </c:pt>
                <c:pt idx="10">
                  <c:v>210</c:v>
                </c:pt>
                <c:pt idx="11">
                  <c:v>40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90D-4340-9B12-F657AE9C14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Line 2</c:v>
                </c:pt>
              </c:strCache>
            </c:strRef>
          </c:tx>
          <c:spPr>
            <a:ln w="25400" cmpd="sng">
              <a:solidFill>
                <a:schemeClr val="accent2"/>
              </a:solidFill>
            </a:ln>
            <a:effectLst/>
          </c:spPr>
          <c:marker>
            <c:symbol val="none"/>
          </c:marker>
          <c:cat>
            <c:strRef>
              <c:f>Sheet1!$A$2:$A$14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130</c:v>
                </c:pt>
                <c:pt idx="1">
                  <c:v>170</c:v>
                </c:pt>
                <c:pt idx="2">
                  <c:v>110</c:v>
                </c:pt>
                <c:pt idx="3">
                  <c:v>210</c:v>
                </c:pt>
                <c:pt idx="4">
                  <c:v>80</c:v>
                </c:pt>
                <c:pt idx="5">
                  <c:v>130</c:v>
                </c:pt>
                <c:pt idx="6">
                  <c:v>170</c:v>
                </c:pt>
                <c:pt idx="7">
                  <c:v>110</c:v>
                </c:pt>
                <c:pt idx="8">
                  <c:v>210</c:v>
                </c:pt>
                <c:pt idx="9">
                  <c:v>80</c:v>
                </c:pt>
                <c:pt idx="10">
                  <c:v>110</c:v>
                </c:pt>
                <c:pt idx="11">
                  <c:v>18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190D-4340-9B12-F657AE9C144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Line 3</c:v>
                </c:pt>
              </c:strCache>
            </c:strRef>
          </c:tx>
          <c:spPr>
            <a:ln w="25400"/>
          </c:spPr>
          <c:marker>
            <c:symbol val="none"/>
          </c:marker>
          <c:cat>
            <c:strRef>
              <c:f>Sheet1!$A$2:$A$14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75</c:v>
                </c:pt>
                <c:pt idx="1">
                  <c:v>120</c:v>
                </c:pt>
                <c:pt idx="2">
                  <c:v>130</c:v>
                </c:pt>
                <c:pt idx="3">
                  <c:v>100</c:v>
                </c:pt>
                <c:pt idx="4">
                  <c:v>65</c:v>
                </c:pt>
                <c:pt idx="5">
                  <c:v>75</c:v>
                </c:pt>
                <c:pt idx="6">
                  <c:v>120</c:v>
                </c:pt>
                <c:pt idx="7">
                  <c:v>130</c:v>
                </c:pt>
                <c:pt idx="8">
                  <c:v>100</c:v>
                </c:pt>
                <c:pt idx="9">
                  <c:v>65</c:v>
                </c:pt>
                <c:pt idx="10">
                  <c:v>130</c:v>
                </c:pt>
                <c:pt idx="11">
                  <c:v>51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190D-4340-9B12-F657AE9C14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2845392"/>
        <c:axId val="662836768"/>
      </c:lineChart>
      <c:catAx>
        <c:axId val="66284539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 sz="900" b="1">
                <a:latin typeface="+mn-lt"/>
              </a:defRPr>
            </a:pPr>
            <a:endParaRPr lang="en-US"/>
          </a:p>
        </c:txPr>
        <c:crossAx val="662836768"/>
        <c:crosses val="autoZero"/>
        <c:auto val="1"/>
        <c:lblAlgn val="ctr"/>
        <c:lblOffset val="0"/>
        <c:noMultiLvlLbl val="0"/>
      </c:catAx>
      <c:valAx>
        <c:axId val="662836768"/>
        <c:scaling>
          <c:orientation val="minMax"/>
        </c:scaling>
        <c:delete val="0"/>
        <c:axPos val="l"/>
        <c:majorGridlines>
          <c:spPr>
            <a:ln w="3175" cmpd="sng">
              <a:solidFill>
                <a:srgbClr val="7F7F7F">
                  <a:alpha val="50000"/>
                </a:srgb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000" b="0">
                <a:latin typeface="+mn-lt"/>
              </a:defRPr>
            </a:pPr>
            <a:endParaRPr lang="en-US"/>
          </a:p>
        </c:txPr>
        <c:crossAx val="662845392"/>
        <c:crosses val="autoZero"/>
        <c:crossBetween val="midCat"/>
      </c:valAx>
      <c:spPr>
        <a:ln w="3175" cmpd="sng">
          <a:noFill/>
        </a:ln>
      </c:spPr>
    </c:plotArea>
    <c:legend>
      <c:legendPos val="b"/>
      <c:layout>
        <c:manualLayout>
          <c:xMode val="edge"/>
          <c:yMode val="edge"/>
          <c:x val="4.9397330401267411E-2"/>
          <c:y val="0.90880548898778957"/>
          <c:w val="0.89369783168995764"/>
          <c:h val="9.1194511012210433E-2"/>
        </c:manualLayout>
      </c:layout>
      <c:overlay val="0"/>
      <c:txPr>
        <a:bodyPr/>
        <a:lstStyle/>
        <a:p>
          <a:pPr>
            <a:defRPr sz="9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100" b="1" i="0">
          <a:latin typeface="+mn-lt"/>
          <a:ea typeface="Source Sans Pro Semibold" charset="0"/>
          <a:cs typeface="Source Sans Pro Semibold" charset="0"/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495275590551179"/>
          <c:y val="4.0194823208074604E-2"/>
          <c:w val="0.84167191601049873"/>
          <c:h val="0.8173652455028487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Line 1</c:v>
                </c:pt>
              </c:strCache>
            </c:strRef>
          </c:tx>
          <c:spPr>
            <a:ln w="25400" cmpd="sng">
              <a:solidFill>
                <a:schemeClr val="accent1"/>
              </a:solidFill>
            </a:ln>
            <a:effectLst/>
          </c:spPr>
          <c:marker>
            <c:symbol val="none"/>
          </c:marker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0-7387-4FB7-96C6-D329628B4FA9}"/>
              </c:ext>
            </c:extLst>
          </c:dPt>
          <c:cat>
            <c:strRef>
              <c:f>Sheet1!$A$2:$A$14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50</c:v>
                </c:pt>
                <c:pt idx="1">
                  <c:v>40</c:v>
                </c:pt>
                <c:pt idx="2">
                  <c:v>150</c:v>
                </c:pt>
                <c:pt idx="3">
                  <c:v>70</c:v>
                </c:pt>
                <c:pt idx="4">
                  <c:v>50</c:v>
                </c:pt>
                <c:pt idx="5">
                  <c:v>50</c:v>
                </c:pt>
                <c:pt idx="6">
                  <c:v>40</c:v>
                </c:pt>
                <c:pt idx="7">
                  <c:v>150</c:v>
                </c:pt>
                <c:pt idx="8">
                  <c:v>70</c:v>
                </c:pt>
                <c:pt idx="9">
                  <c:v>50</c:v>
                </c:pt>
                <c:pt idx="10">
                  <c:v>210</c:v>
                </c:pt>
                <c:pt idx="11">
                  <c:v>40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7387-4FB7-96C6-D329628B4F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Line 2</c:v>
                </c:pt>
              </c:strCache>
            </c:strRef>
          </c:tx>
          <c:spPr>
            <a:ln w="25400" cmpd="sng">
              <a:solidFill>
                <a:schemeClr val="accent2"/>
              </a:solidFill>
            </a:ln>
            <a:effectLst/>
          </c:spPr>
          <c:marker>
            <c:symbol val="none"/>
          </c:marker>
          <c:cat>
            <c:strRef>
              <c:f>Sheet1!$A$2:$A$14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130</c:v>
                </c:pt>
                <c:pt idx="1">
                  <c:v>170</c:v>
                </c:pt>
                <c:pt idx="2">
                  <c:v>110</c:v>
                </c:pt>
                <c:pt idx="3">
                  <c:v>210</c:v>
                </c:pt>
                <c:pt idx="4">
                  <c:v>80</c:v>
                </c:pt>
                <c:pt idx="5">
                  <c:v>130</c:v>
                </c:pt>
                <c:pt idx="6">
                  <c:v>170</c:v>
                </c:pt>
                <c:pt idx="7">
                  <c:v>110</c:v>
                </c:pt>
                <c:pt idx="8">
                  <c:v>210</c:v>
                </c:pt>
                <c:pt idx="9">
                  <c:v>80</c:v>
                </c:pt>
                <c:pt idx="10">
                  <c:v>110</c:v>
                </c:pt>
                <c:pt idx="11">
                  <c:v>18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7387-4FB7-96C6-D329628B4FA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Line 3</c:v>
                </c:pt>
              </c:strCache>
            </c:strRef>
          </c:tx>
          <c:spPr>
            <a:ln w="25400"/>
          </c:spPr>
          <c:marker>
            <c:symbol val="none"/>
          </c:marker>
          <c:cat>
            <c:strRef>
              <c:f>Sheet1!$A$2:$A$14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75</c:v>
                </c:pt>
                <c:pt idx="1">
                  <c:v>120</c:v>
                </c:pt>
                <c:pt idx="2">
                  <c:v>130</c:v>
                </c:pt>
                <c:pt idx="3">
                  <c:v>100</c:v>
                </c:pt>
                <c:pt idx="4">
                  <c:v>65</c:v>
                </c:pt>
                <c:pt idx="5">
                  <c:v>75</c:v>
                </c:pt>
                <c:pt idx="6">
                  <c:v>120</c:v>
                </c:pt>
                <c:pt idx="7">
                  <c:v>130</c:v>
                </c:pt>
                <c:pt idx="8">
                  <c:v>100</c:v>
                </c:pt>
                <c:pt idx="9">
                  <c:v>65</c:v>
                </c:pt>
                <c:pt idx="10">
                  <c:v>130</c:v>
                </c:pt>
                <c:pt idx="11">
                  <c:v>51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7387-4FB7-96C6-D329628B4F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2837160"/>
        <c:axId val="662837552"/>
      </c:lineChart>
      <c:catAx>
        <c:axId val="6628371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 sz="900" b="1">
                <a:latin typeface="+mn-lt"/>
              </a:defRPr>
            </a:pPr>
            <a:endParaRPr lang="en-US"/>
          </a:p>
        </c:txPr>
        <c:crossAx val="662837552"/>
        <c:crosses val="autoZero"/>
        <c:auto val="1"/>
        <c:lblAlgn val="ctr"/>
        <c:lblOffset val="0"/>
        <c:noMultiLvlLbl val="0"/>
      </c:catAx>
      <c:valAx>
        <c:axId val="662837552"/>
        <c:scaling>
          <c:orientation val="minMax"/>
        </c:scaling>
        <c:delete val="0"/>
        <c:axPos val="l"/>
        <c:majorGridlines>
          <c:spPr>
            <a:ln w="3175" cmpd="sng">
              <a:solidFill>
                <a:srgbClr val="7F7F7F">
                  <a:alpha val="50000"/>
                </a:srgb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000" b="0">
                <a:latin typeface="+mn-lt"/>
              </a:defRPr>
            </a:pPr>
            <a:endParaRPr lang="en-US"/>
          </a:p>
        </c:txPr>
        <c:crossAx val="662837160"/>
        <c:crosses val="autoZero"/>
        <c:crossBetween val="midCat"/>
      </c:valAx>
      <c:spPr>
        <a:ln w="3175" cmpd="sng">
          <a:noFill/>
        </a:ln>
      </c:spPr>
    </c:plotArea>
    <c:legend>
      <c:legendPos val="b"/>
      <c:layout>
        <c:manualLayout>
          <c:xMode val="edge"/>
          <c:yMode val="edge"/>
          <c:x val="4.9397330401267411E-2"/>
          <c:y val="0.90880548898778957"/>
          <c:w val="0.89369783168995764"/>
          <c:h val="9.1194511012210433E-2"/>
        </c:manualLayout>
      </c:layout>
      <c:overlay val="0"/>
      <c:txPr>
        <a:bodyPr/>
        <a:lstStyle/>
        <a:p>
          <a:pPr>
            <a:defRPr sz="9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100" b="1" i="0">
          <a:latin typeface="+mn-lt"/>
          <a:ea typeface="Source Sans Pro Semibold" charset="0"/>
          <a:cs typeface="Source Sans Pro Semibold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98425196850399"/>
          <c:y val="6.5879220839199198E-2"/>
          <c:w val="0.746031692913386"/>
          <c:h val="0.837453786190182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887-4156-BA99-087CA151040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887-4156-BA99-087CA151040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887-4156-BA99-087CA151040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887-4156-BA99-087CA151040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887-4156-BA99-087CA151040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887-4156-BA99-087CA1510408}"/>
              </c:ext>
            </c:extLst>
          </c:dPt>
          <c:dLbls>
            <c:delete val="1"/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0.35</c:v>
                </c:pt>
                <c:pt idx="1">
                  <c:v>0.16</c:v>
                </c:pt>
                <c:pt idx="2">
                  <c:v>0.21</c:v>
                </c:pt>
                <c:pt idx="3">
                  <c:v>0.19</c:v>
                </c:pt>
                <c:pt idx="4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887-4156-BA99-087CA151040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706436571430866"/>
          <c:y val="6.7533465107623813E-2"/>
          <c:w val="0.58352981800434567"/>
          <c:h val="0.9203036384052166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9525"/>
          </c:spPr>
          <c:dPt>
            <c:idx val="0"/>
            <c:bubble3D val="0"/>
            <c:spPr>
              <a:solidFill>
                <a:schemeClr val="accent1"/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5A-4E9D-890F-21B12322D0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55A-4E9D-890F-21B12322D0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55A-4E9D-890F-21B12322D0D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55A-4E9D-890F-21B12322D0D9}"/>
              </c:ext>
            </c:extLst>
          </c:dPt>
          <c:dLbls>
            <c:dLbl>
              <c:idx val="2"/>
              <c:layout>
                <c:manualLayout>
                  <c:x val="-1.8187502418885046E-2"/>
                  <c:y val="1.411493693423030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55A-4E9D-890F-21B12322D0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55A-4E9D-890F-21B12322D0D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025603741141851"/>
          <c:y val="2.7263960656377068E-2"/>
          <c:w val="0.59948817648989494"/>
          <c:h val="0.9454720786872458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9525"/>
          </c:spPr>
          <c:dPt>
            <c:idx val="0"/>
            <c:bubble3D val="0"/>
            <c:spPr>
              <a:solidFill>
                <a:schemeClr val="accent1"/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7A6-46DC-ABAD-CC5BBC37273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7A6-46DC-ABAD-CC5BBC37273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7A6-46DC-ABAD-CC5BBC37273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7A6-46DC-ABAD-CC5BBC37273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7A6-46DC-ABAD-CC5BBC37273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025603741141854"/>
          <c:y val="5.2432400938406273E-2"/>
          <c:w val="0.58991316139856542"/>
          <c:h val="0.9303710145180282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9525"/>
          </c:spPr>
          <c:dPt>
            <c:idx val="0"/>
            <c:bubble3D val="0"/>
            <c:spPr>
              <a:solidFill>
                <a:schemeClr val="accent1"/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60-4A94-84A0-5EC17B7294F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D60-4A94-84A0-5EC17B7294F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D60-4A94-84A0-5EC17B7294F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D60-4A94-84A0-5EC17B7294F2}"/>
              </c:ext>
            </c:extLst>
          </c:dPt>
          <c:dLbls>
            <c:dLbl>
              <c:idx val="2"/>
              <c:layout>
                <c:manualLayout>
                  <c:x val="-6.3833433942197069E-3"/>
                  <c:y val="3.523581639484090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D60-4A94-84A0-5EC17B7294F2}"/>
                </c:ext>
              </c:extLst>
            </c:dLbl>
            <c:dLbl>
              <c:idx val="3"/>
              <c:layout>
                <c:manualLayout>
                  <c:x val="-3.8300060365318238E-2"/>
                  <c:y val="0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D60-4A94-84A0-5EC17B7294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D60-4A94-84A0-5EC17B7294F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F0-4114-B39A-ADF8354B65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F0-4114-B39A-ADF8354B65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F0-4114-B39A-ADF8354B65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2835984"/>
        <c:axId val="662834024"/>
      </c:barChart>
      <c:catAx>
        <c:axId val="66283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Source Sans Pro" charset="0"/>
                <a:cs typeface="Arial" panose="020B0604020202020204" pitchFamily="34" charset="0"/>
              </a:defRPr>
            </a:pPr>
            <a:endParaRPr lang="en-US"/>
          </a:p>
        </c:txPr>
        <c:crossAx val="662834024"/>
        <c:crosses val="autoZero"/>
        <c:auto val="1"/>
        <c:lblAlgn val="ctr"/>
        <c:lblOffset val="100"/>
        <c:noMultiLvlLbl val="0"/>
      </c:catAx>
      <c:valAx>
        <c:axId val="662834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Source Sans Pro" charset="0"/>
                <a:cs typeface="Arial" panose="020B0604020202020204" pitchFamily="34" charset="0"/>
              </a:defRPr>
            </a:pPr>
            <a:endParaRPr lang="en-US"/>
          </a:p>
        </c:txPr>
        <c:crossAx val="662835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093946909983921"/>
          <c:y val="0.94563538932633417"/>
          <c:w val="0.51812106180032158"/>
          <c:h val="5.43646106736657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/>
              </a:solidFill>
              <a:latin typeface="+mn-lt"/>
              <a:ea typeface="Source Sans Pro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 i="0">
          <a:solidFill>
            <a:schemeClr val="tx1"/>
          </a:solidFill>
          <a:latin typeface="Arial" panose="020B0604020202020204" pitchFamily="34" charset="0"/>
          <a:ea typeface="Source Sans Pro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FB-4E16-99FF-3EE967F81D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FB-4E16-99FF-3EE967F81D6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FB-4E16-99FF-3EE967F81D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2832064"/>
        <c:axId val="662846176"/>
      </c:barChart>
      <c:catAx>
        <c:axId val="662832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Source Sans Pro" charset="0"/>
                <a:cs typeface="Arial" panose="020B0604020202020204" pitchFamily="34" charset="0"/>
              </a:defRPr>
            </a:pPr>
            <a:endParaRPr lang="en-US"/>
          </a:p>
        </c:txPr>
        <c:crossAx val="662846176"/>
        <c:crosses val="autoZero"/>
        <c:auto val="1"/>
        <c:lblAlgn val="ctr"/>
        <c:lblOffset val="100"/>
        <c:noMultiLvlLbl val="0"/>
      </c:catAx>
      <c:valAx>
        <c:axId val="662846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Source Sans Pro" charset="0"/>
                <a:cs typeface="Arial" panose="020B0604020202020204" pitchFamily="34" charset="0"/>
              </a:defRPr>
            </a:pPr>
            <a:endParaRPr lang="en-US"/>
          </a:p>
        </c:txPr>
        <c:crossAx val="66283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53653703608569"/>
          <c:y val="0.92755372261665214"/>
          <c:w val="0.80146368313285732"/>
          <c:h val="7.24462773833478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Source Sans Pro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 i="0">
          <a:solidFill>
            <a:schemeClr val="tx1"/>
          </a:solidFill>
          <a:latin typeface="Arial" panose="020B0604020202020204" pitchFamily="34" charset="0"/>
          <a:ea typeface="Source Sans Pro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39-4FEA-B248-788A4CE17C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39-4FEA-B248-788A4CE17C9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39-4FEA-B248-788A4CE17C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2841472"/>
        <c:axId val="662836376"/>
      </c:barChart>
      <c:catAx>
        <c:axId val="662841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Source Sans Pro" charset="0"/>
                <a:cs typeface="Arial" panose="020B0604020202020204" pitchFamily="34" charset="0"/>
              </a:defRPr>
            </a:pPr>
            <a:endParaRPr lang="en-US"/>
          </a:p>
        </c:txPr>
        <c:crossAx val="662836376"/>
        <c:crosses val="autoZero"/>
        <c:auto val="1"/>
        <c:lblAlgn val="ctr"/>
        <c:lblOffset val="100"/>
        <c:noMultiLvlLbl val="0"/>
      </c:catAx>
      <c:valAx>
        <c:axId val="662836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Source Sans Pro" charset="0"/>
                <a:cs typeface="Arial" panose="020B0604020202020204" pitchFamily="34" charset="0"/>
              </a:defRPr>
            </a:pPr>
            <a:endParaRPr lang="en-US"/>
          </a:p>
        </c:txPr>
        <c:crossAx val="662841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045259395709642"/>
          <c:y val="0.92755372261665214"/>
          <c:w val="0.80892007133473753"/>
          <c:h val="7.24462773833478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Source Sans Pro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 i="0">
          <a:solidFill>
            <a:schemeClr val="tx1"/>
          </a:solidFill>
          <a:latin typeface="Arial" panose="020B0604020202020204" pitchFamily="34" charset="0"/>
          <a:ea typeface="Source Sans Pro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Line 1 Line</c:v>
                </c:pt>
              </c:strCache>
            </c:strRef>
          </c:tx>
          <c:spPr>
            <a:ln w="38100" cmpd="sng">
              <a:solidFill>
                <a:schemeClr val="accent1"/>
              </a:solidFill>
            </a:ln>
            <a:effectLst/>
          </c:spPr>
          <c:marker>
            <c:symbol val="none"/>
          </c:marker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0-50BF-4131-B97D-FEDBC8AD152E}"/>
              </c:ext>
            </c:extLst>
          </c:dPt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40</c:v>
                </c:pt>
                <c:pt idx="2">
                  <c:v>150</c:v>
                </c:pt>
                <c:pt idx="3">
                  <c:v>70</c:v>
                </c:pt>
                <c:pt idx="4">
                  <c:v>50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50BF-4131-B97D-FEDBC8AD15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Line 2 Line</c:v>
                </c:pt>
              </c:strCache>
            </c:strRef>
          </c:tx>
          <c:spPr>
            <a:ln w="38100" cmpd="sng">
              <a:solidFill>
                <a:schemeClr val="accent2"/>
              </a:solidFill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4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130</c:v>
                </c:pt>
                <c:pt idx="1">
                  <c:v>170</c:v>
                </c:pt>
                <c:pt idx="2">
                  <c:v>110</c:v>
                </c:pt>
                <c:pt idx="3">
                  <c:v>210</c:v>
                </c:pt>
                <c:pt idx="4">
                  <c:v>80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50BF-4131-B97D-FEDBC8AD152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4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75</c:v>
                </c:pt>
                <c:pt idx="1">
                  <c:v>120</c:v>
                </c:pt>
                <c:pt idx="2">
                  <c:v>130</c:v>
                </c:pt>
                <c:pt idx="3">
                  <c:v>100</c:v>
                </c:pt>
                <c:pt idx="4">
                  <c:v>65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50BF-4131-B97D-FEDBC8AD15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2843040"/>
        <c:axId val="662844608"/>
      </c:lineChart>
      <c:catAx>
        <c:axId val="6628430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 sz="1200" b="1">
                <a:latin typeface="+mn-lt"/>
              </a:defRPr>
            </a:pPr>
            <a:endParaRPr lang="en-US"/>
          </a:p>
        </c:txPr>
        <c:crossAx val="662844608"/>
        <c:crosses val="autoZero"/>
        <c:auto val="1"/>
        <c:lblAlgn val="ctr"/>
        <c:lblOffset val="300"/>
        <c:noMultiLvlLbl val="0"/>
      </c:catAx>
      <c:valAx>
        <c:axId val="662844608"/>
        <c:scaling>
          <c:orientation val="minMax"/>
        </c:scaling>
        <c:delete val="0"/>
        <c:axPos val="l"/>
        <c:majorGridlines>
          <c:spPr>
            <a:ln w="3175" cmpd="sng">
              <a:solidFill>
                <a:srgbClr val="7F7F7F">
                  <a:alpha val="50000"/>
                </a:srgb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100" b="0">
                <a:latin typeface="+mn-lt"/>
              </a:defRPr>
            </a:pPr>
            <a:endParaRPr lang="en-US"/>
          </a:p>
        </c:txPr>
        <c:crossAx val="662843040"/>
        <c:crosses val="autoZero"/>
        <c:crossBetween val="midCat"/>
      </c:valAx>
      <c:spPr>
        <a:ln w="3175" cmpd="sng">
          <a:noFill/>
        </a:ln>
      </c:spPr>
    </c:plotArea>
    <c:legend>
      <c:legendPos val="b"/>
      <c:layout>
        <c:manualLayout>
          <c:xMode val="edge"/>
          <c:yMode val="edge"/>
          <c:x val="0.22206995760145368"/>
          <c:y val="0.9510758967629046"/>
          <c:w val="0.5558600847970927"/>
          <c:h val="4.8924103237095361E-2"/>
        </c:manualLayout>
      </c:layout>
      <c:overlay val="0"/>
      <c:txPr>
        <a:bodyPr/>
        <a:lstStyle/>
        <a:p>
          <a:pPr>
            <a:defRPr sz="1050" b="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100" b="1" i="0">
          <a:latin typeface="+mn-lt"/>
          <a:ea typeface="Source Sans Pro Semibold" charset="0"/>
          <a:cs typeface="Source Sans Pro Semibold" charset="0"/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D Sherpa" panose="000006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D Sherpa" panose="00000600000000000000" pitchFamily="50" charset="0"/>
              </a:defRPr>
            </a:lvl1pPr>
          </a:lstStyle>
          <a:p>
            <a:fld id="{C2C8DD36-3195-478B-84D9-C71BC0B74D14}" type="datetimeFigureOut">
              <a:rPr lang="en-US" smtClean="0"/>
              <a:pPr/>
              <a:t>7/30/19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D Sherpa" panose="000006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D Sherpa" panose="00000600000000000000" pitchFamily="50" charset="0"/>
              </a:defRPr>
            </a:lvl1pPr>
          </a:lstStyle>
          <a:p>
            <a:fld id="{74ECE2B7-5683-4563-B9D7-0447D45B88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80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D Sherpa" panose="00000600000000000000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GD Sherpa" panose="00000600000000000000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GD Sherpa" panose="00000600000000000000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GD Sherpa" panose="00000600000000000000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GD Sherpa" panose="00000600000000000000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how the care center is labor intensive and taking notes is hard in limited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CE2B7-5683-4563-B9D7-0447D45B88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59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offering a solution that attaches </a:t>
            </a:r>
            <a:r>
              <a:rPr lang="en-US" dirty="0" err="1"/>
              <a:t>keyphrases</a:t>
            </a:r>
            <a:r>
              <a:rPr lang="en-US" dirty="0"/>
              <a:t> from the call to the note that the agents take to help another agent make a good call.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CE2B7-5683-4563-B9D7-0447D45B88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90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Taking the guides conversation with a customer and converting it to text for processing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CE2B7-5683-4563-B9D7-0447D45B88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385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python package coverts the text to extract the </a:t>
            </a:r>
            <a:r>
              <a:rPr lang="en-US" dirty="0" err="1"/>
              <a:t>keyphrases</a:t>
            </a:r>
            <a:r>
              <a:rPr lang="en-US" dirty="0"/>
              <a:t> and creates a summary of the conversation. This graph ranking algorithm calculates the cooccurrences of sentences for similarity and ranks them accordingly.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CE2B7-5683-4563-B9D7-0447D45B88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25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CE2B7-5683-4563-B9D7-0447D45B88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36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E1DCC-D393-43AB-A22E-3A910DF8CA9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38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E1DCC-D393-43AB-A22E-3A910DF8CA9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8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-Title_Sl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450" y="1965960"/>
            <a:ext cx="4336687" cy="2455527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9450" y="4598803"/>
            <a:ext cx="4336687" cy="789587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or Presenter name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6187" y="6483096"/>
            <a:ext cx="3371291" cy="1097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Copyright© 2018 GoDaddy Inc.   All Rights Reserved. </a:t>
            </a:r>
          </a:p>
        </p:txBody>
      </p:sp>
      <p:sp>
        <p:nvSpPr>
          <p:cNvPr id="16" name="Date Placeholder 1"/>
          <p:cNvSpPr>
            <a:spLocks noGrp="1"/>
          </p:cNvSpPr>
          <p:nvPr>
            <p:ph type="dt" sz="half" idx="2"/>
          </p:nvPr>
        </p:nvSpPr>
        <p:spPr>
          <a:xfrm>
            <a:off x="688920" y="5565706"/>
            <a:ext cx="3368558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92528E1-8CEF-CC4D-BF5C-4F4CF38E5E8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attFill prst="lgCheck">
            <a:fgClr>
              <a:schemeClr val="bg2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  <a:alpha val="1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488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/>
            <a:r>
              <a:rPr lang="en-US"/>
              <a:t>Copyright© 2018 GoDaddy Inc.   All Rights Reserved.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EBB49D-1E09-4371-83D5-C50E385A13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24687" y="1520084"/>
            <a:ext cx="5130100" cy="4309216"/>
          </a:xfrm>
          <a:prstGeom prst="rect">
            <a:avLst/>
          </a:prstGeom>
        </p:spPr>
        <p:txBody>
          <a:bodyPr lIns="109728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latin typeface="+mn-lt"/>
                <a:cs typeface="Arial" panose="020B0604020202020204" pitchFamily="34" charset="0"/>
              </a:defRPr>
            </a:lvl1pPr>
            <a:lvl2pPr marL="288925" indent="-173038">
              <a:lnSpc>
                <a:spcPct val="100000"/>
              </a:lnSpc>
              <a:spcBef>
                <a:spcPts val="600"/>
              </a:spcBef>
              <a:defRPr sz="1600">
                <a:latin typeface="+mn-lt"/>
                <a:cs typeface="Arial" panose="020B0604020202020204" pitchFamily="34" charset="0"/>
              </a:defRPr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6465147" y="1520084"/>
            <a:ext cx="5120640" cy="4309216"/>
          </a:xfrm>
          <a:prstGeom prst="rect">
            <a:avLst/>
          </a:prstGeom>
        </p:spPr>
        <p:txBody>
          <a:bodyPr lIns="109728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01637" indent="-285750">
              <a:lnSpc>
                <a:spcPct val="100000"/>
              </a:lnSpc>
              <a:spcBef>
                <a:spcPts val="0"/>
              </a:spcBef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288925" lvl="1" indent="-173038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74801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Headers &amp;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/>
            <a:r>
              <a:rPr lang="en-US"/>
              <a:t>Copyright© 2018 GoDaddy Inc.   All Rights Reserved.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EBB49D-1E09-4371-83D5-C50E385A13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24687" y="2373206"/>
            <a:ext cx="5130100" cy="3456093"/>
          </a:xfrm>
          <a:prstGeom prst="rect">
            <a:avLst/>
          </a:prstGeom>
        </p:spPr>
        <p:txBody>
          <a:bodyPr lIns="109728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latin typeface="+mn-lt"/>
                <a:cs typeface="Arial" panose="020B0604020202020204" pitchFamily="34" charset="0"/>
              </a:defRPr>
            </a:lvl1pPr>
            <a:lvl2pPr marL="288925" indent="-173038">
              <a:lnSpc>
                <a:spcPct val="100000"/>
              </a:lnSpc>
              <a:spcBef>
                <a:spcPts val="600"/>
              </a:spcBef>
              <a:defRPr sz="1600">
                <a:latin typeface="+mn-lt"/>
                <a:cs typeface="Arial" panose="020B0604020202020204" pitchFamily="34" charset="0"/>
              </a:defRPr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624687" y="1520083"/>
            <a:ext cx="5120640" cy="658813"/>
          </a:xfrm>
        </p:spPr>
        <p:txBody>
          <a:bodyPr lIns="9144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 baseline="0">
                <a:solidFill>
                  <a:schemeClr val="tx1"/>
                </a:solidFill>
                <a:latin typeface="+mn-lt"/>
              </a:defRPr>
            </a:lvl1pPr>
            <a:lvl2pPr marL="285750" indent="0">
              <a:buNone/>
              <a:defRPr sz="1800" b="1" i="0" baseline="0"/>
            </a:lvl2pPr>
            <a:lvl3pPr marL="914400" indent="0">
              <a:buNone/>
              <a:defRPr sz="1800" b="1" i="0" baseline="0"/>
            </a:lvl3pPr>
            <a:lvl4pPr marL="1371600" indent="0">
              <a:buNone/>
              <a:defRPr sz="1800" b="1" i="0" baseline="0"/>
            </a:lvl4pPr>
            <a:lvl5pPr marL="1828800" indent="0">
              <a:buNone/>
              <a:defRPr sz="1800" b="1" i="0" baseline="0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6465147" y="2373206"/>
            <a:ext cx="5120640" cy="3456093"/>
          </a:xfrm>
          <a:prstGeom prst="rect">
            <a:avLst/>
          </a:prstGeom>
        </p:spPr>
        <p:txBody>
          <a:bodyPr lIns="109728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01637" indent="-285750">
              <a:lnSpc>
                <a:spcPct val="100000"/>
              </a:lnSpc>
              <a:spcBef>
                <a:spcPts val="0"/>
              </a:spcBef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288925" lvl="1" indent="-173038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6465147" y="1520083"/>
            <a:ext cx="5120640" cy="658813"/>
          </a:xfrm>
        </p:spPr>
        <p:txBody>
          <a:bodyPr lIns="9144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 baseline="0">
                <a:solidFill>
                  <a:schemeClr val="tx1"/>
                </a:solidFill>
                <a:latin typeface="+mn-lt"/>
              </a:defRPr>
            </a:lvl1pPr>
            <a:lvl2pPr marL="285750" indent="0">
              <a:buNone/>
              <a:defRPr sz="1800" b="1" i="0" baseline="0"/>
            </a:lvl2pPr>
            <a:lvl3pPr marL="914400" indent="0">
              <a:buNone/>
              <a:defRPr sz="1800" b="1" i="0" baseline="0"/>
            </a:lvl3pPr>
            <a:lvl4pPr marL="1371600" indent="0">
              <a:buNone/>
              <a:defRPr sz="1800" b="1" i="0" baseline="0"/>
            </a:lvl4pPr>
            <a:lvl5pPr marL="1828800" indent="0">
              <a:buNone/>
              <a:defRPr sz="1800" b="1" i="0" baseline="0"/>
            </a:lvl5pPr>
          </a:lstStyle>
          <a:p>
            <a:pPr lvl="0"/>
            <a:r>
              <a:rPr lang="en-US" dirty="0"/>
              <a:t>Headline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24688" y="1520083"/>
            <a:ext cx="0" cy="27432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6468879" y="1520083"/>
            <a:ext cx="0" cy="27432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1672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Headers &amp;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/>
            <a:r>
              <a:rPr lang="en-US"/>
              <a:t>Copyright© 2018 GoDaddy Inc.   All Rights Reserved.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EBB49D-1E09-4371-83D5-C50E385A13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34411" y="2373206"/>
            <a:ext cx="3375664" cy="3456093"/>
          </a:xfrm>
          <a:prstGeom prst="rect">
            <a:avLst/>
          </a:prstGeom>
        </p:spPr>
        <p:txBody>
          <a:bodyPr lIns="9144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latin typeface="+mn-lt"/>
                <a:cs typeface="Arial" panose="020B0604020202020204" pitchFamily="34" charset="0"/>
              </a:defRPr>
            </a:lvl1pPr>
            <a:lvl2pPr marL="230188" indent="-114300">
              <a:lnSpc>
                <a:spcPct val="100000"/>
              </a:lnSpc>
              <a:spcBef>
                <a:spcPts val="600"/>
              </a:spcBef>
              <a:defRPr sz="1400">
                <a:latin typeface="+mn-lt"/>
                <a:cs typeface="Arial" panose="020B0604020202020204" pitchFamily="34" charset="0"/>
              </a:defRPr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624687" y="1520083"/>
            <a:ext cx="3385387" cy="658813"/>
          </a:xfrm>
        </p:spPr>
        <p:txBody>
          <a:bodyPr lIns="9144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baseline="0">
                <a:solidFill>
                  <a:schemeClr val="tx1"/>
                </a:solidFill>
                <a:latin typeface="+mn-lt"/>
              </a:defRPr>
            </a:lvl1pPr>
            <a:lvl2pPr marL="285750" indent="0">
              <a:buNone/>
              <a:defRPr sz="1800" b="1" i="0" baseline="0"/>
            </a:lvl2pPr>
            <a:lvl3pPr marL="914400" indent="0">
              <a:buNone/>
              <a:defRPr sz="1800" b="1" i="0" baseline="0"/>
            </a:lvl3pPr>
            <a:lvl4pPr marL="1371600" indent="0">
              <a:buNone/>
              <a:defRPr sz="1800" b="1" i="0" baseline="0"/>
            </a:lvl4pPr>
            <a:lvl5pPr marL="1828800" indent="0">
              <a:buNone/>
              <a:defRPr sz="1800" b="1" i="0" baseline="0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4412543" y="1520083"/>
            <a:ext cx="3385387" cy="658813"/>
          </a:xfrm>
        </p:spPr>
        <p:txBody>
          <a:bodyPr lIns="9144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baseline="0">
                <a:solidFill>
                  <a:schemeClr val="tx1"/>
                </a:solidFill>
                <a:latin typeface="+mn-lt"/>
              </a:defRPr>
            </a:lvl1pPr>
            <a:lvl2pPr marL="285750" indent="0">
              <a:buNone/>
              <a:defRPr sz="1800" b="1" i="0" baseline="0"/>
            </a:lvl2pPr>
            <a:lvl3pPr marL="914400" indent="0">
              <a:buNone/>
              <a:defRPr sz="1800" b="1" i="0" baseline="0"/>
            </a:lvl3pPr>
            <a:lvl4pPr marL="1371600" indent="0">
              <a:buNone/>
              <a:defRPr sz="1800" b="1" i="0" baseline="0"/>
            </a:lvl4pPr>
            <a:lvl5pPr marL="1828800" indent="0">
              <a:buNone/>
              <a:defRPr sz="1800" b="1" i="0" baseline="0"/>
            </a:lvl5pPr>
          </a:lstStyle>
          <a:p>
            <a:pPr lvl="0"/>
            <a:r>
              <a:rPr lang="en-US" dirty="0"/>
              <a:t>Headline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24688" y="1520083"/>
            <a:ext cx="0" cy="27432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414410" y="1520083"/>
            <a:ext cx="0" cy="27432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8200400" y="1520083"/>
            <a:ext cx="3385387" cy="658813"/>
          </a:xfrm>
        </p:spPr>
        <p:txBody>
          <a:bodyPr lIns="9144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baseline="0">
                <a:solidFill>
                  <a:schemeClr val="tx1"/>
                </a:solidFill>
                <a:latin typeface="+mn-lt"/>
              </a:defRPr>
            </a:lvl1pPr>
            <a:lvl2pPr marL="285750" indent="0">
              <a:buNone/>
              <a:defRPr sz="1800" b="1" i="0" baseline="0"/>
            </a:lvl2pPr>
            <a:lvl3pPr marL="914400" indent="0">
              <a:buNone/>
              <a:defRPr sz="1800" b="1" i="0" baseline="0"/>
            </a:lvl3pPr>
            <a:lvl4pPr marL="1371600" indent="0">
              <a:buNone/>
              <a:defRPr sz="1800" b="1" i="0" baseline="0"/>
            </a:lvl4pPr>
            <a:lvl5pPr marL="1828800" indent="0">
              <a:buNone/>
              <a:defRPr sz="1800" b="1" i="0" baseline="0"/>
            </a:lvl5pPr>
          </a:lstStyle>
          <a:p>
            <a:pPr lvl="0"/>
            <a:r>
              <a:rPr lang="en-US" dirty="0"/>
              <a:t>Headline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204132" y="1520083"/>
            <a:ext cx="0" cy="27432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3"/>
          <p:cNvSpPr>
            <a:spLocks noGrp="1"/>
          </p:cNvSpPr>
          <p:nvPr>
            <p:ph type="body" sz="quarter" idx="26"/>
          </p:nvPr>
        </p:nvSpPr>
        <p:spPr>
          <a:xfrm>
            <a:off x="4422267" y="2373206"/>
            <a:ext cx="3375664" cy="3456093"/>
          </a:xfrm>
          <a:prstGeom prst="rect">
            <a:avLst/>
          </a:prstGeom>
        </p:spPr>
        <p:txBody>
          <a:bodyPr lIns="9144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latin typeface="+mn-lt"/>
                <a:cs typeface="Arial" panose="020B0604020202020204" pitchFamily="34" charset="0"/>
              </a:defRPr>
            </a:lvl1pPr>
            <a:lvl2pPr marL="230188" indent="-114300">
              <a:lnSpc>
                <a:spcPct val="100000"/>
              </a:lnSpc>
              <a:spcBef>
                <a:spcPts val="600"/>
              </a:spcBef>
              <a:defRPr sz="1400">
                <a:latin typeface="+mn-lt"/>
                <a:cs typeface="Arial" panose="020B0604020202020204" pitchFamily="34" charset="0"/>
              </a:defRPr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7"/>
          </p:nvPr>
        </p:nvSpPr>
        <p:spPr>
          <a:xfrm>
            <a:off x="8210123" y="2373006"/>
            <a:ext cx="3375664" cy="3456093"/>
          </a:xfrm>
          <a:prstGeom prst="rect">
            <a:avLst/>
          </a:prstGeom>
        </p:spPr>
        <p:txBody>
          <a:bodyPr lIns="9144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latin typeface="+mn-lt"/>
                <a:cs typeface="Arial" panose="020B0604020202020204" pitchFamily="34" charset="0"/>
              </a:defRPr>
            </a:lvl1pPr>
            <a:lvl2pPr marL="230188" indent="-114300">
              <a:lnSpc>
                <a:spcPct val="100000"/>
              </a:lnSpc>
              <a:spcBef>
                <a:spcPts val="600"/>
              </a:spcBef>
              <a:defRPr sz="1400">
                <a:latin typeface="+mn-lt"/>
                <a:cs typeface="Arial" panose="020B0604020202020204" pitchFamily="34" charset="0"/>
              </a:defRPr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07561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/>
            <a:r>
              <a:rPr lang="en-US"/>
              <a:t>Copyright© 2018 GoDaddy Inc.   All Rights Reserved.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EBB49D-1E09-4371-83D5-C50E385A13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3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987" y="1301417"/>
            <a:ext cx="3654213" cy="997196"/>
          </a:xfrm>
        </p:spPr>
        <p:txBody>
          <a:bodyPr>
            <a:noAutofit/>
          </a:bodyPr>
          <a:lstStyle>
            <a:lvl1pPr>
              <a:defRPr sz="24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A6ED06-D8DE-4514-AB55-3E64337EBA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47701" y="2614506"/>
            <a:ext cx="3619499" cy="3108960"/>
          </a:xfrm>
          <a:prstGeom prst="rect">
            <a:avLst/>
          </a:prstGeom>
        </p:spPr>
        <p:txBody>
          <a:bodyPr l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0">
                <a:latin typeface="+mn-lt"/>
                <a:cs typeface="Arial" panose="020B0604020202020204" pitchFamily="34" charset="0"/>
              </a:defRPr>
            </a:lvl1pPr>
            <a:lvl2pPr marL="230188" indent="-1143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latin typeface="+mn-lt"/>
                <a:cs typeface="Arial" panose="020B0604020202020204" pitchFamily="34" charset="0"/>
              </a:defRPr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7307" y="6485051"/>
            <a:ext cx="3017520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US" sz="700" baseline="0" smtClean="0">
                <a:solidFill>
                  <a:srgbClr val="222222"/>
                </a:solidFill>
              </a:defRPr>
            </a:lvl1pPr>
          </a:lstStyle>
          <a:p>
            <a:pPr defTabSz="457200"/>
            <a:r>
              <a:rPr lang="en-US" dirty="0"/>
              <a:t>Copyright© 2018 GoDaddy Inc.   All Rights Reserved. 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1341019"/>
            <a:ext cx="0" cy="868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9640CFC-1D4D-1644-938A-27941A169B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1" y="432775"/>
            <a:ext cx="1097280" cy="36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43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py &amp; 1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987" y="1301417"/>
            <a:ext cx="3654213" cy="99719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A6ED06-D8DE-4514-AB55-3E64337EBA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47701" y="2614506"/>
            <a:ext cx="3619499" cy="3108960"/>
          </a:xfrm>
          <a:prstGeom prst="rect">
            <a:avLst/>
          </a:prstGeom>
        </p:spPr>
        <p:txBody>
          <a:bodyPr l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30188" indent="-114300">
              <a:lnSpc>
                <a:spcPct val="100000"/>
              </a:lnSpc>
              <a:spcBef>
                <a:spcPts val="600"/>
              </a:spcBef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dirty="0"/>
              <a:t>Click to edit Master text styles</a:t>
            </a:r>
          </a:p>
          <a:p>
            <a:pPr marL="230188" lvl="1" indent="-1143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7307" y="6485051"/>
            <a:ext cx="3017520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US" sz="700" baseline="0" smtClean="0">
                <a:solidFill>
                  <a:srgbClr val="222222"/>
                </a:solidFill>
              </a:defRPr>
            </a:lvl1pPr>
          </a:lstStyle>
          <a:p>
            <a:pPr defTabSz="457200"/>
            <a:r>
              <a:rPr lang="en-US"/>
              <a:t>Copyright© 2018 GoDaddy Inc.   All Rights Reserved. 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4838700" y="0"/>
            <a:ext cx="7353300" cy="6857999"/>
          </a:xfrm>
          <a:ln w="25400">
            <a:noFill/>
          </a:ln>
        </p:spPr>
        <p:txBody>
          <a:bodyPr lIns="18288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57200" y="1341019"/>
            <a:ext cx="0" cy="868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DFDC9CE-F1BF-AA4F-93C5-EBF636EDCA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1" y="432775"/>
            <a:ext cx="1097280" cy="36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506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py &amp; 2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987" y="1301417"/>
            <a:ext cx="3654213" cy="99719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A6ED06-D8DE-4514-AB55-3E64337EBA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47701" y="2614506"/>
            <a:ext cx="3619499" cy="3108960"/>
          </a:xfrm>
          <a:prstGeom prst="rect">
            <a:avLst/>
          </a:prstGeom>
        </p:spPr>
        <p:txBody>
          <a:bodyPr l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30188" indent="-114300">
              <a:lnSpc>
                <a:spcPct val="100000"/>
              </a:lnSpc>
              <a:spcBef>
                <a:spcPts val="600"/>
              </a:spcBef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dirty="0"/>
              <a:t>Click to edit Master text styles</a:t>
            </a:r>
          </a:p>
          <a:p>
            <a:pPr marL="230188" lvl="1" indent="-1143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7307" y="6485051"/>
            <a:ext cx="3017520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US" sz="700" baseline="0" smtClean="0">
                <a:solidFill>
                  <a:srgbClr val="222222"/>
                </a:solidFill>
              </a:defRPr>
            </a:lvl1pPr>
          </a:lstStyle>
          <a:p>
            <a:pPr defTabSz="457200"/>
            <a:r>
              <a:rPr lang="en-US"/>
              <a:t>Copyright© 2018 GoDaddy Inc.   All Rights Reserved. 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838700" y="3453682"/>
            <a:ext cx="7353300" cy="3401568"/>
          </a:xfrm>
          <a:ln w="25400">
            <a:noFill/>
          </a:ln>
        </p:spPr>
        <p:txBody>
          <a:bodyPr lIns="182880" anchor="ctr" anchorCtr="0">
            <a:normAutofit/>
          </a:bodyPr>
          <a:lstStyle>
            <a:lvl1pPr marL="0" indent="0">
              <a:buNone/>
              <a:defRPr sz="1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838700" y="0"/>
            <a:ext cx="7353300" cy="3401568"/>
          </a:xfrm>
          <a:ln w="25400">
            <a:noFill/>
          </a:ln>
        </p:spPr>
        <p:txBody>
          <a:bodyPr lIns="182880" anchor="ctr" anchorCtr="0">
            <a:normAutofit/>
          </a:bodyPr>
          <a:lstStyle>
            <a:lvl1pPr marL="0" indent="0">
              <a:buNone/>
              <a:defRPr sz="1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57200" y="1341019"/>
            <a:ext cx="0" cy="868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AD73D21-462F-2646-ABEC-42CE43E96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1" y="432775"/>
            <a:ext cx="1097280" cy="36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270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py &amp; 4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987" y="1301417"/>
            <a:ext cx="3654213" cy="99719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A6ED06-D8DE-4514-AB55-3E64337EBA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47701" y="2614506"/>
            <a:ext cx="3619499" cy="3108960"/>
          </a:xfrm>
          <a:prstGeom prst="rect">
            <a:avLst/>
          </a:prstGeom>
        </p:spPr>
        <p:txBody>
          <a:bodyPr lIns="0" bIns="0"/>
          <a:lstStyle>
            <a:lvl1pPr marL="230188" indent="-114300">
              <a:lnSpc>
                <a:spcPct val="100000"/>
              </a:lnSpc>
              <a:spcBef>
                <a:spcPts val="0"/>
              </a:spcBef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30188" indent="-114300">
              <a:lnSpc>
                <a:spcPct val="100000"/>
              </a:lnSpc>
              <a:spcBef>
                <a:spcPts val="600"/>
              </a:spcBef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dirty="0"/>
              <a:t>Click to edit Master text styles</a:t>
            </a:r>
          </a:p>
          <a:p>
            <a:pPr marL="230188" lvl="1" indent="-1143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7307" y="6485051"/>
            <a:ext cx="3017520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US" sz="700" baseline="0" smtClean="0">
                <a:solidFill>
                  <a:srgbClr val="222222"/>
                </a:solidFill>
              </a:defRPr>
            </a:lvl1pPr>
          </a:lstStyle>
          <a:p>
            <a:pPr defTabSz="457200"/>
            <a:r>
              <a:rPr lang="en-US" dirty="0"/>
              <a:t>Copyright© 2018 GoDaddy Inc.   All Rights Reserved. </a:t>
            </a:r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9131369" y="3452128"/>
            <a:ext cx="3060631" cy="3405872"/>
          </a:xfrm>
          <a:ln w="25400">
            <a:noFill/>
          </a:ln>
        </p:spPr>
        <p:txBody>
          <a:bodyPr lIns="182880" anchor="ctr" anchorCtr="0"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8538696" y="0"/>
            <a:ext cx="3653304" cy="3397264"/>
          </a:xfrm>
          <a:ln w="25400">
            <a:noFill/>
          </a:ln>
        </p:spPr>
        <p:txBody>
          <a:bodyPr lIns="182880" anchor="ctr" anchorCtr="0"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845424" y="3452128"/>
            <a:ext cx="4246169" cy="3405872"/>
          </a:xfrm>
          <a:ln w="25400">
            <a:noFill/>
          </a:ln>
        </p:spPr>
        <p:txBody>
          <a:bodyPr lIns="182880" anchor="ctr" anchorCtr="0"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4845424" y="0"/>
            <a:ext cx="3648300" cy="3397264"/>
          </a:xfrm>
          <a:ln w="25400">
            <a:noFill/>
          </a:ln>
        </p:spPr>
        <p:txBody>
          <a:bodyPr lIns="182880" anchor="ctr" anchorCtr="0"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1" y="432775"/>
            <a:ext cx="1097280" cy="363810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457200" y="1341019"/>
            <a:ext cx="0" cy="868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F38E5E9-90D5-2D47-B5A3-46EAA5D4FDD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1" y="432775"/>
            <a:ext cx="1097280" cy="36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92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py &amp; laptop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"/>
          <a:stretch/>
        </p:blipFill>
        <p:spPr>
          <a:xfrm>
            <a:off x="3394197" y="1434470"/>
            <a:ext cx="8797803" cy="5098150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145174" y="1680941"/>
            <a:ext cx="5690467" cy="3571078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3175">
            <a:solidFill>
              <a:schemeClr val="bg2">
                <a:lumMod val="25000"/>
              </a:schemeClr>
            </a:solidFill>
          </a:ln>
          <a:effectLst/>
        </p:spPr>
        <p:txBody>
          <a:bodyPr anchor="ctr"/>
          <a:lstStyle>
            <a:lvl1pPr>
              <a:defRPr lang="en-US" sz="1600" b="0" i="0" baseline="0" dirty="0">
                <a:solidFill>
                  <a:schemeClr val="tx1">
                    <a:alpha val="0"/>
                  </a:schemeClr>
                </a:solidFill>
                <a:latin typeface="GD Sherpa" panose="00000600000000000000" pitchFamily="50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Drag &amp; Drop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987" y="1301417"/>
            <a:ext cx="3654213" cy="99719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A6ED06-D8DE-4514-AB55-3E64337EBA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47701" y="2614506"/>
            <a:ext cx="3619499" cy="3108960"/>
          </a:xfrm>
          <a:prstGeom prst="rect">
            <a:avLst/>
          </a:prstGeom>
        </p:spPr>
        <p:txBody>
          <a:bodyPr l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30188" indent="-114300">
              <a:lnSpc>
                <a:spcPct val="100000"/>
              </a:lnSpc>
              <a:spcBef>
                <a:spcPts val="600"/>
              </a:spcBef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dirty="0"/>
              <a:t>Click to edit Master text styles</a:t>
            </a:r>
          </a:p>
          <a:p>
            <a:pPr marL="230188" lvl="1" indent="-1143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7307" y="6485051"/>
            <a:ext cx="3017520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US" sz="700" baseline="0" smtClean="0">
                <a:solidFill>
                  <a:schemeClr val="bg1"/>
                </a:solidFill>
              </a:defRPr>
            </a:lvl1pPr>
          </a:lstStyle>
          <a:p>
            <a:pPr defTabSz="457200"/>
            <a:r>
              <a:rPr lang="en-US"/>
              <a:t>Copyright© 2018 GoDaddy Inc.   All Rights Reserved.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57200" y="1341019"/>
            <a:ext cx="0" cy="86868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055" y="6341435"/>
            <a:ext cx="1097280" cy="36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438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py &amp; Monitor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7" t="5689" r="13905" b="9204"/>
          <a:stretch/>
        </p:blipFill>
        <p:spPr>
          <a:xfrm>
            <a:off x="4314613" y="968155"/>
            <a:ext cx="7826829" cy="5223689"/>
          </a:xfrm>
          <a:prstGeom prst="rect">
            <a:avLst/>
          </a:prstGeom>
        </p:spPr>
      </p:pic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543361" y="1366200"/>
            <a:ext cx="5338217" cy="3342985"/>
          </a:xfr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3175">
            <a:solidFill>
              <a:schemeClr val="bg2">
                <a:lumMod val="25000"/>
              </a:schemeClr>
            </a:solidFill>
          </a:ln>
          <a:effectLst/>
        </p:spPr>
        <p:txBody>
          <a:bodyPr vert="horz" lIns="0" tIns="0" rIns="0" bIns="0" rtlCol="0" anchor="ctr">
            <a:normAutofit/>
          </a:bodyPr>
          <a:lstStyle>
            <a:lvl1pPr>
              <a:defRPr lang="en-US" sz="1600" b="0" i="0" baseline="0" dirty="0">
                <a:solidFill>
                  <a:schemeClr val="tx1">
                    <a:alpha val="0"/>
                  </a:schemeClr>
                </a:solidFill>
                <a:latin typeface="GD Sherpa" panose="00000600000000000000" pitchFamily="50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987" y="1301417"/>
            <a:ext cx="3654213" cy="99719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A6ED06-D8DE-4514-AB55-3E64337EBA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47701" y="2614506"/>
            <a:ext cx="3619499" cy="3108960"/>
          </a:xfrm>
          <a:prstGeom prst="rect">
            <a:avLst/>
          </a:prstGeom>
        </p:spPr>
        <p:txBody>
          <a:bodyPr l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30188" indent="-114300">
              <a:lnSpc>
                <a:spcPct val="100000"/>
              </a:lnSpc>
              <a:spcBef>
                <a:spcPts val="600"/>
              </a:spcBef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dirty="0"/>
              <a:t>Click to edit Master text styles</a:t>
            </a:r>
          </a:p>
          <a:p>
            <a:pPr marL="230188" lvl="1" indent="-1143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7307" y="6485051"/>
            <a:ext cx="3017520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US" sz="700" baseline="0" smtClean="0">
                <a:solidFill>
                  <a:schemeClr val="bg1"/>
                </a:solidFill>
              </a:defRPr>
            </a:lvl1pPr>
          </a:lstStyle>
          <a:p>
            <a:pPr defTabSz="457200"/>
            <a:r>
              <a:rPr lang="en-US"/>
              <a:t>Copyright© 2018 GoDaddy Inc.   All Rights Reserved.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57200" y="1341019"/>
            <a:ext cx="0" cy="86868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055" y="6341435"/>
            <a:ext cx="1097280" cy="36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8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_GD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2414400"/>
            <a:ext cx="10515600" cy="2054802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3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2648" y="4589464"/>
            <a:ext cx="10515600" cy="747924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6968" y="6485051"/>
            <a:ext cx="3017520" cy="1077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Copyright© 2018 GoDaddy Inc.  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485051"/>
            <a:ext cx="274320" cy="1077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EBB49D-1E09-4371-83D5-C50E385A13A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1409317"/>
            <a:ext cx="1930532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81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py &amp; table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987" y="1301417"/>
            <a:ext cx="3654213" cy="99719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A6ED06-D8DE-4514-AB55-3E64337EBA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47701" y="2614506"/>
            <a:ext cx="3619499" cy="3108960"/>
          </a:xfrm>
          <a:prstGeom prst="rect">
            <a:avLst/>
          </a:prstGeom>
        </p:spPr>
        <p:txBody>
          <a:bodyPr l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30188" indent="-114300">
              <a:lnSpc>
                <a:spcPct val="100000"/>
              </a:lnSpc>
              <a:spcBef>
                <a:spcPts val="600"/>
              </a:spcBef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dirty="0"/>
              <a:t>Click to edit Master text styles</a:t>
            </a:r>
          </a:p>
          <a:p>
            <a:pPr marL="230188" lvl="1" indent="-1143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7307" y="6485051"/>
            <a:ext cx="3017520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US" sz="700" baseline="0" smtClean="0">
                <a:solidFill>
                  <a:schemeClr val="bg1"/>
                </a:solidFill>
              </a:defRPr>
            </a:lvl1pPr>
          </a:lstStyle>
          <a:p>
            <a:pPr defTabSz="457200"/>
            <a:r>
              <a:rPr lang="en-US"/>
              <a:t>Copyright© 2018 GoDaddy Inc.   All Rights Reserved. 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691" y="1065685"/>
            <a:ext cx="6856028" cy="4896649"/>
          </a:xfrm>
          <a:prstGeom prst="rect">
            <a:avLst/>
          </a:prstGeom>
        </p:spPr>
      </p:pic>
      <p:sp>
        <p:nvSpPr>
          <p:cNvPr id="18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642940" y="1351440"/>
            <a:ext cx="5152790" cy="3853606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3175">
            <a:solidFill>
              <a:schemeClr val="bg2">
                <a:lumMod val="75000"/>
              </a:schemeClr>
            </a:solidFill>
          </a:ln>
          <a:effectLst/>
        </p:spPr>
        <p:txBody>
          <a:bodyPr anchor="ctr"/>
          <a:lstStyle>
            <a:lvl1pPr>
              <a:defRPr lang="en-US" sz="1600" b="0" i="0" baseline="0" dirty="0">
                <a:solidFill>
                  <a:schemeClr val="tx1">
                    <a:alpha val="0"/>
                  </a:schemeClr>
                </a:solidFill>
                <a:latin typeface="GD Sherpa" panose="00000600000000000000" pitchFamily="50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Drag &amp; Drop picture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57200" y="1341019"/>
            <a:ext cx="0" cy="86868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055" y="6341435"/>
            <a:ext cx="1097280" cy="36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43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py &amp; mobile phon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987" y="1301417"/>
            <a:ext cx="3654213" cy="99719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A6ED06-D8DE-4514-AB55-3E64337EBA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47701" y="2614506"/>
            <a:ext cx="3619499" cy="3108960"/>
          </a:xfrm>
          <a:prstGeom prst="rect">
            <a:avLst/>
          </a:prstGeom>
        </p:spPr>
        <p:txBody>
          <a:bodyPr l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30188" indent="-114300">
              <a:lnSpc>
                <a:spcPct val="100000"/>
              </a:lnSpc>
              <a:spcBef>
                <a:spcPts val="600"/>
              </a:spcBef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dirty="0"/>
              <a:t>Click to edit Master text styles</a:t>
            </a:r>
          </a:p>
          <a:p>
            <a:pPr marL="230188" lvl="1" indent="-1143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7307" y="6485051"/>
            <a:ext cx="3017520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US" sz="700" baseline="0" smtClean="0">
                <a:solidFill>
                  <a:schemeClr val="bg1"/>
                </a:solidFill>
              </a:defRPr>
            </a:lvl1pPr>
          </a:lstStyle>
          <a:p>
            <a:pPr defTabSz="457200"/>
            <a:r>
              <a:rPr lang="en-US" dirty="0"/>
              <a:t>Copyright© 2018 GoDaddy Inc.   All Rights Reserved.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731" y="307263"/>
            <a:ext cx="3761686" cy="6601656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728348" y="1033647"/>
            <a:ext cx="2560920" cy="4541165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  <a:effectLst/>
        </p:spPr>
        <p:txBody>
          <a:bodyPr vert="horz" lIns="0" tIns="45720" rIns="91440" bIns="45720" rtlCol="0" anchor="ctr">
            <a:normAutofit/>
          </a:bodyPr>
          <a:lstStyle>
            <a:lvl1pPr>
              <a:defRPr lang="en-US" sz="1600" b="0" i="0" baseline="0" dirty="0">
                <a:solidFill>
                  <a:schemeClr val="tx1">
                    <a:alpha val="0"/>
                  </a:schemeClr>
                </a:solidFill>
                <a:latin typeface="GD Sherpa" panose="00000600000000000000" pitchFamily="50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Drag &amp; Drop picture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57200" y="1341019"/>
            <a:ext cx="0" cy="86868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055" y="6341435"/>
            <a:ext cx="1097280" cy="36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0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-Key Message_Green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1609344"/>
            <a:ext cx="6309360" cy="3776472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6968" y="6485051"/>
            <a:ext cx="3017520" cy="1077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Copyright© 2018 GoDaddy Inc.  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485051"/>
            <a:ext cx="274320" cy="1077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EBB49D-1E09-4371-83D5-C50E385A13A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055" y="6341435"/>
            <a:ext cx="1097280" cy="36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6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-Key Message_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1609344"/>
            <a:ext cx="6309360" cy="3776472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6968" y="6485051"/>
            <a:ext cx="3017520" cy="1077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Copyright© 2018 GoDaddy Inc.  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485051"/>
            <a:ext cx="274320" cy="1077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EBB49D-1E09-4371-83D5-C50E385A13A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055" y="6341435"/>
            <a:ext cx="1097280" cy="36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73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-Key Message_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1609344"/>
            <a:ext cx="6309360" cy="3776472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6968" y="6485051"/>
            <a:ext cx="3017520" cy="1077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Copyright© 2018 GoDaddy Inc.  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485051"/>
            <a:ext cx="274320" cy="1077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EBB49D-1E09-4371-83D5-C50E385A13A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055" y="6341435"/>
            <a:ext cx="1097280" cy="36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4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-Key Message_Magent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1609344"/>
            <a:ext cx="6309360" cy="3776472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6968" y="6485051"/>
            <a:ext cx="3017520" cy="1077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Copyright© 2018 GoDaddy Inc.  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485051"/>
            <a:ext cx="274320" cy="1077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EBB49D-1E09-4371-83D5-C50E385A13A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055" y="6341435"/>
            <a:ext cx="1097280" cy="36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40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-Key Message_Yello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1609344"/>
            <a:ext cx="6309360" cy="3776472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6968" y="6485051"/>
            <a:ext cx="3017520" cy="10772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Copyright© 2018 GoDaddy Inc.  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485051"/>
            <a:ext cx="274320" cy="10772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6EBB49D-1E09-4371-83D5-C50E385A13A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25930E-A42D-6442-BCCA-B6D4D3CB0E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055" y="6341923"/>
            <a:ext cx="1097280" cy="36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90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_GD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2414016"/>
            <a:ext cx="10515600" cy="2054802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2648" y="4589464"/>
            <a:ext cx="10460482" cy="747924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6968" y="6485051"/>
            <a:ext cx="3017520" cy="1077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Copyright© 2018 GoDaddy Inc.  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485051"/>
            <a:ext cx="274320" cy="10772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EBB49D-1E09-4371-83D5-C50E385A13A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1409317"/>
            <a:ext cx="1930532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47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_GD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2414016"/>
            <a:ext cx="10515600" cy="2057400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2648" y="4589464"/>
            <a:ext cx="10460482" cy="747924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6968" y="6485051"/>
            <a:ext cx="3017520" cy="1077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Copyright© 2018 GoDaddy Inc.  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485051"/>
            <a:ext cx="274320" cy="1077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EBB49D-1E09-4371-83D5-C50E385A13A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1409317"/>
            <a:ext cx="1930532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46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_GD Magent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2414016"/>
            <a:ext cx="10515600" cy="2057400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2648" y="4589464"/>
            <a:ext cx="10460482" cy="747924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6968" y="6485051"/>
            <a:ext cx="3017520" cy="1077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Copyright© 2018 GoDaddy Inc.  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485051"/>
            <a:ext cx="274320" cy="1077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EBB49D-1E09-4371-83D5-C50E385A13A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1409317"/>
            <a:ext cx="1930532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17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_GD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2414016"/>
            <a:ext cx="10515600" cy="2057400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2648" y="4589464"/>
            <a:ext cx="10460482" cy="747924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6968" y="6485051"/>
            <a:ext cx="3017520" cy="1077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Copyright© 2018 GoDaddy Inc.  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485051"/>
            <a:ext cx="274320" cy="1077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EBB49D-1E09-4371-83D5-C50E385A13A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1409317"/>
            <a:ext cx="1930532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04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_GD Oran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2414016"/>
            <a:ext cx="10515600" cy="2057400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2648" y="4589464"/>
            <a:ext cx="10460482" cy="747924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6968" y="6485051"/>
            <a:ext cx="3017520" cy="1077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Copyright© 2018 GoDaddy Inc.  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485051"/>
            <a:ext cx="274320" cy="1077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EBB49D-1E09-4371-83D5-C50E385A13A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1409317"/>
            <a:ext cx="1930532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5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_Yello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2414016"/>
            <a:ext cx="10515600" cy="2057400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36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2648" y="4589464"/>
            <a:ext cx="10460482" cy="747924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6968" y="6485051"/>
            <a:ext cx="3017520" cy="10772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Copyright© 2018 GoDaddy Inc.  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485051"/>
            <a:ext cx="274320" cy="10772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6EBB49D-1E09-4371-83D5-C50E385A13A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9B4FFA-2CCD-0B47-9A51-3090C89516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2" y="1409317"/>
            <a:ext cx="1929384" cy="63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91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 2018 GoDaddy Inc.  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EBB49D-1E09-4371-83D5-C50E385A13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89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987" y="214204"/>
            <a:ext cx="10972800" cy="82296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987" y="1602105"/>
            <a:ext cx="10972800" cy="41145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7307" y="6485051"/>
            <a:ext cx="3017520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US" sz="700" baseline="0" smtClean="0">
                <a:solidFill>
                  <a:srgbClr val="222222"/>
                </a:solidFill>
              </a:defRPr>
            </a:lvl1pPr>
          </a:lstStyle>
          <a:p>
            <a:pPr defTabSz="457200"/>
            <a:r>
              <a:rPr lang="en-US" dirty="0"/>
              <a:t>Copyright© 2018 GoDaddy Inc.  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987" y="6485051"/>
            <a:ext cx="274320" cy="10772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700" b="0" i="0" smtClean="0">
                <a:ea typeface="GD Sherpa" panose="00000600000000000000" pitchFamily="50" charset="0"/>
                <a:cs typeface="GD Boing" panose="02000603030000020004" pitchFamily="2" charset="0"/>
              </a:defRPr>
            </a:lvl1pPr>
          </a:lstStyle>
          <a:p>
            <a:fld id="{76EBB49D-1E09-4371-83D5-C50E385A13A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255692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755B5A0-9D7A-DB41-A48D-2B4E97303771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055" y="6341923"/>
            <a:ext cx="1097280" cy="36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3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722" r:id="rId2"/>
    <p:sldLayoutId id="2147483691" r:id="rId3"/>
    <p:sldLayoutId id="2147483690" r:id="rId4"/>
    <p:sldLayoutId id="2147483688" r:id="rId5"/>
    <p:sldLayoutId id="2147483689" r:id="rId6"/>
    <p:sldLayoutId id="2147483721" r:id="rId7"/>
    <p:sldLayoutId id="2147483692" r:id="rId8"/>
    <p:sldLayoutId id="2147483650" r:id="rId9"/>
    <p:sldLayoutId id="2147483720" r:id="rId10"/>
    <p:sldLayoutId id="2147483664" r:id="rId11"/>
    <p:sldLayoutId id="2147483702" r:id="rId12"/>
    <p:sldLayoutId id="2147483665" r:id="rId13"/>
    <p:sldLayoutId id="2147483663" r:id="rId14"/>
    <p:sldLayoutId id="2147483666" r:id="rId15"/>
    <p:sldLayoutId id="2147483667" r:id="rId16"/>
    <p:sldLayoutId id="2147483668" r:id="rId17"/>
    <p:sldLayoutId id="2147483674" r:id="rId18"/>
    <p:sldLayoutId id="2147483719" r:id="rId19"/>
    <p:sldLayoutId id="2147483670" r:id="rId20"/>
    <p:sldLayoutId id="2147483672" r:id="rId21"/>
    <p:sldLayoutId id="2147483707" r:id="rId22"/>
    <p:sldLayoutId id="2147483693" r:id="rId23"/>
    <p:sldLayoutId id="2147483699" r:id="rId24"/>
    <p:sldLayoutId id="2147483700" r:id="rId25"/>
    <p:sldLayoutId id="2147483701" r:id="rId2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>
          <a:solidFill>
            <a:schemeClr val="tx1"/>
          </a:solidFill>
          <a:latin typeface="+mn-lt"/>
          <a:ea typeface="+mj-ea"/>
          <a:cs typeface="GD Boing Black" panose="02000803030000020004" pitchFamily="50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1313" indent="-174625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73088" indent="-1127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04863" indent="-111125" algn="l" defTabSz="914400" rtl="0" eaLnBrk="1" latinLnBrk="0" hangingPunct="1">
        <a:lnSpc>
          <a:spcPct val="90000"/>
        </a:lnSpc>
        <a:spcBef>
          <a:spcPts val="500"/>
        </a:spcBef>
        <a:buFont typeface="GD Sherpa" panose="00000600000000000000" pitchFamily="50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7AC89D0-9682-A34B-B217-9D6BEC5FCE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" t="-1023" r="8682" b="1023"/>
          <a:stretch/>
        </p:blipFill>
        <p:spPr>
          <a:xfrm>
            <a:off x="4933950" y="-1655250"/>
            <a:ext cx="7258050" cy="10727299"/>
          </a:xfrm>
          <a:prstGeom prst="rect">
            <a:avLst/>
          </a:prstGeom>
        </p:spPr>
      </p:pic>
      <p:sp>
        <p:nvSpPr>
          <p:cNvPr id="9" name="Rectangle 7">
            <a:extLst>
              <a:ext uri="{FF2B5EF4-FFF2-40B4-BE49-F238E27FC236}">
                <a16:creationId xmlns:a16="http://schemas.microsoft.com/office/drawing/2014/main" id="{4E6CC843-F98B-B746-B938-255F662F8354}"/>
              </a:ext>
            </a:extLst>
          </p:cNvPr>
          <p:cNvSpPr/>
          <p:nvPr/>
        </p:nvSpPr>
        <p:spPr>
          <a:xfrm>
            <a:off x="-114300" y="-177800"/>
            <a:ext cx="7372350" cy="7035800"/>
          </a:xfrm>
          <a:custGeom>
            <a:avLst/>
            <a:gdLst>
              <a:gd name="connsiteX0" fmla="*/ 0 w 6168980"/>
              <a:gd name="connsiteY0" fmla="*/ 0 h 6858000"/>
              <a:gd name="connsiteX1" fmla="*/ 6168980 w 6168980"/>
              <a:gd name="connsiteY1" fmla="*/ 0 h 6858000"/>
              <a:gd name="connsiteX2" fmla="*/ 6168980 w 6168980"/>
              <a:gd name="connsiteY2" fmla="*/ 6858000 h 6858000"/>
              <a:gd name="connsiteX3" fmla="*/ 0 w 6168980"/>
              <a:gd name="connsiteY3" fmla="*/ 6858000 h 6858000"/>
              <a:gd name="connsiteX4" fmla="*/ 0 w 6168980"/>
              <a:gd name="connsiteY4" fmla="*/ 0 h 6858000"/>
              <a:gd name="connsiteX0" fmla="*/ 0 w 6168980"/>
              <a:gd name="connsiteY0" fmla="*/ 0 h 6858000"/>
              <a:gd name="connsiteX1" fmla="*/ 4198513 w 6168980"/>
              <a:gd name="connsiteY1" fmla="*/ 0 h 6858000"/>
              <a:gd name="connsiteX2" fmla="*/ 6168980 w 6168980"/>
              <a:gd name="connsiteY2" fmla="*/ 6858000 h 6858000"/>
              <a:gd name="connsiteX3" fmla="*/ 0 w 6168980"/>
              <a:gd name="connsiteY3" fmla="*/ 6858000 h 6858000"/>
              <a:gd name="connsiteX4" fmla="*/ 0 w 616898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8980" h="6858000">
                <a:moveTo>
                  <a:pt x="0" y="0"/>
                </a:moveTo>
                <a:lnTo>
                  <a:pt x="4198513" y="0"/>
                </a:lnTo>
                <a:lnTo>
                  <a:pt x="616898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1D3D2-F27E-B949-AC67-8B72CF510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263" y="1721354"/>
            <a:ext cx="4336687" cy="2372090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GoLady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8FAFF-12CD-EF45-9463-8497E0BA0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 2018 GoDaddy Inc.   All Rights Reserved.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9000DC-C3A8-AC4F-A246-0AEEF4C00E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1409317"/>
            <a:ext cx="1930532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25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Slide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Copyright© 2018 GoDaddy Inc.  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EBB49D-1E09-4371-83D5-C50E385A13A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Sample bullet slide</a:t>
            </a:r>
          </a:p>
          <a:p>
            <a:pPr lvl="1"/>
            <a:r>
              <a:rPr lang="en-US"/>
              <a:t>Bullet copy</a:t>
            </a:r>
          </a:p>
          <a:p>
            <a:pPr lvl="1"/>
            <a:r>
              <a:rPr lang="en-US"/>
              <a:t>Bullet copy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Sample Headline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/>
              <a:t>Sample bullet slide</a:t>
            </a:r>
          </a:p>
          <a:p>
            <a:pPr lvl="1"/>
            <a:r>
              <a:rPr lang="en-US"/>
              <a:t>Bullet copy</a:t>
            </a:r>
          </a:p>
          <a:p>
            <a:pPr lvl="1"/>
            <a:r>
              <a:rPr lang="en-US"/>
              <a:t>Bullet copy</a:t>
            </a:r>
          </a:p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/>
              <a:t>Sample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09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Slide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/>
            <a:r>
              <a:rPr lang="en-US"/>
              <a:t>Copyright© 2018 GoDaddy Inc.   All Rights Reserved.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EBB49D-1E09-4371-83D5-C50E385A13A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Sample copy</a:t>
            </a:r>
          </a:p>
          <a:p>
            <a:pPr lvl="1"/>
            <a:r>
              <a:rPr lang="en-US" dirty="0"/>
              <a:t>Bullet 1</a:t>
            </a:r>
          </a:p>
          <a:p>
            <a:pPr lvl="1"/>
            <a:r>
              <a:rPr lang="en-US" dirty="0"/>
              <a:t>Bullet 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Sample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Sample Headline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Sample Headline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Sample copy</a:t>
            </a:r>
          </a:p>
          <a:p>
            <a:pPr lvl="1"/>
            <a:r>
              <a:rPr lang="en-US" dirty="0"/>
              <a:t>Bullet 1</a:t>
            </a:r>
          </a:p>
          <a:p>
            <a:pPr lvl="1"/>
            <a:r>
              <a:rPr lang="en-US" dirty="0"/>
              <a:t>Bullet 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Sample copy</a:t>
            </a:r>
          </a:p>
          <a:p>
            <a:pPr lvl="1"/>
            <a:r>
              <a:rPr lang="en-US" dirty="0"/>
              <a:t>Bullet 1</a:t>
            </a:r>
          </a:p>
          <a:p>
            <a:pPr lvl="1"/>
            <a:r>
              <a:rPr lang="en-US" dirty="0"/>
              <a:t>Bullet 2</a:t>
            </a:r>
          </a:p>
        </p:txBody>
      </p:sp>
    </p:spTree>
    <p:extLst>
      <p:ext uri="{BB962C8B-B14F-4D97-AF65-F5344CB8AC3E}">
        <p14:creationId xmlns:p14="http://schemas.microsoft.com/office/powerpoint/2010/main" val="315755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BB49D-1E09-4371-83D5-C50E385A13A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Sample bullet slide</a:t>
            </a:r>
          </a:p>
          <a:p>
            <a:pPr lvl="1"/>
            <a:r>
              <a:rPr lang="en-US" dirty="0"/>
              <a:t>Bullet copy</a:t>
            </a:r>
          </a:p>
          <a:p>
            <a:pPr lvl="1"/>
            <a:r>
              <a:rPr lang="en-US" dirty="0"/>
              <a:t>Bullet copy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Copyright© 2018 GoDaddy Inc.   All Rights Reserved. </a:t>
            </a:r>
          </a:p>
        </p:txBody>
      </p:sp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574881118"/>
              </p:ext>
            </p:extLst>
          </p:nvPr>
        </p:nvGraphicFramePr>
        <p:xfrm>
          <a:off x="5795274" y="1800015"/>
          <a:ext cx="5943600" cy="408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Line Callout 2 19"/>
          <p:cNvSpPr/>
          <p:nvPr/>
        </p:nvSpPr>
        <p:spPr>
          <a:xfrm>
            <a:off x="9736607" y="166043"/>
            <a:ext cx="1813328" cy="7544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5762"/>
              <a:gd name="adj6" fmla="val -30971"/>
            </a:avLst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Right-click bar chart  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to edit data.</a:t>
            </a:r>
          </a:p>
        </p:txBody>
      </p:sp>
    </p:spTree>
    <p:extLst>
      <p:ext uri="{BB962C8B-B14F-4D97-AF65-F5344CB8AC3E}">
        <p14:creationId xmlns:p14="http://schemas.microsoft.com/office/powerpoint/2010/main" val="18753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Pie Chart</a:t>
            </a:r>
            <a:endParaRPr lang="en-US" dirty="0"/>
          </a:p>
        </p:txBody>
      </p:sp>
      <p:graphicFrame>
        <p:nvGraphicFramePr>
          <p:cNvPr id="11" name="Chart Placeholder 18"/>
          <p:cNvGraphicFramePr>
            <a:graphicFrameLocks/>
          </p:cNvGraphicFramePr>
          <p:nvPr/>
        </p:nvGraphicFramePr>
        <p:xfrm>
          <a:off x="3581400" y="1365383"/>
          <a:ext cx="5029200" cy="4522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Freeform 11"/>
          <p:cNvSpPr/>
          <p:nvPr/>
        </p:nvSpPr>
        <p:spPr>
          <a:xfrm flipH="1" flipV="1">
            <a:off x="7523053" y="4921073"/>
            <a:ext cx="600287" cy="272627"/>
          </a:xfrm>
          <a:custGeom>
            <a:avLst/>
            <a:gdLst>
              <a:gd name="connsiteX0" fmla="*/ 670560 w 670560"/>
              <a:gd name="connsiteY0" fmla="*/ 304800 h 304800"/>
              <a:gd name="connsiteX1" fmla="*/ 345440 w 670560"/>
              <a:gd name="connsiteY1" fmla="*/ 0 h 304800"/>
              <a:gd name="connsiteX2" fmla="*/ 0 w 670560"/>
              <a:gd name="connsiteY2" fmla="*/ 0 h 304800"/>
              <a:gd name="connsiteX0" fmla="*/ 525915 w 525915"/>
              <a:gd name="connsiteY0" fmla="*/ 265258 h 265258"/>
              <a:gd name="connsiteX1" fmla="*/ 345440 w 525915"/>
              <a:gd name="connsiteY1" fmla="*/ 0 h 265258"/>
              <a:gd name="connsiteX2" fmla="*/ 0 w 525915"/>
              <a:gd name="connsiteY2" fmla="*/ 0 h 26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915" h="265258">
                <a:moveTo>
                  <a:pt x="525915" y="265258"/>
                </a:moveTo>
                <a:lnTo>
                  <a:pt x="345440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accent2"/>
            </a:solidFill>
            <a:headEnd type="none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GD Sherpa" panose="00000600000000000000" pitchFamily="5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08" y="1807535"/>
            <a:ext cx="2711828" cy="497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sz="2400" b="1" dirty="0">
                <a:ea typeface="Arial Unicode MS" panose="020B0604020202020204" pitchFamily="34" charset="-128"/>
                <a:cs typeface="GD Boing" panose="02000603030000020004" pitchFamily="2" charset="0"/>
              </a:rPr>
              <a:t>23%</a:t>
            </a:r>
            <a:endParaRPr lang="en-US" sz="1400" b="1" dirty="0">
              <a:ea typeface="Arial Unicode MS" panose="020B0604020202020204" pitchFamily="34" charset="-128"/>
              <a:cs typeface="GD Boing" panose="02000603030000020004" pitchFamily="2" charset="0"/>
            </a:endParaRPr>
          </a:p>
          <a:p>
            <a:pPr algn="r">
              <a:lnSpc>
                <a:spcPct val="85000"/>
              </a:lnSpc>
            </a:pPr>
            <a:r>
              <a:rPr lang="en-US" sz="1400" dirty="0"/>
              <a:t>Lorem Ipsum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5443" y="3517713"/>
            <a:ext cx="2711828" cy="497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sz="2400" b="1" dirty="0">
                <a:ea typeface="Arial Unicode MS" panose="020B0604020202020204" pitchFamily="34" charset="-128"/>
                <a:cs typeface="GD Boing" panose="02000603030000020004" pitchFamily="2" charset="0"/>
              </a:rPr>
              <a:t>19%</a:t>
            </a:r>
          </a:p>
          <a:p>
            <a:pPr algn="r">
              <a:lnSpc>
                <a:spcPct val="85000"/>
              </a:lnSpc>
            </a:pPr>
            <a:r>
              <a:rPr lang="en-US" sz="1400" dirty="0"/>
              <a:t>Lorem Ipsum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87553" y="5295943"/>
            <a:ext cx="2711828" cy="497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sz="2400" b="1" dirty="0">
                <a:ea typeface="Arial Unicode MS" panose="020B0604020202020204" pitchFamily="34" charset="-128"/>
                <a:cs typeface="GD Boing" panose="02000603030000020004" pitchFamily="2" charset="0"/>
              </a:rPr>
              <a:t>21%</a:t>
            </a:r>
          </a:p>
          <a:p>
            <a:pPr algn="r">
              <a:lnSpc>
                <a:spcPct val="85000"/>
              </a:lnSpc>
            </a:pPr>
            <a:r>
              <a:rPr lang="en-US" sz="1400" dirty="0"/>
              <a:t>Lorem Ipsum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06836" y="5076592"/>
            <a:ext cx="2291060" cy="497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dirty="0">
                <a:ea typeface="Arial Unicode MS" panose="020B0604020202020204" pitchFamily="34" charset="-128"/>
                <a:cs typeface="GD Boing" panose="02000603030000020004" pitchFamily="2" charset="0"/>
              </a:rPr>
              <a:t>16%</a:t>
            </a:r>
          </a:p>
          <a:p>
            <a:pPr>
              <a:lnSpc>
                <a:spcPct val="85000"/>
              </a:lnSpc>
            </a:pPr>
            <a:r>
              <a:rPr lang="en-US" sz="1400" dirty="0"/>
              <a:t>Lorem Ipsum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456727" y="1804014"/>
            <a:ext cx="2291060" cy="497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dirty="0">
                <a:ea typeface="Arial Unicode MS" panose="020B0604020202020204" pitchFamily="34" charset="-128"/>
                <a:cs typeface="GD Boing" panose="02000603030000020004" pitchFamily="2" charset="0"/>
              </a:rPr>
              <a:t>35%</a:t>
            </a:r>
          </a:p>
          <a:p>
            <a:pPr>
              <a:lnSpc>
                <a:spcPct val="85000"/>
              </a:lnSpc>
            </a:pPr>
            <a:r>
              <a:rPr lang="en-US" sz="1400" dirty="0"/>
              <a:t>Lorem Ipsum</a:t>
            </a:r>
          </a:p>
        </p:txBody>
      </p:sp>
      <p:sp>
        <p:nvSpPr>
          <p:cNvPr id="18" name="Freeform 17"/>
          <p:cNvSpPr/>
          <p:nvPr/>
        </p:nvSpPr>
        <p:spPr>
          <a:xfrm flipV="1">
            <a:off x="3895895" y="5076592"/>
            <a:ext cx="927148" cy="336459"/>
          </a:xfrm>
          <a:custGeom>
            <a:avLst/>
            <a:gdLst>
              <a:gd name="connsiteX0" fmla="*/ 670560 w 670560"/>
              <a:gd name="connsiteY0" fmla="*/ 304800 h 304800"/>
              <a:gd name="connsiteX1" fmla="*/ 345440 w 670560"/>
              <a:gd name="connsiteY1" fmla="*/ 0 h 304800"/>
              <a:gd name="connsiteX2" fmla="*/ 0 w 670560"/>
              <a:gd name="connsiteY2" fmla="*/ 0 h 304800"/>
              <a:gd name="connsiteX0" fmla="*/ 552619 w 552619"/>
              <a:gd name="connsiteY0" fmla="*/ 255373 h 255373"/>
              <a:gd name="connsiteX1" fmla="*/ 345440 w 552619"/>
              <a:gd name="connsiteY1" fmla="*/ 0 h 255373"/>
              <a:gd name="connsiteX2" fmla="*/ 0 w 552619"/>
              <a:gd name="connsiteY2" fmla="*/ 0 h 255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619" h="255373">
                <a:moveTo>
                  <a:pt x="552619" y="255373"/>
                </a:moveTo>
                <a:lnTo>
                  <a:pt x="345440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accent3"/>
            </a:solidFill>
            <a:headEnd type="none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GD Sherpa" panose="00000600000000000000" pitchFamily="50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429335" y="3626777"/>
            <a:ext cx="603057" cy="0"/>
          </a:xfrm>
          <a:prstGeom prst="line">
            <a:avLst/>
          </a:prstGeom>
          <a:noFill/>
          <a:ln w="9525">
            <a:solidFill>
              <a:schemeClr val="accent4"/>
            </a:solidFill>
            <a:headEnd type="none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Freeform 19"/>
          <p:cNvSpPr/>
          <p:nvPr/>
        </p:nvSpPr>
        <p:spPr>
          <a:xfrm flipH="1">
            <a:off x="7621388" y="1905736"/>
            <a:ext cx="646007" cy="457323"/>
          </a:xfrm>
          <a:custGeom>
            <a:avLst/>
            <a:gdLst>
              <a:gd name="connsiteX0" fmla="*/ 670560 w 670560"/>
              <a:gd name="connsiteY0" fmla="*/ 304800 h 304800"/>
              <a:gd name="connsiteX1" fmla="*/ 345440 w 670560"/>
              <a:gd name="connsiteY1" fmla="*/ 0 h 304800"/>
              <a:gd name="connsiteX2" fmla="*/ 0 w 670560"/>
              <a:gd name="connsiteY2" fmla="*/ 0 h 304800"/>
              <a:gd name="connsiteX0" fmla="*/ 626054 w 626054"/>
              <a:gd name="connsiteY0" fmla="*/ 265258 h 265258"/>
              <a:gd name="connsiteX1" fmla="*/ 345440 w 626054"/>
              <a:gd name="connsiteY1" fmla="*/ 0 h 265258"/>
              <a:gd name="connsiteX2" fmla="*/ 0 w 626054"/>
              <a:gd name="connsiteY2" fmla="*/ 0 h 265258"/>
              <a:gd name="connsiteX0" fmla="*/ 626054 w 626054"/>
              <a:gd name="connsiteY0" fmla="*/ 278439 h 278439"/>
              <a:gd name="connsiteX1" fmla="*/ 345440 w 626054"/>
              <a:gd name="connsiteY1" fmla="*/ 0 h 278439"/>
              <a:gd name="connsiteX2" fmla="*/ 0 w 626054"/>
              <a:gd name="connsiteY2" fmla="*/ 0 h 278439"/>
              <a:gd name="connsiteX0" fmla="*/ 548910 w 548910"/>
              <a:gd name="connsiteY0" fmla="*/ 304800 h 304800"/>
              <a:gd name="connsiteX1" fmla="*/ 345440 w 548910"/>
              <a:gd name="connsiteY1" fmla="*/ 0 h 304800"/>
              <a:gd name="connsiteX2" fmla="*/ 0 w 54891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910" h="304800">
                <a:moveTo>
                  <a:pt x="548910" y="304800"/>
                </a:moveTo>
                <a:lnTo>
                  <a:pt x="345440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accent1"/>
            </a:solidFill>
            <a:headEnd type="none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GD Sherpa" panose="00000600000000000000" pitchFamily="50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3625850" y="1916030"/>
            <a:ext cx="1012209" cy="260934"/>
          </a:xfrm>
          <a:custGeom>
            <a:avLst/>
            <a:gdLst>
              <a:gd name="connsiteX0" fmla="*/ 670560 w 670560"/>
              <a:gd name="connsiteY0" fmla="*/ 304800 h 304800"/>
              <a:gd name="connsiteX1" fmla="*/ 345440 w 670560"/>
              <a:gd name="connsiteY1" fmla="*/ 0 h 304800"/>
              <a:gd name="connsiteX2" fmla="*/ 0 w 670560"/>
              <a:gd name="connsiteY2" fmla="*/ 0 h 304800"/>
              <a:gd name="connsiteX0" fmla="*/ 481054 w 481054"/>
              <a:gd name="connsiteY0" fmla="*/ 290855 h 290855"/>
              <a:gd name="connsiteX1" fmla="*/ 345440 w 481054"/>
              <a:gd name="connsiteY1" fmla="*/ 0 h 290855"/>
              <a:gd name="connsiteX2" fmla="*/ 0 w 481054"/>
              <a:gd name="connsiteY2" fmla="*/ 0 h 290855"/>
              <a:gd name="connsiteX0" fmla="*/ 435573 w 435573"/>
              <a:gd name="connsiteY0" fmla="*/ 192310 h 192310"/>
              <a:gd name="connsiteX1" fmla="*/ 345440 w 435573"/>
              <a:gd name="connsiteY1" fmla="*/ 0 h 192310"/>
              <a:gd name="connsiteX2" fmla="*/ 0 w 435573"/>
              <a:gd name="connsiteY2" fmla="*/ 0 h 192310"/>
              <a:gd name="connsiteX0" fmla="*/ 438683 w 438683"/>
              <a:gd name="connsiteY0" fmla="*/ 199747 h 199747"/>
              <a:gd name="connsiteX1" fmla="*/ 345440 w 438683"/>
              <a:gd name="connsiteY1" fmla="*/ 0 h 199747"/>
              <a:gd name="connsiteX2" fmla="*/ 0 w 438683"/>
              <a:gd name="connsiteY2" fmla="*/ 0 h 199747"/>
              <a:gd name="connsiteX0" fmla="*/ 482551 w 482551"/>
              <a:gd name="connsiteY0" fmla="*/ 226698 h 226698"/>
              <a:gd name="connsiteX1" fmla="*/ 345440 w 482551"/>
              <a:gd name="connsiteY1" fmla="*/ 0 h 226698"/>
              <a:gd name="connsiteX2" fmla="*/ 0 w 482551"/>
              <a:gd name="connsiteY2" fmla="*/ 0 h 226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551" h="226698">
                <a:moveTo>
                  <a:pt x="482551" y="226698"/>
                </a:moveTo>
                <a:lnTo>
                  <a:pt x="345440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accent5"/>
            </a:solidFill>
            <a:headEnd type="none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GD Sherpa" panose="00000600000000000000" pitchFamily="50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00187" y="2733038"/>
            <a:ext cx="2791626" cy="1363450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 dirty="0">
                <a:ea typeface="Arial Unicode MS" panose="020B0604020202020204" pitchFamily="34" charset="-128"/>
                <a:cs typeface="GD Boing" panose="02000603030000020004" pitchFamily="2" charset="0"/>
              </a:rPr>
              <a:t>Sample</a:t>
            </a:r>
            <a:endParaRPr lang="en-US" sz="2400" b="1" dirty="0">
              <a:ea typeface="Arial Unicode MS" panose="020B0604020202020204" pitchFamily="34" charset="-128"/>
              <a:cs typeface="GD Boing" panose="02000603030000020004" pitchFamily="2" charset="0"/>
            </a:endParaRPr>
          </a:p>
          <a:p>
            <a:pPr algn="ctr">
              <a:lnSpc>
                <a:spcPct val="120000"/>
              </a:lnSpc>
            </a:pPr>
            <a:r>
              <a:rPr lang="en-US" sz="1200" b="1" dirty="0"/>
              <a:t>is to replace the Lorem Ipsum text with whatever text you prefer. Lorem ipsum is placeholder text. </a:t>
            </a:r>
          </a:p>
        </p:txBody>
      </p:sp>
      <p:sp>
        <p:nvSpPr>
          <p:cNvPr id="24" name="Line Callout 2 23"/>
          <p:cNvSpPr/>
          <p:nvPr/>
        </p:nvSpPr>
        <p:spPr>
          <a:xfrm>
            <a:off x="9841123" y="349011"/>
            <a:ext cx="1813328" cy="7544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0839"/>
              <a:gd name="adj6" fmla="val -148633"/>
            </a:avLst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Right-click pie chart 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to edit data.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/>
            <a:r>
              <a:rPr lang="en-US"/>
              <a:t>Copyright© 2018 GoDaddy Inc.   All Rights Reserved.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EBB49D-1E09-4371-83D5-C50E385A13A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0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Pie Charts</a:t>
            </a: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023858774"/>
              </p:ext>
            </p:extLst>
          </p:nvPr>
        </p:nvGraphicFramePr>
        <p:xfrm>
          <a:off x="40754" y="1925903"/>
          <a:ext cx="3979106" cy="2857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823488" y="5046980"/>
            <a:ext cx="24136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ea typeface="Arial Unicode MS" panose="020B0604020202020204" pitchFamily="34" charset="-128"/>
                <a:cs typeface="GD Boing" panose="02000603030000020004" pitchFamily="2" charset="0"/>
              </a:rPr>
              <a:t>Title Text</a:t>
            </a:r>
          </a:p>
          <a:p>
            <a:pPr algn="ctr"/>
            <a:r>
              <a:rPr lang="en-US" sz="1400" dirty="0" err="1">
                <a:latin typeface="GD Sherpa" panose="00000600000000000000" pitchFamily="50" charset="0"/>
              </a:rPr>
              <a:t>Lorem</a:t>
            </a:r>
            <a:r>
              <a:rPr lang="en-US" sz="1400" dirty="0">
                <a:latin typeface="GD Sherpa" panose="00000600000000000000" pitchFamily="50" charset="0"/>
              </a:rPr>
              <a:t> </a:t>
            </a:r>
            <a:r>
              <a:rPr lang="en-US" sz="1400" dirty="0" err="1">
                <a:latin typeface="GD Sherpa" panose="00000600000000000000" pitchFamily="50" charset="0"/>
              </a:rPr>
              <a:t>ipsum</a:t>
            </a:r>
            <a:r>
              <a:rPr lang="en-US" sz="1400" dirty="0">
                <a:latin typeface="GD Sherpa" panose="00000600000000000000" pitchFamily="50" charset="0"/>
              </a:rPr>
              <a:t> dolor sit </a:t>
            </a:r>
            <a:r>
              <a:rPr lang="en-US" sz="1400" dirty="0" err="1">
                <a:latin typeface="GD Sherpa" panose="00000600000000000000" pitchFamily="50" charset="0"/>
              </a:rPr>
              <a:t>amet</a:t>
            </a:r>
            <a:r>
              <a:rPr lang="en-US" sz="1400" dirty="0">
                <a:latin typeface="GD Sherpa" panose="00000600000000000000" pitchFamily="50" charset="0"/>
              </a:rPr>
              <a:t>, </a:t>
            </a:r>
            <a:r>
              <a:rPr lang="en-US" sz="1400" dirty="0" err="1">
                <a:latin typeface="GD Sherpa" panose="00000600000000000000" pitchFamily="50" charset="0"/>
              </a:rPr>
              <a:t>consectetur</a:t>
            </a:r>
            <a:r>
              <a:rPr lang="en-US" sz="1400" dirty="0">
                <a:latin typeface="GD Sherpa" panose="00000600000000000000" pitchFamily="50" charset="0"/>
              </a:rPr>
              <a:t> </a:t>
            </a:r>
            <a:r>
              <a:rPr lang="en-US" sz="1400" dirty="0" err="1">
                <a:latin typeface="GD Sherpa" panose="00000600000000000000" pitchFamily="50" charset="0"/>
              </a:rPr>
              <a:t>adipiscing</a:t>
            </a:r>
            <a:r>
              <a:rPr lang="en-US" sz="1400" dirty="0">
                <a:latin typeface="GD Sherpa" panose="00000600000000000000" pitchFamily="50" charset="0"/>
              </a:rPr>
              <a:t> </a:t>
            </a:r>
            <a:r>
              <a:rPr lang="en-US" sz="1400" dirty="0" err="1">
                <a:latin typeface="GD Sherpa" panose="00000600000000000000" pitchFamily="50" charset="0"/>
              </a:rPr>
              <a:t>elit</a:t>
            </a:r>
            <a:r>
              <a:rPr lang="en-US" sz="1400" dirty="0">
                <a:latin typeface="GD Sherpa" panose="00000600000000000000" pitchFamily="50" charset="0"/>
              </a:rPr>
              <a:t>.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18796144"/>
              </p:ext>
            </p:extLst>
          </p:nvPr>
        </p:nvGraphicFramePr>
        <p:xfrm>
          <a:off x="4106447" y="1930400"/>
          <a:ext cx="3979106" cy="2857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4889181" y="5046980"/>
            <a:ext cx="2413638" cy="726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ea typeface="Arial Unicode MS" panose="020B0604020202020204" pitchFamily="34" charset="-128"/>
                <a:cs typeface="GD Boing" panose="02000603030000020004" pitchFamily="2" charset="0"/>
              </a:rPr>
              <a:t>Title Text</a:t>
            </a:r>
          </a:p>
          <a:p>
            <a:pPr algn="ctr">
              <a:lnSpc>
                <a:spcPct val="90000"/>
              </a:lnSpc>
            </a:pPr>
            <a:r>
              <a:rPr lang="en-US" sz="1400" dirty="0" err="1">
                <a:latin typeface="GD Sherpa" panose="00000600000000000000" pitchFamily="50" charset="0"/>
              </a:rPr>
              <a:t>Lorem</a:t>
            </a:r>
            <a:r>
              <a:rPr lang="en-US" sz="1400" dirty="0">
                <a:latin typeface="GD Sherpa" panose="00000600000000000000" pitchFamily="50" charset="0"/>
              </a:rPr>
              <a:t> </a:t>
            </a:r>
            <a:r>
              <a:rPr lang="en-US" sz="1400" dirty="0" err="1">
                <a:latin typeface="GD Sherpa" panose="00000600000000000000" pitchFamily="50" charset="0"/>
              </a:rPr>
              <a:t>ipsum</a:t>
            </a:r>
            <a:r>
              <a:rPr lang="en-US" sz="1400" dirty="0">
                <a:latin typeface="GD Sherpa" panose="00000600000000000000" pitchFamily="50" charset="0"/>
              </a:rPr>
              <a:t> dolor sit </a:t>
            </a:r>
            <a:r>
              <a:rPr lang="en-US" sz="1400" dirty="0" err="1">
                <a:latin typeface="GD Sherpa" panose="00000600000000000000" pitchFamily="50" charset="0"/>
              </a:rPr>
              <a:t>amet</a:t>
            </a:r>
            <a:r>
              <a:rPr lang="en-US" sz="1400" dirty="0">
                <a:latin typeface="GD Sherpa" panose="00000600000000000000" pitchFamily="50" charset="0"/>
              </a:rPr>
              <a:t>, </a:t>
            </a:r>
            <a:r>
              <a:rPr lang="en-US" sz="1400" dirty="0" err="1">
                <a:latin typeface="GD Sherpa" panose="00000600000000000000" pitchFamily="50" charset="0"/>
              </a:rPr>
              <a:t>consectetur</a:t>
            </a:r>
            <a:r>
              <a:rPr lang="en-US" sz="1400" dirty="0">
                <a:latin typeface="GD Sherpa" panose="00000600000000000000" pitchFamily="50" charset="0"/>
              </a:rPr>
              <a:t> </a:t>
            </a:r>
            <a:r>
              <a:rPr lang="en-US" sz="1400" dirty="0" err="1">
                <a:latin typeface="GD Sherpa" panose="00000600000000000000" pitchFamily="50" charset="0"/>
              </a:rPr>
              <a:t>adipiscing</a:t>
            </a:r>
            <a:r>
              <a:rPr lang="en-US" sz="1400" dirty="0">
                <a:latin typeface="GD Sherpa" panose="00000600000000000000" pitchFamily="50" charset="0"/>
              </a:rPr>
              <a:t> </a:t>
            </a:r>
            <a:r>
              <a:rPr lang="en-US" sz="1400" dirty="0" err="1">
                <a:latin typeface="GD Sherpa" panose="00000600000000000000" pitchFamily="50" charset="0"/>
              </a:rPr>
              <a:t>elit</a:t>
            </a:r>
            <a:r>
              <a:rPr lang="en-US" sz="1400" dirty="0">
                <a:latin typeface="GD Sherpa" panose="00000600000000000000" pitchFamily="50" charset="0"/>
              </a:rPr>
              <a:t>.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91650219"/>
              </p:ext>
            </p:extLst>
          </p:nvPr>
        </p:nvGraphicFramePr>
        <p:xfrm>
          <a:off x="8086687" y="1930400"/>
          <a:ext cx="3979106" cy="2857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tangle 7"/>
          <p:cNvSpPr/>
          <p:nvPr/>
        </p:nvSpPr>
        <p:spPr>
          <a:xfrm>
            <a:off x="8869421" y="5046980"/>
            <a:ext cx="2413638" cy="726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ea typeface="Arial Unicode MS" panose="020B0604020202020204" pitchFamily="34" charset="-128"/>
                <a:cs typeface="GD Boing" panose="02000603030000020004" pitchFamily="2" charset="0"/>
              </a:rPr>
              <a:t>Title Text</a:t>
            </a:r>
          </a:p>
          <a:p>
            <a:pPr algn="ctr">
              <a:lnSpc>
                <a:spcPct val="90000"/>
              </a:lnSpc>
            </a:pPr>
            <a:r>
              <a:rPr lang="en-US" sz="1400" dirty="0" err="1">
                <a:latin typeface="GD Sherpa" panose="00000600000000000000" pitchFamily="50" charset="0"/>
              </a:rPr>
              <a:t>Lorem</a:t>
            </a:r>
            <a:r>
              <a:rPr lang="en-US" sz="1400" dirty="0">
                <a:latin typeface="GD Sherpa" panose="00000600000000000000" pitchFamily="50" charset="0"/>
              </a:rPr>
              <a:t> </a:t>
            </a:r>
            <a:r>
              <a:rPr lang="en-US" sz="1400" dirty="0" err="1">
                <a:latin typeface="GD Sherpa" panose="00000600000000000000" pitchFamily="50" charset="0"/>
              </a:rPr>
              <a:t>ipsum</a:t>
            </a:r>
            <a:r>
              <a:rPr lang="en-US" sz="1400" dirty="0">
                <a:latin typeface="GD Sherpa" panose="00000600000000000000" pitchFamily="50" charset="0"/>
              </a:rPr>
              <a:t> dolor sit </a:t>
            </a:r>
            <a:r>
              <a:rPr lang="en-US" sz="1400" dirty="0" err="1">
                <a:latin typeface="GD Sherpa" panose="00000600000000000000" pitchFamily="50" charset="0"/>
              </a:rPr>
              <a:t>amet</a:t>
            </a:r>
            <a:r>
              <a:rPr lang="en-US" sz="1400" dirty="0">
                <a:latin typeface="GD Sherpa" panose="00000600000000000000" pitchFamily="50" charset="0"/>
              </a:rPr>
              <a:t>, </a:t>
            </a:r>
            <a:r>
              <a:rPr lang="en-US" sz="1400" dirty="0" err="1">
                <a:latin typeface="GD Sherpa" panose="00000600000000000000" pitchFamily="50" charset="0"/>
              </a:rPr>
              <a:t>consectetur</a:t>
            </a:r>
            <a:r>
              <a:rPr lang="en-US" sz="1400" dirty="0">
                <a:latin typeface="GD Sherpa" panose="00000600000000000000" pitchFamily="50" charset="0"/>
              </a:rPr>
              <a:t> </a:t>
            </a:r>
            <a:r>
              <a:rPr lang="en-US" sz="1400" dirty="0" err="1">
                <a:latin typeface="GD Sherpa" panose="00000600000000000000" pitchFamily="50" charset="0"/>
              </a:rPr>
              <a:t>adipiscing</a:t>
            </a:r>
            <a:r>
              <a:rPr lang="en-US" sz="1400" dirty="0">
                <a:latin typeface="GD Sherpa" panose="00000600000000000000" pitchFamily="50" charset="0"/>
              </a:rPr>
              <a:t> </a:t>
            </a:r>
            <a:r>
              <a:rPr lang="en-US" sz="1400" dirty="0" err="1">
                <a:latin typeface="GD Sherpa" panose="00000600000000000000" pitchFamily="50" charset="0"/>
              </a:rPr>
              <a:t>elit</a:t>
            </a:r>
            <a:r>
              <a:rPr lang="en-US" sz="1400" dirty="0">
                <a:latin typeface="GD Sherpa" panose="00000600000000000000" pitchFamily="50" charset="0"/>
              </a:rPr>
              <a:t>.</a:t>
            </a:r>
          </a:p>
        </p:txBody>
      </p:sp>
      <p:sp>
        <p:nvSpPr>
          <p:cNvPr id="10" name="Line Callout 2 9"/>
          <p:cNvSpPr/>
          <p:nvPr/>
        </p:nvSpPr>
        <p:spPr>
          <a:xfrm>
            <a:off x="9811114" y="651818"/>
            <a:ext cx="1813328" cy="7544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5762"/>
              <a:gd name="adj6" fmla="val -30971"/>
            </a:avLst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Right-click pie chart  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to edit data.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/>
            <a:r>
              <a:rPr lang="en-US"/>
              <a:t>Copyright© 2018 GoDaddy Inc.   All Rights Reserved. 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EBB49D-1E09-4371-83D5-C50E385A13A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83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8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88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88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4" grpId="0"/>
      <p:bldGraphic spid="5" grpId="0">
        <p:bldAsOne/>
      </p:bldGraphic>
      <p:bldP spid="6" grpId="0"/>
      <p:bldGraphic spid="7" grpId="0">
        <p:bldAsOne/>
      </p:bldGraphic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Bar Chart</a:t>
            </a:r>
            <a:endParaRPr lang="en-US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414944384"/>
              </p:ext>
            </p:extLst>
          </p:nvPr>
        </p:nvGraphicFramePr>
        <p:xfrm>
          <a:off x="5869781" y="1871663"/>
          <a:ext cx="5943600" cy="408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933725"/>
              </p:ext>
            </p:extLst>
          </p:nvPr>
        </p:nvGraphicFramePr>
        <p:xfrm>
          <a:off x="515112" y="1799029"/>
          <a:ext cx="4760644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0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Series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1 </a:t>
                      </a:r>
                    </a:p>
                  </a:txBody>
                  <a:tcPr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Sample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Text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B="2743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067044"/>
              </p:ext>
            </p:extLst>
          </p:nvPr>
        </p:nvGraphicFramePr>
        <p:xfrm>
          <a:off x="515112" y="3169676"/>
          <a:ext cx="4760644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0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Series 2</a:t>
                      </a:r>
                    </a:p>
                  </a:txBody>
                  <a:tcPr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Sample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Text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B="2743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302512"/>
              </p:ext>
            </p:extLst>
          </p:nvPr>
        </p:nvGraphicFramePr>
        <p:xfrm>
          <a:off x="515112" y="4540323"/>
          <a:ext cx="4760644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0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Series 3</a:t>
                      </a:r>
                    </a:p>
                  </a:txBody>
                  <a:tcPr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Sample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Text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B="2743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Callout 2 7"/>
          <p:cNvSpPr/>
          <p:nvPr/>
        </p:nvSpPr>
        <p:spPr>
          <a:xfrm>
            <a:off x="9811114" y="651818"/>
            <a:ext cx="1813328" cy="7544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5762"/>
              <a:gd name="adj6" fmla="val -30971"/>
            </a:avLst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Right-click bar chart  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to edit data.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/>
            <a:r>
              <a:rPr lang="en-US"/>
              <a:t>Copyright© 2018 GoDaddy Inc.   All Rights Reserved. 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EBB49D-1E09-4371-83D5-C50E385A13A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205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Bar Charts</a:t>
            </a: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91283087"/>
              </p:ext>
            </p:extLst>
          </p:nvPr>
        </p:nvGraphicFramePr>
        <p:xfrm>
          <a:off x="8517299" y="2191034"/>
          <a:ext cx="3429000" cy="3745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577592720"/>
              </p:ext>
            </p:extLst>
          </p:nvPr>
        </p:nvGraphicFramePr>
        <p:xfrm>
          <a:off x="4609667" y="2191034"/>
          <a:ext cx="3429000" cy="3745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049294"/>
              </p:ext>
            </p:extLst>
          </p:nvPr>
        </p:nvGraphicFramePr>
        <p:xfrm>
          <a:off x="515112" y="1799029"/>
          <a:ext cx="3835432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5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Series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1 </a:t>
                      </a:r>
                    </a:p>
                  </a:txBody>
                  <a:tcPr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Sample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Text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B="2743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772862"/>
              </p:ext>
            </p:extLst>
          </p:nvPr>
        </p:nvGraphicFramePr>
        <p:xfrm>
          <a:off x="515112" y="3169676"/>
          <a:ext cx="3835432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5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Series 2</a:t>
                      </a:r>
                    </a:p>
                  </a:txBody>
                  <a:tcPr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Sample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Text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B="2743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399707"/>
              </p:ext>
            </p:extLst>
          </p:nvPr>
        </p:nvGraphicFramePr>
        <p:xfrm>
          <a:off x="515112" y="4540323"/>
          <a:ext cx="3835432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5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Series 3</a:t>
                      </a:r>
                    </a:p>
                  </a:txBody>
                  <a:tcPr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Sample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Text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B="2743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Line Callout 2 14"/>
          <p:cNvSpPr/>
          <p:nvPr/>
        </p:nvSpPr>
        <p:spPr>
          <a:xfrm>
            <a:off x="9811114" y="651818"/>
            <a:ext cx="1813328" cy="7544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5762"/>
              <a:gd name="adj6" fmla="val -30971"/>
            </a:avLst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Right-click bar chart  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to edit data.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/>
            <a:r>
              <a:rPr lang="en-US"/>
              <a:t>Copyright© 2018 GoDaddy Inc.  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EBB49D-1E09-4371-83D5-C50E385A13A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54661" y="1734840"/>
            <a:ext cx="3174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Sample Text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26573" y="1734839"/>
            <a:ext cx="3174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Sample Text</a:t>
            </a:r>
          </a:p>
        </p:txBody>
      </p:sp>
    </p:spTree>
    <p:extLst>
      <p:ext uri="{BB962C8B-B14F-4D97-AF65-F5344CB8AC3E}">
        <p14:creationId xmlns:p14="http://schemas.microsoft.com/office/powerpoint/2010/main" val="1954114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Line Chart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761688"/>
              </p:ext>
            </p:extLst>
          </p:nvPr>
        </p:nvGraphicFramePr>
        <p:xfrm>
          <a:off x="515112" y="1799029"/>
          <a:ext cx="4760644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0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 1 </a:t>
                      </a:r>
                    </a:p>
                  </a:txBody>
                  <a:tcPr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Sample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Text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B="2743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35260"/>
              </p:ext>
            </p:extLst>
          </p:nvPr>
        </p:nvGraphicFramePr>
        <p:xfrm>
          <a:off x="515112" y="3169676"/>
          <a:ext cx="4760644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0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 2</a:t>
                      </a:r>
                    </a:p>
                  </a:txBody>
                  <a:tcPr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Sample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Text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B="2743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893196"/>
              </p:ext>
            </p:extLst>
          </p:nvPr>
        </p:nvGraphicFramePr>
        <p:xfrm>
          <a:off x="515112" y="4540323"/>
          <a:ext cx="4760644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0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 3</a:t>
                      </a:r>
                    </a:p>
                  </a:txBody>
                  <a:tcPr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Sample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Text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B="2743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045448743"/>
              </p:ext>
            </p:extLst>
          </p:nvPr>
        </p:nvGraphicFramePr>
        <p:xfrm>
          <a:off x="5869781" y="1871663"/>
          <a:ext cx="59436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Line Callout 2 8"/>
          <p:cNvSpPr/>
          <p:nvPr/>
        </p:nvSpPr>
        <p:spPr>
          <a:xfrm>
            <a:off x="9811114" y="651818"/>
            <a:ext cx="1813328" cy="7544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5762"/>
              <a:gd name="adj6" fmla="val -30971"/>
            </a:avLst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Right-click line chart  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to edit data.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/>
            <a:r>
              <a:rPr lang="en-US"/>
              <a:t>Copyright© 2018 GoDaddy Inc.   All Rights Reserved.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EBB49D-1E09-4371-83D5-C50E385A13A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625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Line Charts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4661" y="1734840"/>
            <a:ext cx="3174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Sample Text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26573" y="1734839"/>
            <a:ext cx="3174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Sample Text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601042"/>
              </p:ext>
            </p:extLst>
          </p:nvPr>
        </p:nvGraphicFramePr>
        <p:xfrm>
          <a:off x="515112" y="1799029"/>
          <a:ext cx="3835432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5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 1 </a:t>
                      </a:r>
                    </a:p>
                  </a:txBody>
                  <a:tcPr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Sample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Text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B="2743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94941"/>
              </p:ext>
            </p:extLst>
          </p:nvPr>
        </p:nvGraphicFramePr>
        <p:xfrm>
          <a:off x="515112" y="3169676"/>
          <a:ext cx="3835432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5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 2</a:t>
                      </a:r>
                    </a:p>
                  </a:txBody>
                  <a:tcPr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Sample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Text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B="2743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91676"/>
              </p:ext>
            </p:extLst>
          </p:nvPr>
        </p:nvGraphicFramePr>
        <p:xfrm>
          <a:off x="515112" y="4540323"/>
          <a:ext cx="3835432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5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 3</a:t>
                      </a:r>
                    </a:p>
                  </a:txBody>
                  <a:tcPr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Sample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Text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B="2743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670702604"/>
              </p:ext>
            </p:extLst>
          </p:nvPr>
        </p:nvGraphicFramePr>
        <p:xfrm>
          <a:off x="4609667" y="2187416"/>
          <a:ext cx="3429000" cy="3749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874110172"/>
              </p:ext>
            </p:extLst>
          </p:nvPr>
        </p:nvGraphicFramePr>
        <p:xfrm>
          <a:off x="8517299" y="2187416"/>
          <a:ext cx="3429000" cy="3749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Line Callout 2 14"/>
          <p:cNvSpPr/>
          <p:nvPr/>
        </p:nvSpPr>
        <p:spPr>
          <a:xfrm>
            <a:off x="9811114" y="651818"/>
            <a:ext cx="1813328" cy="7544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5762"/>
              <a:gd name="adj6" fmla="val -30971"/>
            </a:avLst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Right-click line chart  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to edit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/>
            <a:r>
              <a:rPr lang="en-US"/>
              <a:t>Copyright© 2018 GoDaddy Inc.  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EBB49D-1E09-4371-83D5-C50E385A13A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09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Table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7159927"/>
              </p:ext>
            </p:extLst>
          </p:nvPr>
        </p:nvGraphicFramePr>
        <p:xfrm>
          <a:off x="647700" y="1790700"/>
          <a:ext cx="11087097" cy="4123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9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7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6775">
                <a:tc>
                  <a:txBody>
                    <a:bodyPr/>
                    <a:lstStyle/>
                    <a:p>
                      <a:endParaRPr lang="en-US" sz="1600" b="0" i="0" cap="none" spc="-20" dirty="0">
                        <a:solidFill>
                          <a:srgbClr val="FFFFFF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cap="none" spc="-2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Option 1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cap="none" spc="-20" baseline="0" dirty="0">
                          <a:solidFill>
                            <a:schemeClr val="accent2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Option 2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cap="none" spc="-20" baseline="0" dirty="0">
                          <a:solidFill>
                            <a:schemeClr val="accent3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Option 3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cap="none" spc="-20" baseline="0" dirty="0">
                          <a:solidFill>
                            <a:schemeClr val="accent4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Option 4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cap="none" spc="-20" baseline="0" dirty="0">
                          <a:solidFill>
                            <a:schemeClr val="accent5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Option 5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cap="none" spc="-20" baseline="0" dirty="0">
                          <a:solidFill>
                            <a:schemeClr val="accent6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Option 6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383">
                <a:tc>
                  <a:txBody>
                    <a:bodyPr/>
                    <a:lstStyle/>
                    <a:p>
                      <a:r>
                        <a:rPr lang="en-US" sz="1400" b="1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Row Sample 01</a:t>
                      </a:r>
                    </a:p>
                  </a:txBody>
                  <a:tcPr marL="0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66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75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66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449">
                <a:tc>
                  <a:txBody>
                    <a:bodyPr/>
                    <a:lstStyle/>
                    <a:p>
                      <a:r>
                        <a:rPr lang="en-US" sz="1400" b="1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Row Sample 02</a:t>
                      </a:r>
                    </a:p>
                  </a:txBody>
                  <a:tcPr marL="0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75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89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58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66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045">
                <a:tc>
                  <a:txBody>
                    <a:bodyPr/>
                    <a:lstStyle/>
                    <a:p>
                      <a:r>
                        <a:rPr lang="en-US" sz="1400" b="1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Row Sample 03</a:t>
                      </a:r>
                    </a:p>
                  </a:txBody>
                  <a:tcPr marL="0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66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55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75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909">
                <a:tc>
                  <a:txBody>
                    <a:bodyPr/>
                    <a:lstStyle/>
                    <a:p>
                      <a:r>
                        <a:rPr lang="en-US" sz="1400" b="1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Row Sample 04</a:t>
                      </a:r>
                    </a:p>
                  </a:txBody>
                  <a:tcPr marL="0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55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84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52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55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179">
                <a:tc>
                  <a:txBody>
                    <a:bodyPr/>
                    <a:lstStyle/>
                    <a:p>
                      <a:r>
                        <a:rPr lang="en-US" sz="1400" b="1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Row Sample 05</a:t>
                      </a:r>
                    </a:p>
                  </a:txBody>
                  <a:tcPr marL="0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66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55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75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/>
            <a:r>
              <a:rPr lang="en-US"/>
              <a:t>Copyright© 2018 GoDaddy Inc.   All Rights Reserved.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EBB49D-1E09-4371-83D5-C50E385A13A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6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19image29705232">
            <a:extLst>
              <a:ext uri="{FF2B5EF4-FFF2-40B4-BE49-F238E27FC236}">
                <a16:creationId xmlns:a16="http://schemas.microsoft.com/office/drawing/2014/main" id="{140F5B34-67F1-8F4B-8414-FF82398B4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6973"/>
            <a:ext cx="12650517" cy="714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7">
            <a:extLst>
              <a:ext uri="{FF2B5EF4-FFF2-40B4-BE49-F238E27FC236}">
                <a16:creationId xmlns:a16="http://schemas.microsoft.com/office/drawing/2014/main" id="{FF04BB49-0319-2645-8710-951F6643AA6F}"/>
              </a:ext>
            </a:extLst>
          </p:cNvPr>
          <p:cNvSpPr/>
          <p:nvPr/>
        </p:nvSpPr>
        <p:spPr>
          <a:xfrm rot="10800000">
            <a:off x="5715000" y="0"/>
            <a:ext cx="6477000" cy="6858000"/>
          </a:xfrm>
          <a:custGeom>
            <a:avLst/>
            <a:gdLst>
              <a:gd name="connsiteX0" fmla="*/ 0 w 6168980"/>
              <a:gd name="connsiteY0" fmla="*/ 0 h 6858000"/>
              <a:gd name="connsiteX1" fmla="*/ 6168980 w 6168980"/>
              <a:gd name="connsiteY1" fmla="*/ 0 h 6858000"/>
              <a:gd name="connsiteX2" fmla="*/ 6168980 w 6168980"/>
              <a:gd name="connsiteY2" fmla="*/ 6858000 h 6858000"/>
              <a:gd name="connsiteX3" fmla="*/ 0 w 6168980"/>
              <a:gd name="connsiteY3" fmla="*/ 6858000 h 6858000"/>
              <a:gd name="connsiteX4" fmla="*/ 0 w 6168980"/>
              <a:gd name="connsiteY4" fmla="*/ 0 h 6858000"/>
              <a:gd name="connsiteX0" fmla="*/ 0 w 6168980"/>
              <a:gd name="connsiteY0" fmla="*/ 0 h 6858000"/>
              <a:gd name="connsiteX1" fmla="*/ 4198513 w 6168980"/>
              <a:gd name="connsiteY1" fmla="*/ 0 h 6858000"/>
              <a:gd name="connsiteX2" fmla="*/ 6168980 w 6168980"/>
              <a:gd name="connsiteY2" fmla="*/ 6858000 h 6858000"/>
              <a:gd name="connsiteX3" fmla="*/ 0 w 6168980"/>
              <a:gd name="connsiteY3" fmla="*/ 6858000 h 6858000"/>
              <a:gd name="connsiteX4" fmla="*/ 0 w 616898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8980" h="6858000">
                <a:moveTo>
                  <a:pt x="0" y="0"/>
                </a:moveTo>
                <a:lnTo>
                  <a:pt x="4198513" y="0"/>
                </a:lnTo>
                <a:lnTo>
                  <a:pt x="616898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20709" y="6642100"/>
            <a:ext cx="3371291" cy="109728"/>
          </a:xfrm>
        </p:spPr>
        <p:txBody>
          <a:bodyPr/>
          <a:lstStyle/>
          <a:p>
            <a:r>
              <a:rPr lang="en-US" dirty="0"/>
              <a:t>Copyright© 2018 GoDaddy Inc.   All Rights Reserved. 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026511" y="1488460"/>
            <a:ext cx="4336687" cy="2455527"/>
          </a:xfrm>
        </p:spPr>
        <p:txBody>
          <a:bodyPr/>
          <a:lstStyle/>
          <a:p>
            <a:pPr algn="r"/>
            <a:r>
              <a:rPr lang="en-US" dirty="0"/>
              <a:t>Our Proactive </a:t>
            </a:r>
            <a:br>
              <a:rPr lang="en-US" dirty="0"/>
            </a:br>
            <a:r>
              <a:rPr lang="en-US" dirty="0"/>
              <a:t>Care Agents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1C1ACE-C545-C145-8FB2-1B04664A39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511" y="975360"/>
            <a:ext cx="1930532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34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Table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7481371"/>
              </p:ext>
            </p:extLst>
          </p:nvPr>
        </p:nvGraphicFramePr>
        <p:xfrm>
          <a:off x="647700" y="1790700"/>
          <a:ext cx="11087099" cy="4123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4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6775">
                <a:tc>
                  <a:txBody>
                    <a:bodyPr/>
                    <a:lstStyle/>
                    <a:p>
                      <a:endParaRPr lang="en-US" sz="1600" b="0" i="0" cap="none" spc="-20" dirty="0">
                        <a:solidFill>
                          <a:srgbClr val="FFFFFF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cap="none" spc="-20" baseline="0" dirty="0">
                          <a:solidFill>
                            <a:srgbClr val="FFFFFF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Option 1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cap="none" spc="-20" baseline="0" dirty="0">
                          <a:solidFill>
                            <a:srgbClr val="FFFFFF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Option 2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cap="none" spc="-20" baseline="0" dirty="0">
                          <a:solidFill>
                            <a:srgbClr val="FFFFFF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Option 3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cap="none" spc="-20" baseline="0" dirty="0">
                          <a:solidFill>
                            <a:srgbClr val="FFFFFF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Option 4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cap="none" spc="-20" baseline="0" dirty="0">
                          <a:solidFill>
                            <a:srgbClr val="FFFFFF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Option 5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cap="none" spc="-20" baseline="0" dirty="0">
                          <a:solidFill>
                            <a:srgbClr val="FFFFFF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Option 6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383">
                <a:tc>
                  <a:txBody>
                    <a:bodyPr/>
                    <a:lstStyle/>
                    <a:p>
                      <a:r>
                        <a:rPr lang="en-US" sz="1400" b="1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Row Sample 01</a:t>
                      </a:r>
                    </a:p>
                  </a:txBody>
                  <a:tcPr marL="0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66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75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66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449">
                <a:tc>
                  <a:txBody>
                    <a:bodyPr/>
                    <a:lstStyle/>
                    <a:p>
                      <a:r>
                        <a:rPr lang="en-US" sz="1400" b="1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Row Sample 02</a:t>
                      </a:r>
                    </a:p>
                  </a:txBody>
                  <a:tcPr marL="0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75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89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58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66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045">
                <a:tc>
                  <a:txBody>
                    <a:bodyPr/>
                    <a:lstStyle/>
                    <a:p>
                      <a:r>
                        <a:rPr lang="en-US" sz="1400" b="1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Row Sample 03</a:t>
                      </a:r>
                    </a:p>
                  </a:txBody>
                  <a:tcPr marL="0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66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55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75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909">
                <a:tc>
                  <a:txBody>
                    <a:bodyPr/>
                    <a:lstStyle/>
                    <a:p>
                      <a:r>
                        <a:rPr lang="en-US" sz="1400" b="1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Row Sample 04</a:t>
                      </a:r>
                    </a:p>
                  </a:txBody>
                  <a:tcPr marL="0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55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84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52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55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179">
                <a:tc>
                  <a:txBody>
                    <a:bodyPr/>
                    <a:lstStyle/>
                    <a:p>
                      <a:r>
                        <a:rPr lang="en-US" sz="1400" b="1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Row Sample 05</a:t>
                      </a:r>
                    </a:p>
                  </a:txBody>
                  <a:tcPr marL="0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66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55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75</a:t>
                      </a:r>
                    </a:p>
                  </a:txBody>
                  <a:tcPr marL="113139" marR="113139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/>
            <a:r>
              <a:rPr lang="en-US"/>
              <a:t>Copyright© 2018 GoDaddy Inc.   All Rights Reserved.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EBB49D-1E09-4371-83D5-C50E385A13A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153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Table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55504"/>
              </p:ext>
            </p:extLst>
          </p:nvPr>
        </p:nvGraphicFramePr>
        <p:xfrm>
          <a:off x="647702" y="1728648"/>
          <a:ext cx="11087100" cy="4064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6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0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0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0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02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538">
                <a:tc>
                  <a:txBody>
                    <a:bodyPr/>
                    <a:lstStyle/>
                    <a:p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cap="none" spc="-20" baseline="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Column 1</a:t>
                      </a:r>
                    </a:p>
                  </a:txBody>
                  <a:tcPr marL="45720" marR="45720" marT="60960" marB="6096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cap="none" spc="-20" baseline="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Column 2</a:t>
                      </a:r>
                    </a:p>
                  </a:txBody>
                  <a:tcPr marL="45720" marR="45720" marT="60960" marB="6096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cap="none" spc="-20" baseline="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Column 3</a:t>
                      </a:r>
                    </a:p>
                  </a:txBody>
                  <a:tcPr marL="45720" marR="45720" marT="60960" marB="6096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cap="none" spc="-20" baseline="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Column 4</a:t>
                      </a:r>
                    </a:p>
                  </a:txBody>
                  <a:tcPr marL="45720" marR="45720" marT="60960" marB="6096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cap="none" spc="-20" baseline="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Column 5</a:t>
                      </a:r>
                    </a:p>
                  </a:txBody>
                  <a:tcPr marL="45720" marR="45720" marT="60960" marB="6096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38">
                <a:tc>
                  <a:txBody>
                    <a:bodyPr/>
                    <a:lstStyle/>
                    <a:p>
                      <a:r>
                        <a:rPr lang="en-US" sz="14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Row Sample 01</a:t>
                      </a:r>
                    </a:p>
                  </a:txBody>
                  <a:tcPr marL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66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75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66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538">
                <a:tc>
                  <a:txBody>
                    <a:bodyPr/>
                    <a:lstStyle/>
                    <a:p>
                      <a:r>
                        <a:rPr lang="en-US" sz="14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Row Sample 02</a:t>
                      </a:r>
                    </a:p>
                  </a:txBody>
                  <a:tcPr marL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75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89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58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38">
                <a:tc>
                  <a:txBody>
                    <a:bodyPr/>
                    <a:lstStyle/>
                    <a:p>
                      <a:r>
                        <a:rPr lang="en-US" sz="14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Row Sample 03</a:t>
                      </a:r>
                    </a:p>
                  </a:txBody>
                  <a:tcPr marL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66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55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38">
                <a:tc>
                  <a:txBody>
                    <a:bodyPr/>
                    <a:lstStyle/>
                    <a:p>
                      <a:r>
                        <a:rPr lang="en-US" sz="14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Row Sample 04</a:t>
                      </a:r>
                    </a:p>
                  </a:txBody>
                  <a:tcPr marL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55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84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52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55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538">
                <a:tc>
                  <a:txBody>
                    <a:bodyPr/>
                    <a:lstStyle/>
                    <a:p>
                      <a:r>
                        <a:rPr lang="en-US" sz="14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Row Sample 05</a:t>
                      </a:r>
                    </a:p>
                  </a:txBody>
                  <a:tcPr marL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66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75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66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538">
                <a:tc>
                  <a:txBody>
                    <a:bodyPr/>
                    <a:lstStyle/>
                    <a:p>
                      <a:r>
                        <a:rPr lang="en-US" sz="14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Row Sample 06</a:t>
                      </a:r>
                    </a:p>
                  </a:txBody>
                  <a:tcPr marL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75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89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58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538">
                <a:tc>
                  <a:txBody>
                    <a:bodyPr/>
                    <a:lstStyle/>
                    <a:p>
                      <a:r>
                        <a:rPr lang="en-US" sz="14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Row Sample 07</a:t>
                      </a:r>
                    </a:p>
                  </a:txBody>
                  <a:tcPr marL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66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55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538">
                <a:tc>
                  <a:txBody>
                    <a:bodyPr/>
                    <a:lstStyle/>
                    <a:p>
                      <a:r>
                        <a:rPr lang="en-US" sz="14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Row Sample 08</a:t>
                      </a:r>
                    </a:p>
                  </a:txBody>
                  <a:tcPr marL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55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84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52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55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538">
                <a:tc>
                  <a:txBody>
                    <a:bodyPr/>
                    <a:lstStyle/>
                    <a:p>
                      <a:r>
                        <a:rPr lang="en-US" sz="14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Row Sample 09</a:t>
                      </a:r>
                    </a:p>
                  </a:txBody>
                  <a:tcPr marL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66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75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dirty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66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538">
                <a:tc>
                  <a:txBody>
                    <a:bodyPr/>
                    <a:lstStyle/>
                    <a:p>
                      <a:r>
                        <a:rPr lang="en-US" sz="1800" b="1" i="0" cap="none" spc="-2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Total Row</a:t>
                      </a:r>
                    </a:p>
                  </a:txBody>
                  <a:tcPr marL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kern="1200" cap="none" spc="-2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456</a:t>
                      </a:r>
                    </a:p>
                  </a:txBody>
                  <a:tcPr marL="121920" marR="121920" marT="0" marB="0" anchor="b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kern="1200" cap="none" spc="-2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556</a:t>
                      </a:r>
                    </a:p>
                  </a:txBody>
                  <a:tcPr marL="121920" marR="121920" marT="0" marB="0" anchor="b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kern="1200" cap="none" spc="-2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681</a:t>
                      </a:r>
                    </a:p>
                  </a:txBody>
                  <a:tcPr marL="121920" marR="121920" marT="0" marB="0" anchor="b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kern="1200" cap="none" spc="-2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425</a:t>
                      </a:r>
                    </a:p>
                  </a:txBody>
                  <a:tcPr marL="121920" marR="121920" marT="0" marB="0" anchor="b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kern="1200" cap="none" spc="-2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474</a:t>
                      </a:r>
                    </a:p>
                  </a:txBody>
                  <a:tcPr marL="121920" marR="121920" marT="0" marB="0" anchor="b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/>
            <a:r>
              <a:rPr lang="en-US"/>
              <a:t>Copyright© 2018 GoDaddy Inc.   All Rights Reserved.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EBB49D-1E09-4371-83D5-C50E385A13A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54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Timeline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990829"/>
              </p:ext>
            </p:extLst>
          </p:nvPr>
        </p:nvGraphicFramePr>
        <p:xfrm>
          <a:off x="550069" y="1866900"/>
          <a:ext cx="11184733" cy="3809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8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25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25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5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25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25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25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25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25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25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125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799">
                <a:tc>
                  <a:txBody>
                    <a:bodyPr/>
                    <a:lstStyle/>
                    <a:p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cap="none" spc="-20" baseline="0" dirty="0">
                          <a:solidFill>
                            <a:schemeClr val="tx1"/>
                          </a:solidFill>
                          <a:latin typeface="GD Sherpa" panose="00000600000000000000" pitchFamily="50" charset="0"/>
                          <a:ea typeface="Arial Unicode MS" panose="020B0604020202020204" pitchFamily="34" charset="-128"/>
                          <a:cs typeface="GD Boing" panose="02000603030000020004" pitchFamily="2" charset="0"/>
                        </a:rPr>
                        <a:t>S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cap="none" spc="-20" baseline="0" dirty="0">
                          <a:solidFill>
                            <a:schemeClr val="tx1"/>
                          </a:solidFill>
                          <a:latin typeface="GD Sherpa" panose="00000600000000000000" pitchFamily="50" charset="0"/>
                          <a:ea typeface="Arial Unicode MS" panose="020B0604020202020204" pitchFamily="34" charset="-128"/>
                          <a:cs typeface="GD Boing" panose="02000603030000020004" pitchFamily="2" charset="0"/>
                        </a:rPr>
                        <a:t>M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cap="none" spc="-20" baseline="0" dirty="0">
                          <a:solidFill>
                            <a:schemeClr val="tx1"/>
                          </a:solidFill>
                          <a:latin typeface="GD Sherpa" panose="00000600000000000000" pitchFamily="50" charset="0"/>
                          <a:ea typeface="Arial Unicode MS" panose="020B0604020202020204" pitchFamily="34" charset="-128"/>
                          <a:cs typeface="GD Boing" panose="02000603030000020004" pitchFamily="2" charset="0"/>
                        </a:rPr>
                        <a:t>T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cap="none" spc="-20" baseline="0" dirty="0">
                          <a:solidFill>
                            <a:schemeClr val="tx1"/>
                          </a:solidFill>
                          <a:latin typeface="GD Sherpa" panose="00000600000000000000" pitchFamily="50" charset="0"/>
                          <a:ea typeface="Arial Unicode MS" panose="020B0604020202020204" pitchFamily="34" charset="-128"/>
                          <a:cs typeface="GD Boing" panose="02000603030000020004" pitchFamily="2" charset="0"/>
                        </a:rPr>
                        <a:t>W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cap="none" spc="-20" baseline="0" dirty="0">
                          <a:solidFill>
                            <a:schemeClr val="tx1"/>
                          </a:solidFill>
                          <a:latin typeface="GD Sherpa" panose="00000600000000000000" pitchFamily="50" charset="0"/>
                          <a:ea typeface="Arial Unicode MS" panose="020B0604020202020204" pitchFamily="34" charset="-128"/>
                          <a:cs typeface="GD Boing" panose="02000603030000020004" pitchFamily="2" charset="0"/>
                        </a:rPr>
                        <a:t>T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cap="none" spc="-20" baseline="0" dirty="0">
                          <a:solidFill>
                            <a:schemeClr val="tx1"/>
                          </a:solidFill>
                          <a:latin typeface="GD Sherpa" panose="00000600000000000000" pitchFamily="50" charset="0"/>
                          <a:ea typeface="Arial Unicode MS" panose="020B0604020202020204" pitchFamily="34" charset="-128"/>
                          <a:cs typeface="GD Boing" panose="02000603030000020004" pitchFamily="2" charset="0"/>
                        </a:rPr>
                        <a:t>F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cap="none" spc="-20" baseline="0" dirty="0">
                          <a:solidFill>
                            <a:schemeClr val="tx1"/>
                          </a:solidFill>
                          <a:latin typeface="GD Sherpa" panose="00000600000000000000" pitchFamily="50" charset="0"/>
                          <a:ea typeface="Arial Unicode MS" panose="020B0604020202020204" pitchFamily="34" charset="-128"/>
                          <a:cs typeface="GD Boing" panose="02000603030000020004" pitchFamily="2" charset="0"/>
                        </a:rPr>
                        <a:t>S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cap="none" spc="-20" baseline="0" dirty="0">
                          <a:solidFill>
                            <a:schemeClr val="tx1"/>
                          </a:solidFill>
                          <a:latin typeface="GD Sherpa" panose="00000600000000000000" pitchFamily="50" charset="0"/>
                          <a:ea typeface="Arial Unicode MS" panose="020B0604020202020204" pitchFamily="34" charset="-128"/>
                          <a:cs typeface="GD Boing" panose="02000603030000020004" pitchFamily="2" charset="0"/>
                        </a:rPr>
                        <a:t>S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cap="none" spc="-20" baseline="0" dirty="0">
                          <a:solidFill>
                            <a:schemeClr val="tx1"/>
                          </a:solidFill>
                          <a:latin typeface="GD Sherpa" panose="00000600000000000000" pitchFamily="50" charset="0"/>
                          <a:ea typeface="Arial Unicode MS" panose="020B0604020202020204" pitchFamily="34" charset="-128"/>
                          <a:cs typeface="GD Boing" panose="02000603030000020004" pitchFamily="2" charset="0"/>
                        </a:rPr>
                        <a:t>M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cap="none" spc="-20" baseline="0" dirty="0">
                          <a:solidFill>
                            <a:schemeClr val="tx1"/>
                          </a:solidFill>
                          <a:latin typeface="GD Sherpa" panose="00000600000000000000" pitchFamily="50" charset="0"/>
                          <a:ea typeface="Arial Unicode MS" panose="020B0604020202020204" pitchFamily="34" charset="-128"/>
                          <a:cs typeface="GD Boing" panose="02000603030000020004" pitchFamily="2" charset="0"/>
                        </a:rPr>
                        <a:t>T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cap="none" spc="-20" baseline="0" dirty="0">
                          <a:solidFill>
                            <a:schemeClr val="tx1"/>
                          </a:solidFill>
                          <a:latin typeface="GD Sherpa" panose="00000600000000000000" pitchFamily="50" charset="0"/>
                          <a:ea typeface="Arial Unicode MS" panose="020B0604020202020204" pitchFamily="34" charset="-128"/>
                          <a:cs typeface="GD Boing" panose="02000603030000020004" pitchFamily="2" charset="0"/>
                        </a:rPr>
                        <a:t>W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cap="none" spc="-20" baseline="0" dirty="0">
                          <a:solidFill>
                            <a:schemeClr val="tx1"/>
                          </a:solidFill>
                          <a:latin typeface="GD Sherpa" panose="00000600000000000000" pitchFamily="50" charset="0"/>
                          <a:ea typeface="Arial Unicode MS" panose="020B0604020202020204" pitchFamily="34" charset="-128"/>
                          <a:cs typeface="GD Boing" panose="02000603030000020004" pitchFamily="2" charset="0"/>
                        </a:rPr>
                        <a:t>T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cap="none" spc="-20" baseline="0" dirty="0">
                          <a:solidFill>
                            <a:schemeClr val="tx1"/>
                          </a:solidFill>
                          <a:latin typeface="GD Sherpa" panose="00000600000000000000" pitchFamily="50" charset="0"/>
                          <a:ea typeface="Arial Unicode MS" panose="020B0604020202020204" pitchFamily="34" charset="-128"/>
                          <a:cs typeface="GD Boing" panose="02000603030000020004" pitchFamily="2" charset="0"/>
                        </a:rPr>
                        <a:t>F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cap="none" spc="-20" baseline="0" dirty="0">
                          <a:solidFill>
                            <a:schemeClr val="tx1"/>
                          </a:solidFill>
                          <a:latin typeface="GD Sherpa" panose="00000600000000000000" pitchFamily="50" charset="0"/>
                          <a:ea typeface="Arial Unicode MS" panose="020B0604020202020204" pitchFamily="34" charset="-128"/>
                          <a:cs typeface="GD Boing" panose="02000603030000020004" pitchFamily="2" charset="0"/>
                        </a:rPr>
                        <a:t>S</a:t>
                      </a: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133">
                <a:tc>
                  <a:txBody>
                    <a:bodyPr/>
                    <a:lstStyle/>
                    <a:p>
                      <a:r>
                        <a:rPr lang="en-US" sz="1400" b="0" i="0" cap="none" spc="-20" dirty="0">
                          <a:solidFill>
                            <a:schemeClr val="tx1"/>
                          </a:solidFill>
                          <a:latin typeface="GD Sherpa" panose="00000600000000000000" pitchFamily="50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Row Sample 01</a:t>
                      </a: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133">
                <a:tc>
                  <a:txBody>
                    <a:bodyPr/>
                    <a:lstStyle/>
                    <a:p>
                      <a:r>
                        <a:rPr lang="en-US" sz="1400" b="0" i="0" cap="none" spc="-20" dirty="0">
                          <a:solidFill>
                            <a:schemeClr val="tx1"/>
                          </a:solidFill>
                          <a:latin typeface="GD Sherpa" panose="00000600000000000000" pitchFamily="50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Row Sample 02</a:t>
                      </a: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33">
                <a:tc>
                  <a:txBody>
                    <a:bodyPr/>
                    <a:lstStyle/>
                    <a:p>
                      <a:r>
                        <a:rPr lang="en-US" sz="1400" b="0" i="0" cap="none" spc="-20" dirty="0">
                          <a:solidFill>
                            <a:schemeClr val="tx1"/>
                          </a:solidFill>
                          <a:latin typeface="GD Sherpa" panose="00000600000000000000" pitchFamily="50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Row Sample 03</a:t>
                      </a: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133">
                <a:tc>
                  <a:txBody>
                    <a:bodyPr/>
                    <a:lstStyle/>
                    <a:p>
                      <a:r>
                        <a:rPr lang="en-US" sz="1400" b="0" i="0" cap="none" spc="-20" dirty="0">
                          <a:solidFill>
                            <a:schemeClr val="tx1"/>
                          </a:solidFill>
                          <a:latin typeface="GD Sherpa" panose="00000600000000000000" pitchFamily="50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Row Sample 04</a:t>
                      </a: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133">
                <a:tc>
                  <a:txBody>
                    <a:bodyPr/>
                    <a:lstStyle/>
                    <a:p>
                      <a:r>
                        <a:rPr lang="en-US" sz="1400" b="0" i="0" cap="none" spc="-20" dirty="0">
                          <a:solidFill>
                            <a:schemeClr val="tx1"/>
                          </a:solidFill>
                          <a:latin typeface="GD Sherpa" panose="00000600000000000000" pitchFamily="50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Row Sample 05</a:t>
                      </a: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133">
                <a:tc>
                  <a:txBody>
                    <a:bodyPr/>
                    <a:lstStyle/>
                    <a:p>
                      <a:r>
                        <a:rPr lang="en-US" sz="1400" b="0" i="0" cap="none" spc="-20" dirty="0">
                          <a:solidFill>
                            <a:schemeClr val="tx1"/>
                          </a:solidFill>
                          <a:latin typeface="GD Sherpa" panose="00000600000000000000" pitchFamily="50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Row Sample 06</a:t>
                      </a: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133">
                <a:tc>
                  <a:txBody>
                    <a:bodyPr/>
                    <a:lstStyle/>
                    <a:p>
                      <a:r>
                        <a:rPr lang="en-US" sz="1400" b="0" i="0" cap="none" spc="-20" dirty="0">
                          <a:solidFill>
                            <a:schemeClr val="tx1"/>
                          </a:solidFill>
                          <a:latin typeface="GD Sherpa" panose="00000600000000000000" pitchFamily="50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Row Sample 07</a:t>
                      </a: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133">
                <a:tc>
                  <a:txBody>
                    <a:bodyPr/>
                    <a:lstStyle/>
                    <a:p>
                      <a:r>
                        <a:rPr lang="en-US" sz="1400" b="0" i="0" cap="none" spc="-20" dirty="0">
                          <a:solidFill>
                            <a:schemeClr val="tx1"/>
                          </a:solidFill>
                          <a:latin typeface="GD Sherpa" panose="00000600000000000000" pitchFamily="50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Row Sample 08</a:t>
                      </a: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2133">
                <a:tc>
                  <a:txBody>
                    <a:bodyPr/>
                    <a:lstStyle/>
                    <a:p>
                      <a:r>
                        <a:rPr lang="en-US" sz="1400" b="0" i="0" cap="none" spc="-20" dirty="0">
                          <a:solidFill>
                            <a:schemeClr val="tx1"/>
                          </a:solidFill>
                          <a:latin typeface="GD Sherpa" panose="00000600000000000000" pitchFamily="50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Row Sample 09</a:t>
                      </a: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GD Sherpa" panose="00000600000000000000" pitchFamily="50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3331614" y="2414447"/>
            <a:ext cx="1099335" cy="0"/>
          </a:xfrm>
          <a:prstGeom prst="line">
            <a:avLst/>
          </a:prstGeom>
          <a:ln w="38100"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074814" y="2414447"/>
            <a:ext cx="2866490" cy="0"/>
          </a:xfrm>
          <a:prstGeom prst="line">
            <a:avLst/>
          </a:prstGeom>
          <a:ln w="38100"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886419" y="2822767"/>
            <a:ext cx="2198669" cy="0"/>
          </a:xfrm>
          <a:prstGeom prst="line">
            <a:avLst/>
          </a:prstGeom>
          <a:ln w="38100">
            <a:solidFill>
              <a:schemeClr val="accent4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728953" y="2822767"/>
            <a:ext cx="1212351" cy="0"/>
          </a:xfrm>
          <a:prstGeom prst="line">
            <a:avLst/>
          </a:prstGeom>
          <a:ln w="38100">
            <a:solidFill>
              <a:schemeClr val="accent4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75479" y="3210430"/>
            <a:ext cx="5681609" cy="0"/>
          </a:xfrm>
          <a:prstGeom prst="line">
            <a:avLst/>
          </a:prstGeom>
          <a:ln w="38100"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76145" y="3975482"/>
            <a:ext cx="1099334" cy="0"/>
          </a:xfrm>
          <a:prstGeom prst="line">
            <a:avLst/>
          </a:prstGeom>
          <a:ln w="38100">
            <a:solidFill>
              <a:schemeClr val="accent4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6145" y="4322065"/>
            <a:ext cx="1099334" cy="0"/>
          </a:xfrm>
          <a:prstGeom prst="line">
            <a:avLst/>
          </a:prstGeom>
          <a:ln w="38100">
            <a:solidFill>
              <a:schemeClr val="accent4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76145" y="4765504"/>
            <a:ext cx="3318552" cy="0"/>
          </a:xfrm>
          <a:prstGeom prst="line">
            <a:avLst/>
          </a:prstGeom>
          <a:ln w="38100"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74814" y="5110996"/>
            <a:ext cx="2866490" cy="0"/>
          </a:xfrm>
          <a:prstGeom prst="line">
            <a:avLst/>
          </a:prstGeom>
          <a:ln w="38100">
            <a:solidFill>
              <a:schemeClr val="accent4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86419" y="5510133"/>
            <a:ext cx="2198669" cy="0"/>
          </a:xfrm>
          <a:prstGeom prst="line">
            <a:avLst/>
          </a:prstGeom>
          <a:ln w="38100"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728953" y="5510133"/>
            <a:ext cx="1212351" cy="0"/>
          </a:xfrm>
          <a:prstGeom prst="line">
            <a:avLst/>
          </a:prstGeom>
          <a:ln w="38100"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645030" y="3975482"/>
            <a:ext cx="2840804" cy="0"/>
          </a:xfrm>
          <a:prstGeom prst="line">
            <a:avLst/>
          </a:prstGeom>
          <a:ln w="38100">
            <a:solidFill>
              <a:schemeClr val="accent4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191686" y="5855625"/>
            <a:ext cx="2478525" cy="296956"/>
            <a:chOff x="3940140" y="5788351"/>
            <a:chExt cx="2478525" cy="296956"/>
          </a:xfrm>
        </p:grpSpPr>
        <p:sp>
          <p:nvSpPr>
            <p:cNvPr id="19" name="Oval 18"/>
            <p:cNvSpPr/>
            <p:nvPr/>
          </p:nvSpPr>
          <p:spPr bwMode="auto">
            <a:xfrm>
              <a:off x="3940140" y="5829520"/>
              <a:ext cx="174660" cy="1746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dirty="0">
                <a:latin typeface="GD Sherpa" panose="00000600000000000000" pitchFamily="50" charset="0"/>
                <a:cs typeface="Arial" panose="020B0604020202020204" pitchFamily="34" charset="0"/>
              </a:endParaRPr>
            </a:p>
          </p:txBody>
        </p:sp>
        <p:sp>
          <p:nvSpPr>
            <p:cNvPr id="20" name="Title 1"/>
            <p:cNvSpPr txBox="1">
              <a:spLocks/>
            </p:cNvSpPr>
            <p:nvPr/>
          </p:nvSpPr>
          <p:spPr>
            <a:xfrm>
              <a:off x="4125074" y="5788351"/>
              <a:ext cx="2293591" cy="2969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/>
              <a:r>
                <a:rPr lang="en-US" sz="1400" b="0" dirty="0">
                  <a:latin typeface="GD Sherpa" panose="00000600000000000000" pitchFamily="50" charset="0"/>
                  <a:ea typeface="Arial Unicode MS" panose="020B0604020202020204" pitchFamily="34" charset="-128"/>
                  <a:cs typeface="Arial" panose="020B0604020202020204" pitchFamily="34" charset="0"/>
                </a:rPr>
                <a:t>Legend description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266" y="5855625"/>
            <a:ext cx="2478525" cy="296956"/>
            <a:chOff x="3940140" y="5788351"/>
            <a:chExt cx="2478525" cy="296956"/>
          </a:xfrm>
        </p:grpSpPr>
        <p:sp>
          <p:nvSpPr>
            <p:cNvPr id="22" name="Oval 21"/>
            <p:cNvSpPr/>
            <p:nvPr/>
          </p:nvSpPr>
          <p:spPr bwMode="auto">
            <a:xfrm>
              <a:off x="3940140" y="5829520"/>
              <a:ext cx="174660" cy="1746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dirty="0">
                <a:latin typeface="GD Sherpa" panose="00000600000000000000" pitchFamily="50" charset="0"/>
                <a:cs typeface="Arial" panose="020B0604020202020204" pitchFamily="34" charset="0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>
            <a:xfrm>
              <a:off x="4125074" y="5788351"/>
              <a:ext cx="2293591" cy="2969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/>
              <a:r>
                <a:rPr lang="en-US" sz="1400" b="0" dirty="0">
                  <a:latin typeface="GD Sherpa" panose="00000600000000000000" pitchFamily="50" charset="0"/>
                  <a:ea typeface="Arial Unicode MS" panose="020B0604020202020204" pitchFamily="34" charset="-128"/>
                  <a:cs typeface="Arial" panose="020B0604020202020204" pitchFamily="34" charset="0"/>
                </a:rPr>
                <a:t>Legend description</a:t>
              </a:r>
            </a:p>
          </p:txBody>
        </p:sp>
      </p:grpSp>
      <p:sp>
        <p:nvSpPr>
          <p:cNvPr id="24" name="Footer Placeholder 2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/>
            <a:r>
              <a:rPr lang="en-US"/>
              <a:t>Copyright© 2018 GoDaddy Inc.   All Rights Reserved. 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EBB49D-1E09-4371-83D5-C50E385A13A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35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31196"/>
              </p:ext>
            </p:extLst>
          </p:nvPr>
        </p:nvGraphicFramePr>
        <p:xfrm>
          <a:off x="550068" y="1419875"/>
          <a:ext cx="11274698" cy="3535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6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61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1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61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61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61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614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61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614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6614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6614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6614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53582">
                <a:tc>
                  <a:txBody>
                    <a:bodyPr/>
                    <a:lstStyle/>
                    <a:p>
                      <a:endParaRPr lang="en-US" sz="1400" b="0" i="0" cap="none" spc="-2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baseline="0" dirty="0">
                          <a:solidFill>
                            <a:schemeClr val="tx1"/>
                          </a:solidFill>
                          <a:latin typeface="GD Boing" panose="02000603030000020004" pitchFamily="2" charset="0"/>
                          <a:ea typeface="Arial Unicode MS" panose="020B0604020202020204" pitchFamily="34" charset="-128"/>
                          <a:cs typeface="GD Boing" panose="02000603030000020004" pitchFamily="2" charset="0"/>
                        </a:rPr>
                        <a:t>J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baseline="0" dirty="0">
                          <a:solidFill>
                            <a:schemeClr val="tx1"/>
                          </a:solidFill>
                          <a:latin typeface="GD Boing" panose="02000603030000020004" pitchFamily="2" charset="0"/>
                          <a:ea typeface="Arial Unicode MS" panose="020B0604020202020204" pitchFamily="34" charset="-128"/>
                          <a:cs typeface="GD Boing" panose="02000603030000020004" pitchFamily="2" charset="0"/>
                        </a:rPr>
                        <a:t>F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baseline="0" dirty="0">
                          <a:solidFill>
                            <a:schemeClr val="tx1"/>
                          </a:solidFill>
                          <a:latin typeface="GD Boing" panose="02000603030000020004" pitchFamily="2" charset="0"/>
                          <a:ea typeface="Arial Unicode MS" panose="020B0604020202020204" pitchFamily="34" charset="-128"/>
                          <a:cs typeface="GD Boing" panose="02000603030000020004" pitchFamily="2" charset="0"/>
                        </a:rPr>
                        <a:t>M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baseline="0" dirty="0">
                          <a:solidFill>
                            <a:schemeClr val="tx1"/>
                          </a:solidFill>
                          <a:latin typeface="GD Boing" panose="02000603030000020004" pitchFamily="2" charset="0"/>
                          <a:ea typeface="Arial Unicode MS" panose="020B0604020202020204" pitchFamily="34" charset="-128"/>
                          <a:cs typeface="GD Boing" panose="02000603030000020004" pitchFamily="2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baseline="0" dirty="0">
                          <a:solidFill>
                            <a:schemeClr val="tx1"/>
                          </a:solidFill>
                          <a:latin typeface="GD Boing" panose="02000603030000020004" pitchFamily="2" charset="0"/>
                          <a:ea typeface="Arial Unicode MS" panose="020B0604020202020204" pitchFamily="34" charset="-128"/>
                          <a:cs typeface="GD Boing" panose="02000603030000020004" pitchFamily="2" charset="0"/>
                        </a:rPr>
                        <a:t>M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baseline="0" dirty="0">
                          <a:solidFill>
                            <a:schemeClr val="tx1"/>
                          </a:solidFill>
                          <a:latin typeface="GD Boing" panose="02000603030000020004" pitchFamily="2" charset="0"/>
                          <a:ea typeface="Arial Unicode MS" panose="020B0604020202020204" pitchFamily="34" charset="-128"/>
                          <a:cs typeface="GD Boing" panose="02000603030000020004" pitchFamily="2" charset="0"/>
                        </a:rPr>
                        <a:t>J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baseline="0" dirty="0">
                          <a:solidFill>
                            <a:schemeClr val="tx1"/>
                          </a:solidFill>
                          <a:latin typeface="GD Boing" panose="02000603030000020004" pitchFamily="2" charset="0"/>
                          <a:ea typeface="Arial Unicode MS" panose="020B0604020202020204" pitchFamily="34" charset="-128"/>
                          <a:cs typeface="GD Boing" panose="02000603030000020004" pitchFamily="2" charset="0"/>
                        </a:rPr>
                        <a:t>J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baseline="0" dirty="0">
                          <a:solidFill>
                            <a:schemeClr val="tx1"/>
                          </a:solidFill>
                          <a:latin typeface="GD Boing" panose="02000603030000020004" pitchFamily="2" charset="0"/>
                          <a:ea typeface="Arial Unicode MS" panose="020B0604020202020204" pitchFamily="34" charset="-128"/>
                          <a:cs typeface="GD Boing" panose="02000603030000020004" pitchFamily="2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baseline="0" dirty="0">
                          <a:solidFill>
                            <a:schemeClr val="tx1"/>
                          </a:solidFill>
                          <a:latin typeface="GD Boing" panose="02000603030000020004" pitchFamily="2" charset="0"/>
                          <a:ea typeface="Arial Unicode MS" panose="020B0604020202020204" pitchFamily="34" charset="-128"/>
                          <a:cs typeface="GD Boing" panose="02000603030000020004" pitchFamily="2" charset="0"/>
                        </a:rPr>
                        <a:t>S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baseline="0" dirty="0">
                          <a:solidFill>
                            <a:schemeClr val="tx1"/>
                          </a:solidFill>
                          <a:latin typeface="GD Boing" panose="02000603030000020004" pitchFamily="2" charset="0"/>
                          <a:ea typeface="Arial Unicode MS" panose="020B0604020202020204" pitchFamily="34" charset="-128"/>
                          <a:cs typeface="GD Boing" panose="02000603030000020004" pitchFamily="2" charset="0"/>
                        </a:rPr>
                        <a:t>O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baseline="0" dirty="0">
                          <a:solidFill>
                            <a:schemeClr val="tx1"/>
                          </a:solidFill>
                          <a:latin typeface="GD Boing" panose="02000603030000020004" pitchFamily="2" charset="0"/>
                          <a:ea typeface="Arial Unicode MS" panose="020B0604020202020204" pitchFamily="34" charset="-128"/>
                          <a:cs typeface="GD Boing" panose="02000603030000020004" pitchFamily="2" charset="0"/>
                        </a:rPr>
                        <a:t>N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baseline="0" dirty="0">
                          <a:solidFill>
                            <a:schemeClr val="tx1"/>
                          </a:solidFill>
                          <a:latin typeface="GD Boing" panose="02000603030000020004" pitchFamily="2" charset="0"/>
                          <a:ea typeface="Arial Unicode MS" panose="020B0604020202020204" pitchFamily="34" charset="-128"/>
                          <a:cs typeface="GD Boing" panose="02000603030000020004" pitchFamily="2" charset="0"/>
                        </a:rPr>
                        <a:t>D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baseline="0" dirty="0">
                          <a:solidFill>
                            <a:schemeClr val="tx1"/>
                          </a:solidFill>
                          <a:latin typeface="GD Boing" panose="02000603030000020004" pitchFamily="2" charset="0"/>
                          <a:ea typeface="Arial Unicode MS" panose="020B0604020202020204" pitchFamily="34" charset="-128"/>
                          <a:cs typeface="GD Boing" panose="02000603030000020004" pitchFamily="2" charset="0"/>
                        </a:rPr>
                        <a:t>Q1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cap="none" spc="-20" baseline="0" dirty="0">
                          <a:solidFill>
                            <a:schemeClr val="tx1"/>
                          </a:solidFill>
                          <a:latin typeface="GD Boing" panose="02000603030000020004" pitchFamily="2" charset="0"/>
                          <a:ea typeface="Arial Unicode MS" panose="020B0604020202020204" pitchFamily="34" charset="-128"/>
                          <a:cs typeface="GD Boing" panose="02000603030000020004" pitchFamily="2" charset="0"/>
                        </a:rPr>
                        <a:t>Q2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Timeline</a:t>
            </a: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/>
            <a:r>
              <a:rPr lang="en-US"/>
              <a:t>Copyright© 2018 GoDaddy Inc.   All Rights Reserved. 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EBB49D-1E09-4371-83D5-C50E385A13A7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2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3222107"/>
              </p:ext>
            </p:extLst>
          </p:nvPr>
        </p:nvGraphicFramePr>
        <p:xfrm>
          <a:off x="550068" y="3228877"/>
          <a:ext cx="11280858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6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6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6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65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65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65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65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65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665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665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665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28016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cap="none" spc="-2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Row Sample </a:t>
                      </a:r>
                      <a:r>
                        <a:rPr lang="en-US" sz="1400" b="0" i="0" cap="none" spc="-2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Label</a:t>
                      </a:r>
                    </a:p>
                  </a:txBody>
                  <a:tcPr marL="121920" marR="121920" marT="0" marB="0" vert="vert27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83362"/>
              </p:ext>
            </p:extLst>
          </p:nvPr>
        </p:nvGraphicFramePr>
        <p:xfrm>
          <a:off x="550068" y="1773457"/>
          <a:ext cx="11274698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6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61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1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61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61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61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614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61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614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6614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6614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6614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28016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cap="none" spc="-2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Row Sample Label</a:t>
                      </a:r>
                    </a:p>
                  </a:txBody>
                  <a:tcPr marL="121920" marR="121920" marT="0" marB="0" vert="vert27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>
            <a:off x="6074814" y="4830517"/>
            <a:ext cx="2866490" cy="0"/>
          </a:xfrm>
          <a:prstGeom prst="line">
            <a:avLst/>
          </a:prstGeom>
          <a:ln w="38100">
            <a:solidFill>
              <a:schemeClr val="accent4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886419" y="5222726"/>
            <a:ext cx="2198669" cy="0"/>
          </a:xfrm>
          <a:prstGeom prst="line">
            <a:avLst/>
          </a:prstGeom>
          <a:ln w="38100"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728953" y="5222726"/>
            <a:ext cx="1212351" cy="0"/>
          </a:xfrm>
          <a:prstGeom prst="line">
            <a:avLst/>
          </a:prstGeom>
          <a:ln w="38100"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3944458"/>
              </p:ext>
            </p:extLst>
          </p:nvPr>
        </p:nvGraphicFramePr>
        <p:xfrm>
          <a:off x="550068" y="4684297"/>
          <a:ext cx="11280858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6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6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6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65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65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65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65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65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665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665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665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28016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cap="none" spc="-2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Row Sample Label</a:t>
                      </a:r>
                    </a:p>
                  </a:txBody>
                  <a:tcPr marL="121920" marR="121920" marT="0" marB="0" vert="vert27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cap="none" spc="-2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121920" marR="1219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2409253" y="1864750"/>
            <a:ext cx="1099335" cy="437297"/>
            <a:chOff x="3331614" y="2018714"/>
            <a:chExt cx="1099335" cy="437297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331614" y="2456011"/>
              <a:ext cx="1099335" cy="0"/>
            </a:xfrm>
            <a:prstGeom prst="line">
              <a:avLst/>
            </a:prstGeom>
            <a:ln w="38100"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3348111" y="2018714"/>
              <a:ext cx="1069144" cy="4372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572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Sample text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752718" y="2114575"/>
            <a:ext cx="3441979" cy="437297"/>
            <a:chOff x="3331614" y="2018714"/>
            <a:chExt cx="1099335" cy="437297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3331614" y="2456011"/>
              <a:ext cx="1099335" cy="0"/>
            </a:xfrm>
            <a:prstGeom prst="line">
              <a:avLst/>
            </a:prstGeom>
            <a:ln w="38100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3348111" y="2018714"/>
              <a:ext cx="1069144" cy="4372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572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Sample text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203474" y="1864750"/>
            <a:ext cx="2022149" cy="437297"/>
            <a:chOff x="3331614" y="2018714"/>
            <a:chExt cx="1099335" cy="437297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3331614" y="2456011"/>
              <a:ext cx="1099335" cy="0"/>
            </a:xfrm>
            <a:prstGeom prst="line">
              <a:avLst/>
            </a:prstGeom>
            <a:ln w="38100"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3348111" y="2018714"/>
              <a:ext cx="1069144" cy="4372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572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Sample text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193238" y="2207214"/>
            <a:ext cx="2158090" cy="437297"/>
            <a:chOff x="3331614" y="2018714"/>
            <a:chExt cx="1099335" cy="437297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3331614" y="2456011"/>
              <a:ext cx="1099335" cy="0"/>
            </a:xfrm>
            <a:prstGeom prst="line">
              <a:avLst/>
            </a:prstGeom>
            <a:ln w="38100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3348111" y="2018714"/>
              <a:ext cx="1069144" cy="4372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572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Sample text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417480" y="2425862"/>
            <a:ext cx="1099335" cy="437297"/>
            <a:chOff x="3331614" y="2018714"/>
            <a:chExt cx="1099335" cy="437297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3331614" y="2456011"/>
              <a:ext cx="1099335" cy="0"/>
            </a:xfrm>
            <a:prstGeom prst="line">
              <a:avLst/>
            </a:prstGeom>
            <a:ln w="38100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3348111" y="2018714"/>
              <a:ext cx="1069144" cy="4372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572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Sample text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409253" y="3398731"/>
            <a:ext cx="1099335" cy="437297"/>
            <a:chOff x="3331614" y="2018714"/>
            <a:chExt cx="1099335" cy="437297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3331614" y="2456011"/>
              <a:ext cx="1099335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3348111" y="2018714"/>
              <a:ext cx="1069144" cy="4372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572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Sample text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752718" y="3756469"/>
            <a:ext cx="3441979" cy="437297"/>
            <a:chOff x="3331614" y="2018714"/>
            <a:chExt cx="1099335" cy="437297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331614" y="2456011"/>
              <a:ext cx="1099335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3348111" y="2018714"/>
              <a:ext cx="1069144" cy="4372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572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Sample text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203474" y="3398731"/>
            <a:ext cx="2022149" cy="437297"/>
            <a:chOff x="3331614" y="2018714"/>
            <a:chExt cx="1099335" cy="437297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3331614" y="2456011"/>
              <a:ext cx="1099335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3348111" y="2018714"/>
              <a:ext cx="1069144" cy="4372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572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Sample text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193238" y="3849108"/>
            <a:ext cx="2158090" cy="437297"/>
            <a:chOff x="3331614" y="2018714"/>
            <a:chExt cx="1099335" cy="437297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3331614" y="2456011"/>
              <a:ext cx="1099335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3348111" y="2018714"/>
              <a:ext cx="1069144" cy="4372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572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Sample text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17480" y="3959843"/>
            <a:ext cx="1099335" cy="437297"/>
            <a:chOff x="3331614" y="2018714"/>
            <a:chExt cx="1099335" cy="437297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3331614" y="2456011"/>
              <a:ext cx="1099335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3348111" y="2018714"/>
              <a:ext cx="1069144" cy="4372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572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Sample text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425750" y="4785429"/>
            <a:ext cx="1099335" cy="437297"/>
            <a:chOff x="3331614" y="2018714"/>
            <a:chExt cx="1099335" cy="437297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3331614" y="2456011"/>
              <a:ext cx="1099335" cy="0"/>
            </a:xfrm>
            <a:prstGeom prst="line">
              <a:avLst/>
            </a:prstGeom>
            <a:ln w="38100">
              <a:solidFill>
                <a:schemeClr val="accent3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3348111" y="2018714"/>
              <a:ext cx="1069144" cy="4372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572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Sample text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769215" y="5144163"/>
            <a:ext cx="3441979" cy="437297"/>
            <a:chOff x="3331614" y="2018714"/>
            <a:chExt cx="1099335" cy="437297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3331614" y="2456011"/>
              <a:ext cx="1099335" cy="0"/>
            </a:xfrm>
            <a:prstGeom prst="line">
              <a:avLst/>
            </a:prstGeom>
            <a:ln w="38100">
              <a:solidFill>
                <a:schemeClr val="accent3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3348111" y="2018714"/>
              <a:ext cx="1069144" cy="4372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572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Sample text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219971" y="4785429"/>
            <a:ext cx="2022149" cy="437297"/>
            <a:chOff x="3331614" y="2018714"/>
            <a:chExt cx="1099335" cy="437297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3331614" y="2456011"/>
              <a:ext cx="1099335" cy="0"/>
            </a:xfrm>
            <a:prstGeom prst="line">
              <a:avLst/>
            </a:prstGeom>
            <a:ln w="38100">
              <a:solidFill>
                <a:schemeClr val="accent3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3348111" y="2018714"/>
              <a:ext cx="1069144" cy="4372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572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Sample text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209735" y="5236802"/>
            <a:ext cx="2158090" cy="437297"/>
            <a:chOff x="3331614" y="2018714"/>
            <a:chExt cx="1099335" cy="437297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3331614" y="2456011"/>
              <a:ext cx="1099335" cy="0"/>
            </a:xfrm>
            <a:prstGeom prst="line">
              <a:avLst/>
            </a:prstGeom>
            <a:ln w="38100">
              <a:solidFill>
                <a:schemeClr val="accent3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3348111" y="2018714"/>
              <a:ext cx="1069144" cy="4372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572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Sample text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433977" y="5346541"/>
            <a:ext cx="1099335" cy="437297"/>
            <a:chOff x="3331614" y="2018714"/>
            <a:chExt cx="1099335" cy="437297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3331614" y="2456011"/>
              <a:ext cx="1099335" cy="0"/>
            </a:xfrm>
            <a:prstGeom prst="line">
              <a:avLst/>
            </a:prstGeom>
            <a:ln w="38100">
              <a:solidFill>
                <a:schemeClr val="accent3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3348111" y="2018714"/>
              <a:ext cx="1069144" cy="4372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572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Sample text</a:t>
              </a:r>
            </a:p>
          </p:txBody>
        </p:sp>
      </p:grpSp>
      <p:sp>
        <p:nvSpPr>
          <p:cNvPr id="84" name="Line Callout 2 83"/>
          <p:cNvSpPr/>
          <p:nvPr/>
        </p:nvSpPr>
        <p:spPr>
          <a:xfrm>
            <a:off x="9811114" y="651818"/>
            <a:ext cx="1813328" cy="7544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3625"/>
              <a:gd name="adj6" fmla="val -71544"/>
            </a:avLst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Double-click to edit the text.</a:t>
            </a:r>
          </a:p>
        </p:txBody>
      </p:sp>
    </p:spTree>
    <p:extLst>
      <p:ext uri="{BB962C8B-B14F-4D97-AF65-F5344CB8AC3E}">
        <p14:creationId xmlns:p14="http://schemas.microsoft.com/office/powerpoint/2010/main" val="2783888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Map (editable)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/>
            <a:r>
              <a:rPr lang="en-US"/>
              <a:t>Copyright© 2018 GoDaddy Inc.   All Rights Reserved.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EBB49D-1E09-4371-83D5-C50E385A13A7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859648" y="1507563"/>
            <a:ext cx="10258668" cy="4546634"/>
            <a:chOff x="-92074" y="654051"/>
            <a:chExt cx="9144001" cy="4162425"/>
          </a:xfrm>
          <a:solidFill>
            <a:schemeClr val="tx1">
              <a:alpha val="10000"/>
            </a:schemeClr>
          </a:solidFill>
        </p:grpSpPr>
        <p:sp>
          <p:nvSpPr>
            <p:cNvPr id="6" name="Freeform 225"/>
            <p:cNvSpPr>
              <a:spLocks/>
            </p:cNvSpPr>
            <p:nvPr/>
          </p:nvSpPr>
          <p:spPr bwMode="auto">
            <a:xfrm>
              <a:off x="2314576" y="1431926"/>
              <a:ext cx="33338" cy="22225"/>
            </a:xfrm>
            <a:custGeom>
              <a:avLst/>
              <a:gdLst>
                <a:gd name="T0" fmla="*/ 7 w 21"/>
                <a:gd name="T1" fmla="*/ 0 h 14"/>
                <a:gd name="T2" fmla="*/ 0 w 21"/>
                <a:gd name="T3" fmla="*/ 0 h 14"/>
                <a:gd name="T4" fmla="*/ 0 w 21"/>
                <a:gd name="T5" fmla="*/ 7 h 14"/>
                <a:gd name="T6" fmla="*/ 0 w 21"/>
                <a:gd name="T7" fmla="*/ 7 h 14"/>
                <a:gd name="T8" fmla="*/ 7 w 21"/>
                <a:gd name="T9" fmla="*/ 14 h 14"/>
                <a:gd name="T10" fmla="*/ 14 w 21"/>
                <a:gd name="T11" fmla="*/ 7 h 14"/>
                <a:gd name="T12" fmla="*/ 21 w 21"/>
                <a:gd name="T13" fmla="*/ 7 h 14"/>
                <a:gd name="T14" fmla="*/ 14 w 21"/>
                <a:gd name="T15" fmla="*/ 0 h 14"/>
                <a:gd name="T16" fmla="*/ 7 w 21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4">
                  <a:moveTo>
                    <a:pt x="7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21" y="7"/>
                  </a:lnTo>
                  <a:lnTo>
                    <a:pt x="14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alpha val="15000"/>
                </a:schemeClr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>
                <a:latin typeface="GD Sherpa" panose="00000600000000000000" pitchFamily="50" charset="0"/>
              </a:endParaRPr>
            </a:p>
          </p:txBody>
        </p:sp>
        <p:sp>
          <p:nvSpPr>
            <p:cNvPr id="7" name="Freeform 226"/>
            <p:cNvSpPr>
              <a:spLocks/>
            </p:cNvSpPr>
            <p:nvPr/>
          </p:nvSpPr>
          <p:spPr bwMode="auto">
            <a:xfrm>
              <a:off x="2314576" y="1431926"/>
              <a:ext cx="33338" cy="22225"/>
            </a:xfrm>
            <a:custGeom>
              <a:avLst/>
              <a:gdLst>
                <a:gd name="T0" fmla="*/ 7 w 21"/>
                <a:gd name="T1" fmla="*/ 0 h 14"/>
                <a:gd name="T2" fmla="*/ 0 w 21"/>
                <a:gd name="T3" fmla="*/ 0 h 14"/>
                <a:gd name="T4" fmla="*/ 0 w 21"/>
                <a:gd name="T5" fmla="*/ 7 h 14"/>
                <a:gd name="T6" fmla="*/ 0 w 21"/>
                <a:gd name="T7" fmla="*/ 7 h 14"/>
                <a:gd name="T8" fmla="*/ 7 w 21"/>
                <a:gd name="T9" fmla="*/ 14 h 14"/>
                <a:gd name="T10" fmla="*/ 14 w 21"/>
                <a:gd name="T11" fmla="*/ 7 h 14"/>
                <a:gd name="T12" fmla="*/ 21 w 21"/>
                <a:gd name="T13" fmla="*/ 7 h 14"/>
                <a:gd name="T14" fmla="*/ 14 w 21"/>
                <a:gd name="T15" fmla="*/ 0 h 14"/>
                <a:gd name="T16" fmla="*/ 7 w 21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4">
                  <a:moveTo>
                    <a:pt x="7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21" y="7"/>
                  </a:lnTo>
                  <a:lnTo>
                    <a:pt x="14" y="0"/>
                  </a:lnTo>
                  <a:lnTo>
                    <a:pt x="7" y="0"/>
                  </a:lnTo>
                </a:path>
              </a:pathLst>
            </a:custGeom>
            <a:grpFill/>
            <a:ln w="3175">
              <a:solidFill>
                <a:schemeClr val="tx1">
                  <a:alpha val="15000"/>
                </a:schemeClr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>
                <a:latin typeface="GD Sherpa" panose="00000600000000000000" pitchFamily="50" charset="0"/>
              </a:endParaRPr>
            </a:p>
          </p:txBody>
        </p:sp>
        <p:sp>
          <p:nvSpPr>
            <p:cNvPr id="8" name="Freeform 511"/>
            <p:cNvSpPr>
              <a:spLocks/>
            </p:cNvSpPr>
            <p:nvPr/>
          </p:nvSpPr>
          <p:spPr bwMode="auto">
            <a:xfrm>
              <a:off x="2239964" y="1703389"/>
              <a:ext cx="96838" cy="31750"/>
            </a:xfrm>
            <a:custGeom>
              <a:avLst/>
              <a:gdLst>
                <a:gd name="T0" fmla="*/ 9 w 9"/>
                <a:gd name="T1" fmla="*/ 0 h 3"/>
                <a:gd name="T2" fmla="*/ 9 w 9"/>
                <a:gd name="T3" fmla="*/ 1 h 3"/>
                <a:gd name="T4" fmla="*/ 8 w 9"/>
                <a:gd name="T5" fmla="*/ 2 h 3"/>
                <a:gd name="T6" fmla="*/ 7 w 9"/>
                <a:gd name="T7" fmla="*/ 3 h 3"/>
                <a:gd name="T8" fmla="*/ 6 w 9"/>
                <a:gd name="T9" fmla="*/ 3 h 3"/>
                <a:gd name="T10" fmla="*/ 5 w 9"/>
                <a:gd name="T11" fmla="*/ 3 h 3"/>
                <a:gd name="T12" fmla="*/ 5 w 9"/>
                <a:gd name="T13" fmla="*/ 3 h 3"/>
                <a:gd name="T14" fmla="*/ 3 w 9"/>
                <a:gd name="T15" fmla="*/ 2 h 3"/>
                <a:gd name="T16" fmla="*/ 2 w 9"/>
                <a:gd name="T17" fmla="*/ 3 h 3"/>
                <a:gd name="T18" fmla="*/ 1 w 9"/>
                <a:gd name="T19" fmla="*/ 3 h 3"/>
                <a:gd name="T20" fmla="*/ 0 w 9"/>
                <a:gd name="T21" fmla="*/ 3 h 3"/>
                <a:gd name="T22" fmla="*/ 0 w 9"/>
                <a:gd name="T23" fmla="*/ 3 h 3"/>
                <a:gd name="T24" fmla="*/ 0 w 9"/>
                <a:gd name="T25" fmla="*/ 2 h 3"/>
                <a:gd name="T26" fmla="*/ 1 w 9"/>
                <a:gd name="T27" fmla="*/ 2 h 3"/>
                <a:gd name="T28" fmla="*/ 2 w 9"/>
                <a:gd name="T29" fmla="*/ 2 h 3"/>
                <a:gd name="T30" fmla="*/ 3 w 9"/>
                <a:gd name="T31" fmla="*/ 1 h 3"/>
                <a:gd name="T32" fmla="*/ 5 w 9"/>
                <a:gd name="T33" fmla="*/ 1 h 3"/>
                <a:gd name="T34" fmla="*/ 5 w 9"/>
                <a:gd name="T35" fmla="*/ 1 h 3"/>
                <a:gd name="T36" fmla="*/ 6 w 9"/>
                <a:gd name="T37" fmla="*/ 1 h 3"/>
                <a:gd name="T38" fmla="*/ 7 w 9"/>
                <a:gd name="T39" fmla="*/ 1 h 3"/>
                <a:gd name="T40" fmla="*/ 7 w 9"/>
                <a:gd name="T41" fmla="*/ 1 h 3"/>
                <a:gd name="T42" fmla="*/ 8 w 9"/>
                <a:gd name="T43" fmla="*/ 0 h 3"/>
                <a:gd name="T44" fmla="*/ 9 w 9"/>
                <a:gd name="T4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" h="3">
                  <a:moveTo>
                    <a:pt x="9" y="0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2"/>
                    <a:pt x="8" y="2"/>
                    <a:pt x="7" y="3"/>
                  </a:cubicBezTo>
                  <a:cubicBezTo>
                    <a:pt x="7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2" y="2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</a:path>
              </a:pathLst>
            </a:custGeom>
            <a:grpFill/>
            <a:ln w="3175">
              <a:solidFill>
                <a:schemeClr val="tx1">
                  <a:alpha val="15000"/>
                </a:schemeClr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>
                <a:latin typeface="GD Sherpa" panose="00000600000000000000" pitchFamily="50" charset="0"/>
              </a:endParaRPr>
            </a:p>
          </p:txBody>
        </p:sp>
        <p:sp>
          <p:nvSpPr>
            <p:cNvPr id="9" name="Freeform 512"/>
            <p:cNvSpPr>
              <a:spLocks/>
            </p:cNvSpPr>
            <p:nvPr/>
          </p:nvSpPr>
          <p:spPr bwMode="auto">
            <a:xfrm>
              <a:off x="2132014" y="1746251"/>
              <a:ext cx="119063" cy="42863"/>
            </a:xfrm>
            <a:custGeom>
              <a:avLst/>
              <a:gdLst>
                <a:gd name="T0" fmla="*/ 10 w 11"/>
                <a:gd name="T1" fmla="*/ 0 h 4"/>
                <a:gd name="T2" fmla="*/ 10 w 11"/>
                <a:gd name="T3" fmla="*/ 0 h 4"/>
                <a:gd name="T4" fmla="*/ 9 w 11"/>
                <a:gd name="T5" fmla="*/ 0 h 4"/>
                <a:gd name="T6" fmla="*/ 8 w 11"/>
                <a:gd name="T7" fmla="*/ 1 h 4"/>
                <a:gd name="T8" fmla="*/ 7 w 11"/>
                <a:gd name="T9" fmla="*/ 1 h 4"/>
                <a:gd name="T10" fmla="*/ 6 w 11"/>
                <a:gd name="T11" fmla="*/ 1 h 4"/>
                <a:gd name="T12" fmla="*/ 5 w 11"/>
                <a:gd name="T13" fmla="*/ 1 h 4"/>
                <a:gd name="T14" fmla="*/ 5 w 11"/>
                <a:gd name="T15" fmla="*/ 1 h 4"/>
                <a:gd name="T16" fmla="*/ 4 w 11"/>
                <a:gd name="T17" fmla="*/ 2 h 4"/>
                <a:gd name="T18" fmla="*/ 3 w 11"/>
                <a:gd name="T19" fmla="*/ 2 h 4"/>
                <a:gd name="T20" fmla="*/ 3 w 11"/>
                <a:gd name="T21" fmla="*/ 2 h 4"/>
                <a:gd name="T22" fmla="*/ 2 w 11"/>
                <a:gd name="T23" fmla="*/ 3 h 4"/>
                <a:gd name="T24" fmla="*/ 1 w 11"/>
                <a:gd name="T25" fmla="*/ 3 h 4"/>
                <a:gd name="T26" fmla="*/ 1 w 11"/>
                <a:gd name="T27" fmla="*/ 3 h 4"/>
                <a:gd name="T28" fmla="*/ 0 w 11"/>
                <a:gd name="T29" fmla="*/ 4 h 4"/>
                <a:gd name="T30" fmla="*/ 2 w 11"/>
                <a:gd name="T31" fmla="*/ 4 h 4"/>
                <a:gd name="T32" fmla="*/ 4 w 11"/>
                <a:gd name="T33" fmla="*/ 4 h 4"/>
                <a:gd name="T34" fmla="*/ 4 w 11"/>
                <a:gd name="T35" fmla="*/ 3 h 4"/>
                <a:gd name="T36" fmla="*/ 5 w 11"/>
                <a:gd name="T37" fmla="*/ 3 h 4"/>
                <a:gd name="T38" fmla="*/ 7 w 11"/>
                <a:gd name="T39" fmla="*/ 2 h 4"/>
                <a:gd name="T40" fmla="*/ 8 w 11"/>
                <a:gd name="T41" fmla="*/ 2 h 4"/>
                <a:gd name="T42" fmla="*/ 8 w 11"/>
                <a:gd name="T43" fmla="*/ 2 h 4"/>
                <a:gd name="T44" fmla="*/ 9 w 11"/>
                <a:gd name="T45" fmla="*/ 1 h 4"/>
                <a:gd name="T46" fmla="*/ 10 w 11"/>
                <a:gd name="T47" fmla="*/ 1 h 4"/>
                <a:gd name="T48" fmla="*/ 10 w 11"/>
                <a:gd name="T4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" h="4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6" y="3"/>
                    <a:pt x="6" y="3"/>
                    <a:pt x="7" y="2"/>
                  </a:cubicBezTo>
                  <a:cubicBezTo>
                    <a:pt x="7" y="2"/>
                    <a:pt x="7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2"/>
                    <a:pt x="9" y="1"/>
                  </a:cubicBezTo>
                  <a:cubicBezTo>
                    <a:pt x="10" y="1"/>
                    <a:pt x="10" y="2"/>
                    <a:pt x="10" y="1"/>
                  </a:cubicBezTo>
                  <a:cubicBezTo>
                    <a:pt x="11" y="1"/>
                    <a:pt x="11" y="1"/>
                    <a:pt x="10" y="0"/>
                  </a:cubicBezTo>
                </a:path>
              </a:pathLst>
            </a:custGeom>
            <a:grpFill/>
            <a:ln w="3175">
              <a:solidFill>
                <a:schemeClr val="tx1">
                  <a:alpha val="15000"/>
                </a:schemeClr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>
                <a:latin typeface="GD Sherpa" panose="00000600000000000000" pitchFamily="50" charset="0"/>
              </a:endParaRPr>
            </a:p>
          </p:txBody>
        </p:sp>
        <p:sp>
          <p:nvSpPr>
            <p:cNvPr id="10" name="Freeform 513"/>
            <p:cNvSpPr>
              <a:spLocks/>
            </p:cNvSpPr>
            <p:nvPr/>
          </p:nvSpPr>
          <p:spPr bwMode="auto">
            <a:xfrm>
              <a:off x="2143126" y="1638301"/>
              <a:ext cx="107950" cy="96838"/>
            </a:xfrm>
            <a:custGeom>
              <a:avLst/>
              <a:gdLst>
                <a:gd name="T0" fmla="*/ 4 w 10"/>
                <a:gd name="T1" fmla="*/ 9 h 9"/>
                <a:gd name="T2" fmla="*/ 4 w 10"/>
                <a:gd name="T3" fmla="*/ 8 h 9"/>
                <a:gd name="T4" fmla="*/ 5 w 10"/>
                <a:gd name="T5" fmla="*/ 7 h 9"/>
                <a:gd name="T6" fmla="*/ 5 w 10"/>
                <a:gd name="T7" fmla="*/ 7 h 9"/>
                <a:gd name="T8" fmla="*/ 6 w 10"/>
                <a:gd name="T9" fmla="*/ 6 h 9"/>
                <a:gd name="T10" fmla="*/ 6 w 10"/>
                <a:gd name="T11" fmla="*/ 5 h 9"/>
                <a:gd name="T12" fmla="*/ 6 w 10"/>
                <a:gd name="T13" fmla="*/ 5 h 9"/>
                <a:gd name="T14" fmla="*/ 6 w 10"/>
                <a:gd name="T15" fmla="*/ 4 h 9"/>
                <a:gd name="T16" fmla="*/ 7 w 10"/>
                <a:gd name="T17" fmla="*/ 4 h 9"/>
                <a:gd name="T18" fmla="*/ 8 w 10"/>
                <a:gd name="T19" fmla="*/ 5 h 9"/>
                <a:gd name="T20" fmla="*/ 9 w 10"/>
                <a:gd name="T21" fmla="*/ 5 h 9"/>
                <a:gd name="T22" fmla="*/ 10 w 10"/>
                <a:gd name="T23" fmla="*/ 5 h 9"/>
                <a:gd name="T24" fmla="*/ 10 w 10"/>
                <a:gd name="T25" fmla="*/ 4 h 9"/>
                <a:gd name="T26" fmla="*/ 10 w 10"/>
                <a:gd name="T27" fmla="*/ 3 h 9"/>
                <a:gd name="T28" fmla="*/ 9 w 10"/>
                <a:gd name="T29" fmla="*/ 2 h 9"/>
                <a:gd name="T30" fmla="*/ 8 w 10"/>
                <a:gd name="T31" fmla="*/ 1 h 9"/>
                <a:gd name="T32" fmla="*/ 7 w 10"/>
                <a:gd name="T33" fmla="*/ 1 h 9"/>
                <a:gd name="T34" fmla="*/ 5 w 10"/>
                <a:gd name="T35" fmla="*/ 1 h 9"/>
                <a:gd name="T36" fmla="*/ 4 w 10"/>
                <a:gd name="T37" fmla="*/ 1 h 9"/>
                <a:gd name="T38" fmla="*/ 3 w 10"/>
                <a:gd name="T39" fmla="*/ 0 h 9"/>
                <a:gd name="T40" fmla="*/ 2 w 10"/>
                <a:gd name="T41" fmla="*/ 1 h 9"/>
                <a:gd name="T42" fmla="*/ 2 w 10"/>
                <a:gd name="T43" fmla="*/ 2 h 9"/>
                <a:gd name="T44" fmla="*/ 1 w 10"/>
                <a:gd name="T45" fmla="*/ 1 h 9"/>
                <a:gd name="T46" fmla="*/ 0 w 10"/>
                <a:gd name="T47" fmla="*/ 2 h 9"/>
                <a:gd name="T48" fmla="*/ 1 w 10"/>
                <a:gd name="T49" fmla="*/ 3 h 9"/>
                <a:gd name="T50" fmla="*/ 2 w 10"/>
                <a:gd name="T51" fmla="*/ 4 h 9"/>
                <a:gd name="T52" fmla="*/ 3 w 10"/>
                <a:gd name="T53" fmla="*/ 4 h 9"/>
                <a:gd name="T54" fmla="*/ 2 w 10"/>
                <a:gd name="T55" fmla="*/ 5 h 9"/>
                <a:gd name="T56" fmla="*/ 2 w 10"/>
                <a:gd name="T57" fmla="*/ 6 h 9"/>
                <a:gd name="T58" fmla="*/ 1 w 10"/>
                <a:gd name="T59" fmla="*/ 7 h 9"/>
                <a:gd name="T60" fmla="*/ 0 w 10"/>
                <a:gd name="T61" fmla="*/ 7 h 9"/>
                <a:gd name="T62" fmla="*/ 0 w 10"/>
                <a:gd name="T63" fmla="*/ 8 h 9"/>
                <a:gd name="T64" fmla="*/ 1 w 10"/>
                <a:gd name="T65" fmla="*/ 8 h 9"/>
                <a:gd name="T66" fmla="*/ 2 w 10"/>
                <a:gd name="T67" fmla="*/ 7 h 9"/>
                <a:gd name="T68" fmla="*/ 2 w 10"/>
                <a:gd name="T69" fmla="*/ 7 h 9"/>
                <a:gd name="T70" fmla="*/ 3 w 10"/>
                <a:gd name="T71" fmla="*/ 7 h 9"/>
                <a:gd name="T72" fmla="*/ 2 w 10"/>
                <a:gd name="T73" fmla="*/ 8 h 9"/>
                <a:gd name="T74" fmla="*/ 2 w 10"/>
                <a:gd name="T75" fmla="*/ 9 h 9"/>
                <a:gd name="T76" fmla="*/ 3 w 10"/>
                <a:gd name="T77" fmla="*/ 9 h 9"/>
                <a:gd name="T78" fmla="*/ 4 w 10"/>
                <a:gd name="T7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" h="9">
                  <a:moveTo>
                    <a:pt x="4" y="9"/>
                  </a:moveTo>
                  <a:cubicBezTo>
                    <a:pt x="4" y="9"/>
                    <a:pt x="4" y="8"/>
                    <a:pt x="4" y="8"/>
                  </a:cubicBezTo>
                  <a:cubicBezTo>
                    <a:pt x="5" y="8"/>
                    <a:pt x="5" y="8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5"/>
                    <a:pt x="9" y="5"/>
                    <a:pt x="10" y="5"/>
                  </a:cubicBezTo>
                  <a:cubicBezTo>
                    <a:pt x="10" y="5"/>
                    <a:pt x="10" y="5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9" y="2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2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</a:path>
              </a:pathLst>
            </a:custGeom>
            <a:grpFill/>
            <a:ln w="3175">
              <a:solidFill>
                <a:schemeClr val="tx1">
                  <a:alpha val="15000"/>
                </a:schemeClr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>
                <a:latin typeface="GD Sherpa" panose="00000600000000000000" pitchFamily="50" charset="0"/>
              </a:endParaRPr>
            </a:p>
          </p:txBody>
        </p:sp>
        <p:sp>
          <p:nvSpPr>
            <p:cNvPr id="11" name="Freeform 514"/>
            <p:cNvSpPr>
              <a:spLocks/>
            </p:cNvSpPr>
            <p:nvPr/>
          </p:nvSpPr>
          <p:spPr bwMode="auto">
            <a:xfrm>
              <a:off x="2024064" y="1649414"/>
              <a:ext cx="119063" cy="139700"/>
            </a:xfrm>
            <a:custGeom>
              <a:avLst/>
              <a:gdLst>
                <a:gd name="T0" fmla="*/ 10 w 11"/>
                <a:gd name="T1" fmla="*/ 1 h 13"/>
                <a:gd name="T2" fmla="*/ 10 w 11"/>
                <a:gd name="T3" fmla="*/ 2 h 13"/>
                <a:gd name="T4" fmla="*/ 9 w 11"/>
                <a:gd name="T5" fmla="*/ 2 h 13"/>
                <a:gd name="T6" fmla="*/ 9 w 11"/>
                <a:gd name="T7" fmla="*/ 3 h 13"/>
                <a:gd name="T8" fmla="*/ 7 w 11"/>
                <a:gd name="T9" fmla="*/ 3 h 13"/>
                <a:gd name="T10" fmla="*/ 7 w 11"/>
                <a:gd name="T11" fmla="*/ 4 h 13"/>
                <a:gd name="T12" fmla="*/ 6 w 11"/>
                <a:gd name="T13" fmla="*/ 5 h 13"/>
                <a:gd name="T14" fmla="*/ 5 w 11"/>
                <a:gd name="T15" fmla="*/ 6 h 13"/>
                <a:gd name="T16" fmla="*/ 4 w 11"/>
                <a:gd name="T17" fmla="*/ 7 h 13"/>
                <a:gd name="T18" fmla="*/ 4 w 11"/>
                <a:gd name="T19" fmla="*/ 8 h 13"/>
                <a:gd name="T20" fmla="*/ 4 w 11"/>
                <a:gd name="T21" fmla="*/ 10 h 13"/>
                <a:gd name="T22" fmla="*/ 3 w 11"/>
                <a:gd name="T23" fmla="*/ 11 h 13"/>
                <a:gd name="T24" fmla="*/ 2 w 11"/>
                <a:gd name="T25" fmla="*/ 12 h 13"/>
                <a:gd name="T26" fmla="*/ 0 w 11"/>
                <a:gd name="T27" fmla="*/ 12 h 13"/>
                <a:gd name="T28" fmla="*/ 0 w 11"/>
                <a:gd name="T29" fmla="*/ 11 h 13"/>
                <a:gd name="T30" fmla="*/ 1 w 11"/>
                <a:gd name="T31" fmla="*/ 9 h 13"/>
                <a:gd name="T32" fmla="*/ 1 w 11"/>
                <a:gd name="T33" fmla="*/ 8 h 13"/>
                <a:gd name="T34" fmla="*/ 2 w 11"/>
                <a:gd name="T35" fmla="*/ 7 h 13"/>
                <a:gd name="T36" fmla="*/ 3 w 11"/>
                <a:gd name="T37" fmla="*/ 6 h 13"/>
                <a:gd name="T38" fmla="*/ 4 w 11"/>
                <a:gd name="T39" fmla="*/ 5 h 13"/>
                <a:gd name="T40" fmla="*/ 4 w 11"/>
                <a:gd name="T41" fmla="*/ 4 h 13"/>
                <a:gd name="T42" fmla="*/ 3 w 11"/>
                <a:gd name="T43" fmla="*/ 4 h 13"/>
                <a:gd name="T44" fmla="*/ 4 w 11"/>
                <a:gd name="T45" fmla="*/ 3 h 13"/>
                <a:gd name="T46" fmla="*/ 5 w 11"/>
                <a:gd name="T47" fmla="*/ 2 h 13"/>
                <a:gd name="T48" fmla="*/ 6 w 11"/>
                <a:gd name="T49" fmla="*/ 1 h 13"/>
                <a:gd name="T50" fmla="*/ 7 w 11"/>
                <a:gd name="T51" fmla="*/ 1 h 13"/>
                <a:gd name="T52" fmla="*/ 7 w 11"/>
                <a:gd name="T53" fmla="*/ 1 h 13"/>
                <a:gd name="T54" fmla="*/ 9 w 11"/>
                <a:gd name="T55" fmla="*/ 1 h 13"/>
                <a:gd name="T56" fmla="*/ 10 w 11"/>
                <a:gd name="T57" fmla="*/ 0 h 13"/>
                <a:gd name="T58" fmla="*/ 11 w 11"/>
                <a:gd name="T59" fmla="*/ 1 h 13"/>
                <a:gd name="T60" fmla="*/ 10 w 11"/>
                <a:gd name="T6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" h="13">
                  <a:moveTo>
                    <a:pt x="10" y="1"/>
                  </a:moveTo>
                  <a:cubicBezTo>
                    <a:pt x="10" y="1"/>
                    <a:pt x="10" y="1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3"/>
                    <a:pt x="9" y="3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6" y="4"/>
                    <a:pt x="6" y="4"/>
                    <a:pt x="6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6"/>
                    <a:pt x="4" y="6"/>
                    <a:pt x="4" y="7"/>
                  </a:cubicBezTo>
                  <a:cubicBezTo>
                    <a:pt x="4" y="7"/>
                    <a:pt x="4" y="8"/>
                    <a:pt x="4" y="8"/>
                  </a:cubicBezTo>
                  <a:cubicBezTo>
                    <a:pt x="4" y="9"/>
                    <a:pt x="4" y="9"/>
                    <a:pt x="4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3"/>
                    <a:pt x="0" y="12"/>
                  </a:cubicBezTo>
                  <a:cubicBezTo>
                    <a:pt x="0" y="12"/>
                    <a:pt x="0" y="12"/>
                    <a:pt x="0" y="11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3" y="4"/>
                    <a:pt x="4" y="4"/>
                    <a:pt x="4" y="3"/>
                  </a:cubicBezTo>
                  <a:cubicBezTo>
                    <a:pt x="4" y="3"/>
                    <a:pt x="5" y="3"/>
                    <a:pt x="5" y="2"/>
                  </a:cubicBezTo>
                  <a:cubicBezTo>
                    <a:pt x="6" y="2"/>
                    <a:pt x="6" y="0"/>
                    <a:pt x="6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9" y="1"/>
                  </a:cubicBezTo>
                  <a:cubicBezTo>
                    <a:pt x="9" y="0"/>
                    <a:pt x="9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1" y="1"/>
                    <a:pt x="10" y="1"/>
                    <a:pt x="10" y="1"/>
                  </a:cubicBezTo>
                </a:path>
              </a:pathLst>
            </a:custGeom>
            <a:grpFill/>
            <a:ln w="3175">
              <a:solidFill>
                <a:schemeClr val="tx1">
                  <a:alpha val="15000"/>
                </a:schemeClr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>
                <a:latin typeface="GD Sherpa" panose="00000600000000000000" pitchFamily="50" charset="0"/>
              </a:endParaRPr>
            </a:p>
          </p:txBody>
        </p:sp>
        <p:sp>
          <p:nvSpPr>
            <p:cNvPr id="12" name="Freeform 515"/>
            <p:cNvSpPr>
              <a:spLocks/>
            </p:cNvSpPr>
            <p:nvPr/>
          </p:nvSpPr>
          <p:spPr bwMode="auto">
            <a:xfrm>
              <a:off x="1981201" y="1562101"/>
              <a:ext cx="182563" cy="76200"/>
            </a:xfrm>
            <a:custGeom>
              <a:avLst/>
              <a:gdLst>
                <a:gd name="T0" fmla="*/ 17 w 17"/>
                <a:gd name="T1" fmla="*/ 7 h 7"/>
                <a:gd name="T2" fmla="*/ 17 w 17"/>
                <a:gd name="T3" fmla="*/ 6 h 7"/>
                <a:gd name="T4" fmla="*/ 17 w 17"/>
                <a:gd name="T5" fmla="*/ 5 h 7"/>
                <a:gd name="T6" fmla="*/ 17 w 17"/>
                <a:gd name="T7" fmla="*/ 5 h 7"/>
                <a:gd name="T8" fmla="*/ 17 w 17"/>
                <a:gd name="T9" fmla="*/ 4 h 7"/>
                <a:gd name="T10" fmla="*/ 17 w 17"/>
                <a:gd name="T11" fmla="*/ 3 h 7"/>
                <a:gd name="T12" fmla="*/ 16 w 17"/>
                <a:gd name="T13" fmla="*/ 3 h 7"/>
                <a:gd name="T14" fmla="*/ 16 w 17"/>
                <a:gd name="T15" fmla="*/ 3 h 7"/>
                <a:gd name="T16" fmla="*/ 15 w 17"/>
                <a:gd name="T17" fmla="*/ 2 h 7"/>
                <a:gd name="T18" fmla="*/ 15 w 17"/>
                <a:gd name="T19" fmla="*/ 1 h 7"/>
                <a:gd name="T20" fmla="*/ 14 w 17"/>
                <a:gd name="T21" fmla="*/ 1 h 7"/>
                <a:gd name="T22" fmla="*/ 13 w 17"/>
                <a:gd name="T23" fmla="*/ 1 h 7"/>
                <a:gd name="T24" fmla="*/ 13 w 17"/>
                <a:gd name="T25" fmla="*/ 1 h 7"/>
                <a:gd name="T26" fmla="*/ 12 w 17"/>
                <a:gd name="T27" fmla="*/ 0 h 7"/>
                <a:gd name="T28" fmla="*/ 11 w 17"/>
                <a:gd name="T29" fmla="*/ 1 h 7"/>
                <a:gd name="T30" fmla="*/ 11 w 17"/>
                <a:gd name="T31" fmla="*/ 1 h 7"/>
                <a:gd name="T32" fmla="*/ 10 w 17"/>
                <a:gd name="T33" fmla="*/ 1 h 7"/>
                <a:gd name="T34" fmla="*/ 10 w 17"/>
                <a:gd name="T35" fmla="*/ 2 h 7"/>
                <a:gd name="T36" fmla="*/ 9 w 17"/>
                <a:gd name="T37" fmla="*/ 1 h 7"/>
                <a:gd name="T38" fmla="*/ 8 w 17"/>
                <a:gd name="T39" fmla="*/ 2 h 7"/>
                <a:gd name="T40" fmla="*/ 8 w 17"/>
                <a:gd name="T41" fmla="*/ 2 h 7"/>
                <a:gd name="T42" fmla="*/ 7 w 17"/>
                <a:gd name="T43" fmla="*/ 3 h 7"/>
                <a:gd name="T44" fmla="*/ 6 w 17"/>
                <a:gd name="T45" fmla="*/ 3 h 7"/>
                <a:gd name="T46" fmla="*/ 5 w 17"/>
                <a:gd name="T47" fmla="*/ 3 h 7"/>
                <a:gd name="T48" fmla="*/ 4 w 17"/>
                <a:gd name="T49" fmla="*/ 4 h 7"/>
                <a:gd name="T50" fmla="*/ 3 w 17"/>
                <a:gd name="T51" fmla="*/ 4 h 7"/>
                <a:gd name="T52" fmla="*/ 3 w 17"/>
                <a:gd name="T53" fmla="*/ 4 h 7"/>
                <a:gd name="T54" fmla="*/ 2 w 17"/>
                <a:gd name="T55" fmla="*/ 5 h 7"/>
                <a:gd name="T56" fmla="*/ 1 w 17"/>
                <a:gd name="T57" fmla="*/ 6 h 7"/>
                <a:gd name="T58" fmla="*/ 0 w 17"/>
                <a:gd name="T59" fmla="*/ 6 h 7"/>
                <a:gd name="T60" fmla="*/ 1 w 17"/>
                <a:gd name="T61" fmla="*/ 6 h 7"/>
                <a:gd name="T62" fmla="*/ 2 w 17"/>
                <a:gd name="T63" fmla="*/ 6 h 7"/>
                <a:gd name="T64" fmla="*/ 3 w 17"/>
                <a:gd name="T65" fmla="*/ 6 h 7"/>
                <a:gd name="T66" fmla="*/ 3 w 17"/>
                <a:gd name="T67" fmla="*/ 7 h 7"/>
                <a:gd name="T68" fmla="*/ 4 w 17"/>
                <a:gd name="T69" fmla="*/ 6 h 7"/>
                <a:gd name="T70" fmla="*/ 5 w 17"/>
                <a:gd name="T71" fmla="*/ 6 h 7"/>
                <a:gd name="T72" fmla="*/ 5 w 17"/>
                <a:gd name="T73" fmla="*/ 6 h 7"/>
                <a:gd name="T74" fmla="*/ 6 w 17"/>
                <a:gd name="T75" fmla="*/ 6 h 7"/>
                <a:gd name="T76" fmla="*/ 7 w 17"/>
                <a:gd name="T77" fmla="*/ 5 h 7"/>
                <a:gd name="T78" fmla="*/ 8 w 17"/>
                <a:gd name="T79" fmla="*/ 4 h 7"/>
                <a:gd name="T80" fmla="*/ 9 w 17"/>
                <a:gd name="T81" fmla="*/ 4 h 7"/>
                <a:gd name="T82" fmla="*/ 10 w 17"/>
                <a:gd name="T83" fmla="*/ 4 h 7"/>
                <a:gd name="T84" fmla="*/ 10 w 17"/>
                <a:gd name="T85" fmla="*/ 5 h 7"/>
                <a:gd name="T86" fmla="*/ 9 w 17"/>
                <a:gd name="T87" fmla="*/ 5 h 7"/>
                <a:gd name="T88" fmla="*/ 9 w 17"/>
                <a:gd name="T89" fmla="*/ 6 h 7"/>
                <a:gd name="T90" fmla="*/ 10 w 17"/>
                <a:gd name="T91" fmla="*/ 6 h 7"/>
                <a:gd name="T92" fmla="*/ 10 w 17"/>
                <a:gd name="T93" fmla="*/ 7 h 7"/>
                <a:gd name="T94" fmla="*/ 11 w 17"/>
                <a:gd name="T95" fmla="*/ 7 h 7"/>
                <a:gd name="T96" fmla="*/ 12 w 17"/>
                <a:gd name="T97" fmla="*/ 7 h 7"/>
                <a:gd name="T98" fmla="*/ 13 w 17"/>
                <a:gd name="T99" fmla="*/ 6 h 7"/>
                <a:gd name="T100" fmla="*/ 14 w 17"/>
                <a:gd name="T101" fmla="*/ 6 h 7"/>
                <a:gd name="T102" fmla="*/ 15 w 17"/>
                <a:gd name="T103" fmla="*/ 6 h 7"/>
                <a:gd name="T104" fmla="*/ 16 w 17"/>
                <a:gd name="T105" fmla="*/ 7 h 7"/>
                <a:gd name="T106" fmla="*/ 16 w 17"/>
                <a:gd name="T107" fmla="*/ 7 h 7"/>
                <a:gd name="T108" fmla="*/ 17 w 17"/>
                <a:gd name="T10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" h="7">
                  <a:moveTo>
                    <a:pt x="17" y="7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6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3"/>
                    <a:pt x="17" y="3"/>
                  </a:cubicBezTo>
                  <a:cubicBezTo>
                    <a:pt x="17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2"/>
                    <a:pt x="15" y="3"/>
                    <a:pt x="15" y="2"/>
                  </a:cubicBezTo>
                  <a:cubicBezTo>
                    <a:pt x="14" y="2"/>
                    <a:pt x="15" y="2"/>
                    <a:pt x="15" y="1"/>
                  </a:cubicBezTo>
                  <a:cubicBezTo>
                    <a:pt x="15" y="1"/>
                    <a:pt x="15" y="1"/>
                    <a:pt x="14" y="1"/>
                  </a:cubicBezTo>
                  <a:cubicBezTo>
                    <a:pt x="14" y="0"/>
                    <a:pt x="14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2"/>
                    <a:pt x="10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1" y="5"/>
                    <a:pt x="1" y="6"/>
                  </a:cubicBezTo>
                  <a:cubicBezTo>
                    <a:pt x="1" y="6"/>
                    <a:pt x="0" y="6"/>
                    <a:pt x="0" y="6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4" y="6"/>
                  </a:cubicBezTo>
                  <a:cubicBezTo>
                    <a:pt x="5" y="6"/>
                    <a:pt x="4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5"/>
                    <a:pt x="7" y="6"/>
                    <a:pt x="7" y="5"/>
                  </a:cubicBezTo>
                  <a:cubicBezTo>
                    <a:pt x="7" y="5"/>
                    <a:pt x="7" y="5"/>
                    <a:pt x="8" y="4"/>
                  </a:cubicBezTo>
                  <a:cubicBezTo>
                    <a:pt x="8" y="4"/>
                    <a:pt x="8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0" y="4"/>
                    <a:pt x="10" y="5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cubicBezTo>
                    <a:pt x="9" y="6"/>
                    <a:pt x="10" y="6"/>
                    <a:pt x="10" y="6"/>
                  </a:cubicBezTo>
                  <a:cubicBezTo>
                    <a:pt x="10" y="6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6"/>
                    <a:pt x="15" y="6"/>
                  </a:cubicBezTo>
                  <a:cubicBezTo>
                    <a:pt x="15" y="6"/>
                    <a:pt x="15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</a:path>
              </a:pathLst>
            </a:custGeom>
            <a:grpFill/>
            <a:ln w="3175">
              <a:solidFill>
                <a:schemeClr val="tx1">
                  <a:alpha val="15000"/>
                </a:schemeClr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>
                <a:latin typeface="GD Sherpa" panose="00000600000000000000" pitchFamily="50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-92074" y="654051"/>
              <a:ext cx="9144001" cy="4162425"/>
              <a:chOff x="-92074" y="654051"/>
              <a:chExt cx="9144001" cy="4162425"/>
            </a:xfrm>
            <a:grpFill/>
          </p:grpSpPr>
          <p:sp>
            <p:nvSpPr>
              <p:cNvPr id="14" name="Freeform 5"/>
              <p:cNvSpPr>
                <a:spLocks/>
              </p:cNvSpPr>
              <p:nvPr/>
            </p:nvSpPr>
            <p:spPr bwMode="auto">
              <a:xfrm>
                <a:off x="5716589" y="16922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5" name="Freeform 6"/>
              <p:cNvSpPr>
                <a:spLocks/>
              </p:cNvSpPr>
              <p:nvPr/>
            </p:nvSpPr>
            <p:spPr bwMode="auto">
              <a:xfrm>
                <a:off x="5597527" y="1681164"/>
                <a:ext cx="442913" cy="249238"/>
              </a:xfrm>
              <a:custGeom>
                <a:avLst/>
                <a:gdLst>
                  <a:gd name="T0" fmla="*/ 39 w 41"/>
                  <a:gd name="T1" fmla="*/ 12 h 23"/>
                  <a:gd name="T2" fmla="*/ 39 w 41"/>
                  <a:gd name="T3" fmla="*/ 10 h 23"/>
                  <a:gd name="T4" fmla="*/ 36 w 41"/>
                  <a:gd name="T5" fmla="*/ 10 h 23"/>
                  <a:gd name="T6" fmla="*/ 36 w 41"/>
                  <a:gd name="T7" fmla="*/ 9 h 23"/>
                  <a:gd name="T8" fmla="*/ 34 w 41"/>
                  <a:gd name="T9" fmla="*/ 9 h 23"/>
                  <a:gd name="T10" fmla="*/ 31 w 41"/>
                  <a:gd name="T11" fmla="*/ 10 h 23"/>
                  <a:gd name="T12" fmla="*/ 29 w 41"/>
                  <a:gd name="T13" fmla="*/ 10 h 23"/>
                  <a:gd name="T14" fmla="*/ 28 w 41"/>
                  <a:gd name="T15" fmla="*/ 8 h 23"/>
                  <a:gd name="T16" fmla="*/ 25 w 41"/>
                  <a:gd name="T17" fmla="*/ 6 h 23"/>
                  <a:gd name="T18" fmla="*/ 23 w 41"/>
                  <a:gd name="T19" fmla="*/ 5 h 23"/>
                  <a:gd name="T20" fmla="*/ 21 w 41"/>
                  <a:gd name="T21" fmla="*/ 5 h 23"/>
                  <a:gd name="T22" fmla="*/ 17 w 41"/>
                  <a:gd name="T23" fmla="*/ 4 h 23"/>
                  <a:gd name="T24" fmla="*/ 15 w 41"/>
                  <a:gd name="T25" fmla="*/ 5 h 23"/>
                  <a:gd name="T26" fmla="*/ 13 w 41"/>
                  <a:gd name="T27" fmla="*/ 3 h 23"/>
                  <a:gd name="T28" fmla="*/ 11 w 41"/>
                  <a:gd name="T29" fmla="*/ 2 h 23"/>
                  <a:gd name="T30" fmla="*/ 10 w 41"/>
                  <a:gd name="T31" fmla="*/ 1 h 23"/>
                  <a:gd name="T32" fmla="*/ 10 w 41"/>
                  <a:gd name="T33" fmla="*/ 4 h 23"/>
                  <a:gd name="T34" fmla="*/ 8 w 41"/>
                  <a:gd name="T35" fmla="*/ 5 h 23"/>
                  <a:gd name="T36" fmla="*/ 7 w 41"/>
                  <a:gd name="T37" fmla="*/ 4 h 23"/>
                  <a:gd name="T38" fmla="*/ 5 w 41"/>
                  <a:gd name="T39" fmla="*/ 4 h 23"/>
                  <a:gd name="T40" fmla="*/ 4 w 41"/>
                  <a:gd name="T41" fmla="*/ 2 h 23"/>
                  <a:gd name="T42" fmla="*/ 4 w 41"/>
                  <a:gd name="T43" fmla="*/ 0 h 23"/>
                  <a:gd name="T44" fmla="*/ 2 w 41"/>
                  <a:gd name="T45" fmla="*/ 0 h 23"/>
                  <a:gd name="T46" fmla="*/ 1 w 41"/>
                  <a:gd name="T47" fmla="*/ 0 h 23"/>
                  <a:gd name="T48" fmla="*/ 1 w 41"/>
                  <a:gd name="T49" fmla="*/ 4 h 23"/>
                  <a:gd name="T50" fmla="*/ 2 w 41"/>
                  <a:gd name="T51" fmla="*/ 7 h 23"/>
                  <a:gd name="T52" fmla="*/ 2 w 41"/>
                  <a:gd name="T53" fmla="*/ 10 h 23"/>
                  <a:gd name="T54" fmla="*/ 2 w 41"/>
                  <a:gd name="T55" fmla="*/ 10 h 23"/>
                  <a:gd name="T56" fmla="*/ 4 w 41"/>
                  <a:gd name="T57" fmla="*/ 10 h 23"/>
                  <a:gd name="T58" fmla="*/ 8 w 41"/>
                  <a:gd name="T59" fmla="*/ 7 h 23"/>
                  <a:gd name="T60" fmla="*/ 11 w 41"/>
                  <a:gd name="T61" fmla="*/ 9 h 23"/>
                  <a:gd name="T62" fmla="*/ 13 w 41"/>
                  <a:gd name="T63" fmla="*/ 10 h 23"/>
                  <a:gd name="T64" fmla="*/ 13 w 41"/>
                  <a:gd name="T65" fmla="*/ 12 h 23"/>
                  <a:gd name="T66" fmla="*/ 17 w 41"/>
                  <a:gd name="T67" fmla="*/ 13 h 23"/>
                  <a:gd name="T68" fmla="*/ 20 w 41"/>
                  <a:gd name="T69" fmla="*/ 16 h 23"/>
                  <a:gd name="T70" fmla="*/ 22 w 41"/>
                  <a:gd name="T71" fmla="*/ 18 h 23"/>
                  <a:gd name="T72" fmla="*/ 24 w 41"/>
                  <a:gd name="T73" fmla="*/ 20 h 23"/>
                  <a:gd name="T74" fmla="*/ 26 w 41"/>
                  <a:gd name="T75" fmla="*/ 20 h 23"/>
                  <a:gd name="T76" fmla="*/ 29 w 41"/>
                  <a:gd name="T77" fmla="*/ 20 h 23"/>
                  <a:gd name="T78" fmla="*/ 29 w 41"/>
                  <a:gd name="T79" fmla="*/ 22 h 23"/>
                  <a:gd name="T80" fmla="*/ 30 w 41"/>
                  <a:gd name="T81" fmla="*/ 22 h 23"/>
                  <a:gd name="T82" fmla="*/ 31 w 41"/>
                  <a:gd name="T83" fmla="*/ 23 h 23"/>
                  <a:gd name="T84" fmla="*/ 32 w 41"/>
                  <a:gd name="T85" fmla="*/ 22 h 23"/>
                  <a:gd name="T86" fmla="*/ 32 w 41"/>
                  <a:gd name="T87" fmla="*/ 20 h 23"/>
                  <a:gd name="T88" fmla="*/ 31 w 41"/>
                  <a:gd name="T89" fmla="*/ 19 h 23"/>
                  <a:gd name="T90" fmla="*/ 30 w 41"/>
                  <a:gd name="T91" fmla="*/ 17 h 23"/>
                  <a:gd name="T92" fmla="*/ 32 w 41"/>
                  <a:gd name="T93" fmla="*/ 16 h 23"/>
                  <a:gd name="T94" fmla="*/ 33 w 41"/>
                  <a:gd name="T95" fmla="*/ 14 h 23"/>
                  <a:gd name="T96" fmla="*/ 34 w 41"/>
                  <a:gd name="T97" fmla="*/ 13 h 23"/>
                  <a:gd name="T98" fmla="*/ 36 w 41"/>
                  <a:gd name="T99" fmla="*/ 13 h 23"/>
                  <a:gd name="T100" fmla="*/ 36 w 41"/>
                  <a:gd name="T101" fmla="*/ 14 h 23"/>
                  <a:gd name="T102" fmla="*/ 39 w 41"/>
                  <a:gd name="T103" fmla="*/ 13 h 23"/>
                  <a:gd name="T104" fmla="*/ 41 w 41"/>
                  <a:gd name="T105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1" h="23">
                    <a:moveTo>
                      <a:pt x="40" y="12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0"/>
                    </a:cubicBezTo>
                    <a:cubicBezTo>
                      <a:pt x="39" y="10"/>
                      <a:pt x="38" y="10"/>
                      <a:pt x="38" y="10"/>
                    </a:cubicBezTo>
                    <a:cubicBezTo>
                      <a:pt x="37" y="10"/>
                      <a:pt x="37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5" y="10"/>
                      <a:pt x="36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9"/>
                      <a:pt x="34" y="9"/>
                      <a:pt x="34" y="9"/>
                    </a:cubicBezTo>
                    <a:cubicBezTo>
                      <a:pt x="33" y="9"/>
                      <a:pt x="33" y="9"/>
                      <a:pt x="32" y="9"/>
                    </a:cubicBezTo>
                    <a:cubicBezTo>
                      <a:pt x="32" y="9"/>
                      <a:pt x="32" y="10"/>
                      <a:pt x="31" y="10"/>
                    </a:cubicBezTo>
                    <a:cubicBezTo>
                      <a:pt x="31" y="10"/>
                      <a:pt x="31" y="10"/>
                      <a:pt x="30" y="10"/>
                    </a:cubicBezTo>
                    <a:cubicBezTo>
                      <a:pt x="30" y="10"/>
                      <a:pt x="30" y="10"/>
                      <a:pt x="29" y="10"/>
                    </a:cubicBezTo>
                    <a:cubicBezTo>
                      <a:pt x="29" y="10"/>
                      <a:pt x="28" y="10"/>
                      <a:pt x="28" y="10"/>
                    </a:cubicBezTo>
                    <a:cubicBezTo>
                      <a:pt x="27" y="9"/>
                      <a:pt x="28" y="9"/>
                      <a:pt x="28" y="8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6" y="6"/>
                      <a:pt x="26" y="6"/>
                      <a:pt x="25" y="6"/>
                    </a:cubicBezTo>
                    <a:cubicBezTo>
                      <a:pt x="25" y="5"/>
                      <a:pt x="25" y="4"/>
                      <a:pt x="24" y="4"/>
                    </a:cubicBezTo>
                    <a:cubicBezTo>
                      <a:pt x="24" y="4"/>
                      <a:pt x="24" y="5"/>
                      <a:pt x="23" y="5"/>
                    </a:cubicBezTo>
                    <a:cubicBezTo>
                      <a:pt x="23" y="5"/>
                      <a:pt x="23" y="5"/>
                      <a:pt x="22" y="5"/>
                    </a:cubicBezTo>
                    <a:cubicBezTo>
                      <a:pt x="22" y="5"/>
                      <a:pt x="22" y="5"/>
                      <a:pt x="21" y="5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3" y="5"/>
                      <a:pt x="13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3" y="3"/>
                      <a:pt x="13" y="3"/>
                      <a:pt x="13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0" y="2"/>
                      <a:pt x="10" y="2"/>
                      <a:pt x="10" y="3"/>
                    </a:cubicBezTo>
                    <a:cubicBezTo>
                      <a:pt x="10" y="3"/>
                      <a:pt x="11" y="4"/>
                      <a:pt x="10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9" y="4"/>
                      <a:pt x="9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1" y="4"/>
                    </a:cubicBezTo>
                    <a:cubicBezTo>
                      <a:pt x="1" y="5"/>
                      <a:pt x="1" y="5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1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1"/>
                      <a:pt x="3" y="11"/>
                    </a:cubicBezTo>
                    <a:cubicBezTo>
                      <a:pt x="4" y="11"/>
                      <a:pt x="4" y="10"/>
                      <a:pt x="4" y="10"/>
                    </a:cubicBezTo>
                    <a:cubicBezTo>
                      <a:pt x="5" y="9"/>
                      <a:pt x="5" y="9"/>
                      <a:pt x="6" y="8"/>
                    </a:cubicBezTo>
                    <a:cubicBezTo>
                      <a:pt x="7" y="8"/>
                      <a:pt x="7" y="7"/>
                      <a:pt x="8" y="7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0" y="8"/>
                      <a:pt x="10" y="8"/>
                      <a:pt x="11" y="9"/>
                    </a:cubicBezTo>
                    <a:cubicBezTo>
                      <a:pt x="11" y="9"/>
                      <a:pt x="12" y="9"/>
                      <a:pt x="12" y="10"/>
                    </a:cubicBezTo>
                    <a:cubicBezTo>
                      <a:pt x="12" y="10"/>
                      <a:pt x="12" y="10"/>
                      <a:pt x="13" y="1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12"/>
                      <a:pt x="14" y="12"/>
                      <a:pt x="15" y="12"/>
                    </a:cubicBezTo>
                    <a:cubicBezTo>
                      <a:pt x="16" y="12"/>
                      <a:pt x="16" y="12"/>
                      <a:pt x="17" y="13"/>
                    </a:cubicBezTo>
                    <a:cubicBezTo>
                      <a:pt x="17" y="14"/>
                      <a:pt x="18" y="14"/>
                      <a:pt x="18" y="15"/>
                    </a:cubicBezTo>
                    <a:cubicBezTo>
                      <a:pt x="19" y="15"/>
                      <a:pt x="19" y="15"/>
                      <a:pt x="20" y="16"/>
                    </a:cubicBezTo>
                    <a:cubicBezTo>
                      <a:pt x="20" y="16"/>
                      <a:pt x="20" y="17"/>
                      <a:pt x="21" y="17"/>
                    </a:cubicBezTo>
                    <a:cubicBezTo>
                      <a:pt x="21" y="18"/>
                      <a:pt x="21" y="18"/>
                      <a:pt x="22" y="18"/>
                    </a:cubicBezTo>
                    <a:cubicBezTo>
                      <a:pt x="22" y="19"/>
                      <a:pt x="22" y="19"/>
                      <a:pt x="23" y="19"/>
                    </a:cubicBezTo>
                    <a:cubicBezTo>
                      <a:pt x="23" y="19"/>
                      <a:pt x="23" y="20"/>
                      <a:pt x="24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7" y="20"/>
                      <a:pt x="27" y="20"/>
                      <a:pt x="28" y="20"/>
                    </a:cubicBezTo>
                    <a:cubicBezTo>
                      <a:pt x="28" y="20"/>
                      <a:pt x="28" y="20"/>
                      <a:pt x="29" y="20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30" y="22"/>
                    </a:cubicBezTo>
                    <a:cubicBezTo>
                      <a:pt x="30" y="22"/>
                      <a:pt x="30" y="23"/>
                      <a:pt x="30" y="23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3"/>
                      <a:pt x="31" y="23"/>
                      <a:pt x="32" y="23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3" y="21"/>
                      <a:pt x="33" y="20"/>
                      <a:pt x="32" y="20"/>
                    </a:cubicBezTo>
                    <a:cubicBezTo>
                      <a:pt x="32" y="20"/>
                      <a:pt x="32" y="19"/>
                      <a:pt x="32" y="19"/>
                    </a:cubicBezTo>
                    <a:cubicBezTo>
                      <a:pt x="32" y="19"/>
                      <a:pt x="32" y="19"/>
                      <a:pt x="31" y="19"/>
                    </a:cubicBezTo>
                    <a:cubicBezTo>
                      <a:pt x="31" y="19"/>
                      <a:pt x="31" y="19"/>
                      <a:pt x="30" y="19"/>
                    </a:cubicBezTo>
                    <a:cubicBezTo>
                      <a:pt x="30" y="18"/>
                      <a:pt x="30" y="18"/>
                      <a:pt x="30" y="17"/>
                    </a:cubicBezTo>
                    <a:cubicBezTo>
                      <a:pt x="30" y="17"/>
                      <a:pt x="31" y="17"/>
                      <a:pt x="31" y="17"/>
                    </a:cubicBezTo>
                    <a:cubicBezTo>
                      <a:pt x="31" y="16"/>
                      <a:pt x="31" y="16"/>
                      <a:pt x="32" y="16"/>
                    </a:cubicBezTo>
                    <a:cubicBezTo>
                      <a:pt x="32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3"/>
                      <a:pt x="33" y="13"/>
                      <a:pt x="34" y="13"/>
                    </a:cubicBezTo>
                    <a:cubicBezTo>
                      <a:pt x="34" y="13"/>
                      <a:pt x="34" y="12"/>
                      <a:pt x="35" y="13"/>
                    </a:cubicBezTo>
                    <a:cubicBezTo>
                      <a:pt x="35" y="13"/>
                      <a:pt x="35" y="13"/>
                      <a:pt x="3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7" y="14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40" y="13"/>
                      <a:pt x="40" y="13"/>
                    </a:cubicBezTo>
                    <a:cubicBezTo>
                      <a:pt x="41" y="12"/>
                      <a:pt x="41" y="12"/>
                      <a:pt x="41" y="11"/>
                    </a:cubicBezTo>
                    <a:cubicBezTo>
                      <a:pt x="40" y="11"/>
                      <a:pt x="40" y="12"/>
                      <a:pt x="40" y="1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6" name="Freeform 7"/>
              <p:cNvSpPr>
                <a:spLocks/>
              </p:cNvSpPr>
              <p:nvPr/>
            </p:nvSpPr>
            <p:spPr bwMode="auto">
              <a:xfrm>
                <a:off x="7421564" y="2308226"/>
                <a:ext cx="33338" cy="96838"/>
              </a:xfrm>
              <a:custGeom>
                <a:avLst/>
                <a:gdLst>
                  <a:gd name="T0" fmla="*/ 3 w 3"/>
                  <a:gd name="T1" fmla="*/ 0 h 9"/>
                  <a:gd name="T2" fmla="*/ 2 w 3"/>
                  <a:gd name="T3" fmla="*/ 0 h 9"/>
                  <a:gd name="T4" fmla="*/ 1 w 3"/>
                  <a:gd name="T5" fmla="*/ 0 h 9"/>
                  <a:gd name="T6" fmla="*/ 1 w 3"/>
                  <a:gd name="T7" fmla="*/ 0 h 9"/>
                  <a:gd name="T8" fmla="*/ 0 w 3"/>
                  <a:gd name="T9" fmla="*/ 2 h 9"/>
                  <a:gd name="T10" fmla="*/ 0 w 3"/>
                  <a:gd name="T11" fmla="*/ 3 h 9"/>
                  <a:gd name="T12" fmla="*/ 0 w 3"/>
                  <a:gd name="T13" fmla="*/ 4 h 9"/>
                  <a:gd name="T14" fmla="*/ 0 w 3"/>
                  <a:gd name="T15" fmla="*/ 6 h 9"/>
                  <a:gd name="T16" fmla="*/ 0 w 3"/>
                  <a:gd name="T17" fmla="*/ 7 h 9"/>
                  <a:gd name="T18" fmla="*/ 1 w 3"/>
                  <a:gd name="T19" fmla="*/ 8 h 9"/>
                  <a:gd name="T20" fmla="*/ 2 w 3"/>
                  <a:gd name="T21" fmla="*/ 8 h 9"/>
                  <a:gd name="T22" fmla="*/ 2 w 3"/>
                  <a:gd name="T23" fmla="*/ 8 h 9"/>
                  <a:gd name="T24" fmla="*/ 2 w 3"/>
                  <a:gd name="T25" fmla="*/ 7 h 9"/>
                  <a:gd name="T26" fmla="*/ 3 w 3"/>
                  <a:gd name="T27" fmla="*/ 6 h 9"/>
                  <a:gd name="T28" fmla="*/ 3 w 3"/>
                  <a:gd name="T29" fmla="*/ 6 h 9"/>
                  <a:gd name="T30" fmla="*/ 3 w 3"/>
                  <a:gd name="T31" fmla="*/ 5 h 9"/>
                  <a:gd name="T32" fmla="*/ 3 w 3"/>
                  <a:gd name="T33" fmla="*/ 4 h 9"/>
                  <a:gd name="T34" fmla="*/ 2 w 3"/>
                  <a:gd name="T35" fmla="*/ 3 h 9"/>
                  <a:gd name="T36" fmla="*/ 3 w 3"/>
                  <a:gd name="T37" fmla="*/ 3 h 9"/>
                  <a:gd name="T38" fmla="*/ 3 w 3"/>
                  <a:gd name="T39" fmla="*/ 2 h 9"/>
                  <a:gd name="T40" fmla="*/ 3 w 3"/>
                  <a:gd name="T41" fmla="*/ 1 h 9"/>
                  <a:gd name="T42" fmla="*/ 3 w 3"/>
                  <a:gd name="T4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" h="9">
                    <a:moveTo>
                      <a:pt x="3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7"/>
                      <a:pt x="1" y="8"/>
                    </a:cubicBezTo>
                    <a:cubicBezTo>
                      <a:pt x="1" y="8"/>
                      <a:pt x="1" y="9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7"/>
                    </a:cubicBezTo>
                    <a:cubicBezTo>
                      <a:pt x="2" y="7"/>
                      <a:pt x="2" y="7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2" y="4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7" name="Freeform 8"/>
              <p:cNvSpPr>
                <a:spLocks/>
              </p:cNvSpPr>
              <p:nvPr/>
            </p:nvSpPr>
            <p:spPr bwMode="auto">
              <a:xfrm>
                <a:off x="7131052" y="2470151"/>
                <a:ext cx="63500" cy="53975"/>
              </a:xfrm>
              <a:custGeom>
                <a:avLst/>
                <a:gdLst>
                  <a:gd name="T0" fmla="*/ 5 w 6"/>
                  <a:gd name="T1" fmla="*/ 2 h 5"/>
                  <a:gd name="T2" fmla="*/ 6 w 6"/>
                  <a:gd name="T3" fmla="*/ 1 h 5"/>
                  <a:gd name="T4" fmla="*/ 5 w 6"/>
                  <a:gd name="T5" fmla="*/ 0 h 5"/>
                  <a:gd name="T6" fmla="*/ 5 w 6"/>
                  <a:gd name="T7" fmla="*/ 0 h 5"/>
                  <a:gd name="T8" fmla="*/ 3 w 6"/>
                  <a:gd name="T9" fmla="*/ 0 h 5"/>
                  <a:gd name="T10" fmla="*/ 2 w 6"/>
                  <a:gd name="T11" fmla="*/ 0 h 5"/>
                  <a:gd name="T12" fmla="*/ 1 w 6"/>
                  <a:gd name="T13" fmla="*/ 1 h 5"/>
                  <a:gd name="T14" fmla="*/ 0 w 6"/>
                  <a:gd name="T15" fmla="*/ 2 h 5"/>
                  <a:gd name="T16" fmla="*/ 0 w 6"/>
                  <a:gd name="T17" fmla="*/ 2 h 5"/>
                  <a:gd name="T18" fmla="*/ 0 w 6"/>
                  <a:gd name="T19" fmla="*/ 3 h 5"/>
                  <a:gd name="T20" fmla="*/ 0 w 6"/>
                  <a:gd name="T21" fmla="*/ 4 h 5"/>
                  <a:gd name="T22" fmla="*/ 1 w 6"/>
                  <a:gd name="T23" fmla="*/ 5 h 5"/>
                  <a:gd name="T24" fmla="*/ 3 w 6"/>
                  <a:gd name="T25" fmla="*/ 5 h 5"/>
                  <a:gd name="T26" fmla="*/ 4 w 6"/>
                  <a:gd name="T27" fmla="*/ 5 h 5"/>
                  <a:gd name="T28" fmla="*/ 4 w 6"/>
                  <a:gd name="T29" fmla="*/ 4 h 5"/>
                  <a:gd name="T30" fmla="*/ 5 w 6"/>
                  <a:gd name="T31" fmla="*/ 3 h 5"/>
                  <a:gd name="T32" fmla="*/ 5 w 6"/>
                  <a:gd name="T33" fmla="*/ 3 h 5"/>
                  <a:gd name="T34" fmla="*/ 5 w 6"/>
                  <a:gd name="T35" fmla="*/ 2 h 5"/>
                  <a:gd name="T36" fmla="*/ 5 w 6"/>
                  <a:gd name="T37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6" y="2"/>
                      <a:pt x="6" y="1"/>
                      <a:pt x="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8" name="Freeform 9"/>
              <p:cNvSpPr>
                <a:spLocks/>
              </p:cNvSpPr>
              <p:nvPr/>
            </p:nvSpPr>
            <p:spPr bwMode="auto">
              <a:xfrm>
                <a:off x="7194552" y="2870201"/>
                <a:ext cx="269875" cy="184150"/>
              </a:xfrm>
              <a:custGeom>
                <a:avLst/>
                <a:gdLst>
                  <a:gd name="T0" fmla="*/ 24 w 25"/>
                  <a:gd name="T1" fmla="*/ 6 h 17"/>
                  <a:gd name="T2" fmla="*/ 24 w 25"/>
                  <a:gd name="T3" fmla="*/ 4 h 17"/>
                  <a:gd name="T4" fmla="*/ 23 w 25"/>
                  <a:gd name="T5" fmla="*/ 4 h 17"/>
                  <a:gd name="T6" fmla="*/ 22 w 25"/>
                  <a:gd name="T7" fmla="*/ 3 h 17"/>
                  <a:gd name="T8" fmla="*/ 21 w 25"/>
                  <a:gd name="T9" fmla="*/ 1 h 17"/>
                  <a:gd name="T10" fmla="*/ 20 w 25"/>
                  <a:gd name="T11" fmla="*/ 0 h 17"/>
                  <a:gd name="T12" fmla="*/ 18 w 25"/>
                  <a:gd name="T13" fmla="*/ 0 h 17"/>
                  <a:gd name="T14" fmla="*/ 17 w 25"/>
                  <a:gd name="T15" fmla="*/ 3 h 17"/>
                  <a:gd name="T16" fmla="*/ 16 w 25"/>
                  <a:gd name="T17" fmla="*/ 4 h 17"/>
                  <a:gd name="T18" fmla="*/ 15 w 25"/>
                  <a:gd name="T19" fmla="*/ 5 h 17"/>
                  <a:gd name="T20" fmla="*/ 14 w 25"/>
                  <a:gd name="T21" fmla="*/ 6 h 17"/>
                  <a:gd name="T22" fmla="*/ 13 w 25"/>
                  <a:gd name="T23" fmla="*/ 7 h 17"/>
                  <a:gd name="T24" fmla="*/ 12 w 25"/>
                  <a:gd name="T25" fmla="*/ 7 h 17"/>
                  <a:gd name="T26" fmla="*/ 11 w 25"/>
                  <a:gd name="T27" fmla="*/ 8 h 17"/>
                  <a:gd name="T28" fmla="*/ 10 w 25"/>
                  <a:gd name="T29" fmla="*/ 10 h 17"/>
                  <a:gd name="T30" fmla="*/ 8 w 25"/>
                  <a:gd name="T31" fmla="*/ 12 h 17"/>
                  <a:gd name="T32" fmla="*/ 5 w 25"/>
                  <a:gd name="T33" fmla="*/ 13 h 17"/>
                  <a:gd name="T34" fmla="*/ 5 w 25"/>
                  <a:gd name="T35" fmla="*/ 15 h 17"/>
                  <a:gd name="T36" fmla="*/ 3 w 25"/>
                  <a:gd name="T37" fmla="*/ 15 h 17"/>
                  <a:gd name="T38" fmla="*/ 1 w 25"/>
                  <a:gd name="T39" fmla="*/ 15 h 17"/>
                  <a:gd name="T40" fmla="*/ 0 w 25"/>
                  <a:gd name="T41" fmla="*/ 14 h 17"/>
                  <a:gd name="T42" fmla="*/ 1 w 25"/>
                  <a:gd name="T43" fmla="*/ 15 h 17"/>
                  <a:gd name="T44" fmla="*/ 3 w 25"/>
                  <a:gd name="T45" fmla="*/ 17 h 17"/>
                  <a:gd name="T46" fmla="*/ 5 w 25"/>
                  <a:gd name="T47" fmla="*/ 17 h 17"/>
                  <a:gd name="T48" fmla="*/ 7 w 25"/>
                  <a:gd name="T49" fmla="*/ 16 h 17"/>
                  <a:gd name="T50" fmla="*/ 9 w 25"/>
                  <a:gd name="T51" fmla="*/ 15 h 17"/>
                  <a:gd name="T52" fmla="*/ 11 w 25"/>
                  <a:gd name="T53" fmla="*/ 16 h 17"/>
                  <a:gd name="T54" fmla="*/ 13 w 25"/>
                  <a:gd name="T55" fmla="*/ 15 h 17"/>
                  <a:gd name="T56" fmla="*/ 14 w 25"/>
                  <a:gd name="T57" fmla="*/ 14 h 17"/>
                  <a:gd name="T58" fmla="*/ 15 w 25"/>
                  <a:gd name="T59" fmla="*/ 11 h 17"/>
                  <a:gd name="T60" fmla="*/ 16 w 25"/>
                  <a:gd name="T61" fmla="*/ 9 h 17"/>
                  <a:gd name="T62" fmla="*/ 18 w 25"/>
                  <a:gd name="T63" fmla="*/ 8 h 17"/>
                  <a:gd name="T64" fmla="*/ 20 w 25"/>
                  <a:gd name="T65" fmla="*/ 8 h 17"/>
                  <a:gd name="T66" fmla="*/ 22 w 25"/>
                  <a:gd name="T67" fmla="*/ 8 h 17"/>
                  <a:gd name="T68" fmla="*/ 23 w 25"/>
                  <a:gd name="T69" fmla="*/ 8 h 17"/>
                  <a:gd name="T70" fmla="*/ 23 w 25"/>
                  <a:gd name="T71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" h="17">
                    <a:moveTo>
                      <a:pt x="23" y="6"/>
                    </a:moveTo>
                    <a:cubicBezTo>
                      <a:pt x="23" y="6"/>
                      <a:pt x="24" y="6"/>
                      <a:pt x="24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5" y="5"/>
                      <a:pt x="25" y="5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3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1" y="2"/>
                    </a:cubicBezTo>
                    <a:cubicBezTo>
                      <a:pt x="21" y="2"/>
                      <a:pt x="21" y="2"/>
                      <a:pt x="21" y="1"/>
                    </a:cubicBezTo>
                    <a:cubicBezTo>
                      <a:pt x="21" y="1"/>
                      <a:pt x="20" y="1"/>
                      <a:pt x="20" y="1"/>
                    </a:cubicBezTo>
                    <a:cubicBezTo>
                      <a:pt x="20" y="1"/>
                      <a:pt x="20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2"/>
                      <a:pt x="17" y="2"/>
                      <a:pt x="17" y="3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3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6"/>
                      <a:pt x="15" y="6"/>
                      <a:pt x="14" y="6"/>
                    </a:cubicBezTo>
                    <a:cubicBezTo>
                      <a:pt x="14" y="6"/>
                      <a:pt x="13" y="5"/>
                      <a:pt x="13" y="6"/>
                    </a:cubicBezTo>
                    <a:cubicBezTo>
                      <a:pt x="13" y="6"/>
                      <a:pt x="13" y="6"/>
                      <a:pt x="13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7" y="12"/>
                      <a:pt x="7" y="11"/>
                      <a:pt x="6" y="12"/>
                    </a:cubicBezTo>
                    <a:cubicBezTo>
                      <a:pt x="6" y="12"/>
                      <a:pt x="6" y="12"/>
                      <a:pt x="5" y="13"/>
                    </a:cubicBezTo>
                    <a:cubicBezTo>
                      <a:pt x="5" y="13"/>
                      <a:pt x="5" y="13"/>
                      <a:pt x="5" y="14"/>
                    </a:cubicBezTo>
                    <a:cubicBezTo>
                      <a:pt x="5" y="14"/>
                      <a:pt x="5" y="14"/>
                      <a:pt x="5" y="15"/>
                    </a:cubicBezTo>
                    <a:cubicBezTo>
                      <a:pt x="5" y="15"/>
                      <a:pt x="5" y="16"/>
                      <a:pt x="4" y="16"/>
                    </a:cubicBezTo>
                    <a:cubicBezTo>
                      <a:pt x="4" y="16"/>
                      <a:pt x="4" y="15"/>
                      <a:pt x="3" y="15"/>
                    </a:cubicBezTo>
                    <a:cubicBezTo>
                      <a:pt x="3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1" y="1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0" y="14"/>
                      <a:pt x="0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7" y="17"/>
                      <a:pt x="7" y="17"/>
                      <a:pt x="7" y="16"/>
                    </a:cubicBezTo>
                    <a:cubicBezTo>
                      <a:pt x="7" y="16"/>
                      <a:pt x="7" y="15"/>
                      <a:pt x="8" y="15"/>
                    </a:cubicBezTo>
                    <a:cubicBezTo>
                      <a:pt x="8" y="15"/>
                      <a:pt x="8" y="15"/>
                      <a:pt x="9" y="15"/>
                    </a:cubicBezTo>
                    <a:cubicBezTo>
                      <a:pt x="9" y="15"/>
                      <a:pt x="9" y="16"/>
                      <a:pt x="10" y="16"/>
                    </a:cubicBezTo>
                    <a:cubicBezTo>
                      <a:pt x="10" y="16"/>
                      <a:pt x="11" y="16"/>
                      <a:pt x="11" y="16"/>
                    </a:cubicBezTo>
                    <a:cubicBezTo>
                      <a:pt x="12" y="16"/>
                      <a:pt x="12" y="15"/>
                      <a:pt x="12" y="15"/>
                    </a:cubicBezTo>
                    <a:cubicBezTo>
                      <a:pt x="12" y="15"/>
                      <a:pt x="13" y="15"/>
                      <a:pt x="13" y="15"/>
                    </a:cubicBezTo>
                    <a:cubicBezTo>
                      <a:pt x="13" y="15"/>
                      <a:pt x="14" y="15"/>
                      <a:pt x="14" y="15"/>
                    </a:cubicBezTo>
                    <a:cubicBezTo>
                      <a:pt x="14" y="14"/>
                      <a:pt x="13" y="14"/>
                      <a:pt x="14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2"/>
                      <a:pt x="14" y="11"/>
                      <a:pt x="15" y="11"/>
                    </a:cubicBezTo>
                    <a:cubicBezTo>
                      <a:pt x="15" y="11"/>
                      <a:pt x="15" y="11"/>
                      <a:pt x="16" y="11"/>
                    </a:cubicBezTo>
                    <a:cubicBezTo>
                      <a:pt x="16" y="10"/>
                      <a:pt x="15" y="10"/>
                      <a:pt x="16" y="9"/>
                    </a:cubicBezTo>
                    <a:cubicBezTo>
                      <a:pt x="16" y="9"/>
                      <a:pt x="16" y="8"/>
                      <a:pt x="16" y="8"/>
                    </a:cubicBezTo>
                    <a:cubicBezTo>
                      <a:pt x="17" y="7"/>
                      <a:pt x="17" y="8"/>
                      <a:pt x="18" y="8"/>
                    </a:cubicBezTo>
                    <a:cubicBezTo>
                      <a:pt x="18" y="7"/>
                      <a:pt x="18" y="7"/>
                      <a:pt x="19" y="7"/>
                    </a:cubicBezTo>
                    <a:cubicBezTo>
                      <a:pt x="19" y="7"/>
                      <a:pt x="19" y="7"/>
                      <a:pt x="20" y="8"/>
                    </a:cubicBezTo>
                    <a:cubicBezTo>
                      <a:pt x="20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3" y="8"/>
                      <a:pt x="23" y="8"/>
                    </a:cubicBezTo>
                    <a:cubicBezTo>
                      <a:pt x="23" y="8"/>
                      <a:pt x="23" y="8"/>
                      <a:pt x="23" y="7"/>
                    </a:cubicBezTo>
                    <a:cubicBezTo>
                      <a:pt x="23" y="7"/>
                      <a:pt x="22" y="7"/>
                      <a:pt x="23" y="7"/>
                    </a:cubicBezTo>
                    <a:cubicBezTo>
                      <a:pt x="23" y="6"/>
                      <a:pt x="23" y="6"/>
                      <a:pt x="23" y="6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9" name="Freeform 10"/>
              <p:cNvSpPr>
                <a:spLocks/>
              </p:cNvSpPr>
              <p:nvPr/>
            </p:nvSpPr>
            <p:spPr bwMode="auto">
              <a:xfrm>
                <a:off x="1160464" y="1389064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0" name="Freeform 11"/>
              <p:cNvSpPr>
                <a:spLocks/>
              </p:cNvSpPr>
              <p:nvPr/>
            </p:nvSpPr>
            <p:spPr bwMode="auto">
              <a:xfrm>
                <a:off x="2541589" y="2589214"/>
                <a:ext cx="11113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  <a:gd name="T6" fmla="*/ 0 w 1"/>
                  <a:gd name="T7" fmla="*/ 1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1" name="Freeform 12"/>
              <p:cNvSpPr>
                <a:spLocks/>
              </p:cNvSpPr>
              <p:nvPr/>
            </p:nvSpPr>
            <p:spPr bwMode="auto">
              <a:xfrm>
                <a:off x="1160464" y="20701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2" name="Freeform 13"/>
              <p:cNvSpPr>
                <a:spLocks/>
              </p:cNvSpPr>
              <p:nvPr/>
            </p:nvSpPr>
            <p:spPr bwMode="auto">
              <a:xfrm>
                <a:off x="1160464" y="2070101"/>
                <a:ext cx="722313" cy="561975"/>
              </a:xfrm>
              <a:custGeom>
                <a:avLst/>
                <a:gdLst>
                  <a:gd name="T0" fmla="*/ 1 w 67"/>
                  <a:gd name="T1" fmla="*/ 8 h 52"/>
                  <a:gd name="T2" fmla="*/ 3 w 67"/>
                  <a:gd name="T3" fmla="*/ 12 h 52"/>
                  <a:gd name="T4" fmla="*/ 2 w 67"/>
                  <a:gd name="T5" fmla="*/ 14 h 52"/>
                  <a:gd name="T6" fmla="*/ 2 w 67"/>
                  <a:gd name="T7" fmla="*/ 16 h 52"/>
                  <a:gd name="T8" fmla="*/ 6 w 67"/>
                  <a:gd name="T9" fmla="*/ 19 h 52"/>
                  <a:gd name="T10" fmla="*/ 7 w 67"/>
                  <a:gd name="T11" fmla="*/ 23 h 52"/>
                  <a:gd name="T12" fmla="*/ 9 w 67"/>
                  <a:gd name="T13" fmla="*/ 26 h 52"/>
                  <a:gd name="T14" fmla="*/ 11 w 67"/>
                  <a:gd name="T15" fmla="*/ 27 h 52"/>
                  <a:gd name="T16" fmla="*/ 10 w 67"/>
                  <a:gd name="T17" fmla="*/ 24 h 52"/>
                  <a:gd name="T18" fmla="*/ 8 w 67"/>
                  <a:gd name="T19" fmla="*/ 20 h 52"/>
                  <a:gd name="T20" fmla="*/ 7 w 67"/>
                  <a:gd name="T21" fmla="*/ 15 h 52"/>
                  <a:gd name="T22" fmla="*/ 6 w 67"/>
                  <a:gd name="T23" fmla="*/ 11 h 52"/>
                  <a:gd name="T24" fmla="*/ 4 w 67"/>
                  <a:gd name="T25" fmla="*/ 8 h 52"/>
                  <a:gd name="T26" fmla="*/ 4 w 67"/>
                  <a:gd name="T27" fmla="*/ 2 h 52"/>
                  <a:gd name="T28" fmla="*/ 8 w 67"/>
                  <a:gd name="T29" fmla="*/ 4 h 52"/>
                  <a:gd name="T30" fmla="*/ 9 w 67"/>
                  <a:gd name="T31" fmla="*/ 11 h 52"/>
                  <a:gd name="T32" fmla="*/ 12 w 67"/>
                  <a:gd name="T33" fmla="*/ 14 h 52"/>
                  <a:gd name="T34" fmla="*/ 13 w 67"/>
                  <a:gd name="T35" fmla="*/ 19 h 52"/>
                  <a:gd name="T36" fmla="*/ 18 w 67"/>
                  <a:gd name="T37" fmla="*/ 25 h 52"/>
                  <a:gd name="T38" fmla="*/ 20 w 67"/>
                  <a:gd name="T39" fmla="*/ 29 h 52"/>
                  <a:gd name="T40" fmla="*/ 21 w 67"/>
                  <a:gd name="T41" fmla="*/ 34 h 52"/>
                  <a:gd name="T42" fmla="*/ 20 w 67"/>
                  <a:gd name="T43" fmla="*/ 38 h 52"/>
                  <a:gd name="T44" fmla="*/ 23 w 67"/>
                  <a:gd name="T45" fmla="*/ 40 h 52"/>
                  <a:gd name="T46" fmla="*/ 26 w 67"/>
                  <a:gd name="T47" fmla="*/ 42 h 52"/>
                  <a:gd name="T48" fmla="*/ 31 w 67"/>
                  <a:gd name="T49" fmla="*/ 45 h 52"/>
                  <a:gd name="T50" fmla="*/ 37 w 67"/>
                  <a:gd name="T51" fmla="*/ 48 h 52"/>
                  <a:gd name="T52" fmla="*/ 42 w 67"/>
                  <a:gd name="T53" fmla="*/ 49 h 52"/>
                  <a:gd name="T54" fmla="*/ 46 w 67"/>
                  <a:gd name="T55" fmla="*/ 47 h 52"/>
                  <a:gd name="T56" fmla="*/ 50 w 67"/>
                  <a:gd name="T57" fmla="*/ 52 h 52"/>
                  <a:gd name="T58" fmla="*/ 51 w 67"/>
                  <a:gd name="T59" fmla="*/ 48 h 52"/>
                  <a:gd name="T60" fmla="*/ 55 w 67"/>
                  <a:gd name="T61" fmla="*/ 46 h 52"/>
                  <a:gd name="T62" fmla="*/ 55 w 67"/>
                  <a:gd name="T63" fmla="*/ 42 h 52"/>
                  <a:gd name="T64" fmla="*/ 60 w 67"/>
                  <a:gd name="T65" fmla="*/ 42 h 52"/>
                  <a:gd name="T66" fmla="*/ 63 w 67"/>
                  <a:gd name="T67" fmla="*/ 40 h 52"/>
                  <a:gd name="T68" fmla="*/ 64 w 67"/>
                  <a:gd name="T69" fmla="*/ 39 h 52"/>
                  <a:gd name="T70" fmla="*/ 66 w 67"/>
                  <a:gd name="T71" fmla="*/ 34 h 52"/>
                  <a:gd name="T72" fmla="*/ 63 w 67"/>
                  <a:gd name="T73" fmla="*/ 32 h 52"/>
                  <a:gd name="T74" fmla="*/ 59 w 67"/>
                  <a:gd name="T75" fmla="*/ 33 h 52"/>
                  <a:gd name="T76" fmla="*/ 57 w 67"/>
                  <a:gd name="T77" fmla="*/ 37 h 52"/>
                  <a:gd name="T78" fmla="*/ 55 w 67"/>
                  <a:gd name="T79" fmla="*/ 39 h 52"/>
                  <a:gd name="T80" fmla="*/ 52 w 67"/>
                  <a:gd name="T81" fmla="*/ 40 h 52"/>
                  <a:gd name="T82" fmla="*/ 46 w 67"/>
                  <a:gd name="T83" fmla="*/ 41 h 52"/>
                  <a:gd name="T84" fmla="*/ 43 w 67"/>
                  <a:gd name="T85" fmla="*/ 39 h 52"/>
                  <a:gd name="T86" fmla="*/ 42 w 67"/>
                  <a:gd name="T87" fmla="*/ 35 h 52"/>
                  <a:gd name="T88" fmla="*/ 40 w 67"/>
                  <a:gd name="T89" fmla="*/ 28 h 52"/>
                  <a:gd name="T90" fmla="*/ 42 w 67"/>
                  <a:gd name="T91" fmla="*/ 23 h 52"/>
                  <a:gd name="T92" fmla="*/ 44 w 67"/>
                  <a:gd name="T93" fmla="*/ 19 h 52"/>
                  <a:gd name="T94" fmla="*/ 38 w 67"/>
                  <a:gd name="T95" fmla="*/ 17 h 52"/>
                  <a:gd name="T96" fmla="*/ 38 w 67"/>
                  <a:gd name="T97" fmla="*/ 13 h 52"/>
                  <a:gd name="T98" fmla="*/ 36 w 67"/>
                  <a:gd name="T99" fmla="*/ 8 h 52"/>
                  <a:gd name="T100" fmla="*/ 31 w 67"/>
                  <a:gd name="T101" fmla="*/ 9 h 52"/>
                  <a:gd name="T102" fmla="*/ 27 w 67"/>
                  <a:gd name="T103" fmla="*/ 7 h 52"/>
                  <a:gd name="T104" fmla="*/ 25 w 67"/>
                  <a:gd name="T105" fmla="*/ 3 h 52"/>
                  <a:gd name="T106" fmla="*/ 12 w 67"/>
                  <a:gd name="T107" fmla="*/ 4 h 52"/>
                  <a:gd name="T108" fmla="*/ 8 w 67"/>
                  <a:gd name="T109" fmla="*/ 2 h 52"/>
                  <a:gd name="T110" fmla="*/ 6 w 67"/>
                  <a:gd name="T111" fmla="*/ 0 h 52"/>
                  <a:gd name="T112" fmla="*/ 0 w 67"/>
                  <a:gd name="T1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7" h="52">
                    <a:moveTo>
                      <a:pt x="0" y="3"/>
                    </a:move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2" y="11"/>
                      <a:pt x="3" y="11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6"/>
                      <a:pt x="1" y="16"/>
                      <a:pt x="2" y="16"/>
                    </a:cubicBezTo>
                    <a:cubicBezTo>
                      <a:pt x="2" y="17"/>
                      <a:pt x="2" y="16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19"/>
                      <a:pt x="6" y="19"/>
                      <a:pt x="6" y="20"/>
                    </a:cubicBezTo>
                    <a:cubicBezTo>
                      <a:pt x="6" y="20"/>
                      <a:pt x="6" y="20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9" y="26"/>
                      <a:pt x="9" y="25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6"/>
                      <a:pt x="9" y="26"/>
                      <a:pt x="9" y="27"/>
                    </a:cubicBezTo>
                    <a:cubicBezTo>
                      <a:pt x="9" y="27"/>
                      <a:pt x="9" y="27"/>
                      <a:pt x="9" y="28"/>
                    </a:cubicBezTo>
                    <a:cubicBezTo>
                      <a:pt x="9" y="28"/>
                      <a:pt x="9" y="28"/>
                      <a:pt x="10" y="28"/>
                    </a:cubicBezTo>
                    <a:cubicBezTo>
                      <a:pt x="10" y="28"/>
                      <a:pt x="10" y="28"/>
                      <a:pt x="11" y="28"/>
                    </a:cubicBezTo>
                    <a:cubicBezTo>
                      <a:pt x="11" y="28"/>
                      <a:pt x="11" y="28"/>
                      <a:pt x="11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5"/>
                      <a:pt x="11" y="25"/>
                      <a:pt x="11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4"/>
                      <a:pt x="9" y="24"/>
                      <a:pt x="9" y="24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2"/>
                      <a:pt x="9" y="21"/>
                      <a:pt x="9" y="21"/>
                    </a:cubicBezTo>
                    <a:cubicBezTo>
                      <a:pt x="9" y="21"/>
                      <a:pt x="8" y="20"/>
                      <a:pt x="8" y="20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6"/>
                    </a:cubicBezTo>
                    <a:cubicBezTo>
                      <a:pt x="7" y="16"/>
                      <a:pt x="8" y="16"/>
                      <a:pt x="7" y="15"/>
                    </a:cubicBezTo>
                    <a:cubicBezTo>
                      <a:pt x="7" y="15"/>
                      <a:pt x="7" y="15"/>
                      <a:pt x="7" y="14"/>
                    </a:cubicBezTo>
                    <a:cubicBezTo>
                      <a:pt x="6" y="14"/>
                      <a:pt x="6" y="13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4"/>
                      <a:pt x="7" y="3"/>
                      <a:pt x="7" y="3"/>
                    </a:cubicBezTo>
                    <a:cubicBezTo>
                      <a:pt x="7" y="3"/>
                      <a:pt x="7" y="4"/>
                      <a:pt x="7" y="4"/>
                    </a:cubicBezTo>
                    <a:cubicBezTo>
                      <a:pt x="7" y="4"/>
                      <a:pt x="8" y="4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5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8"/>
                    </a:cubicBezTo>
                    <a:cubicBezTo>
                      <a:pt x="8" y="8"/>
                      <a:pt x="8" y="9"/>
                      <a:pt x="9" y="9"/>
                    </a:cubicBezTo>
                    <a:cubicBezTo>
                      <a:pt x="9" y="10"/>
                      <a:pt x="9" y="10"/>
                      <a:pt x="9" y="11"/>
                    </a:cubicBezTo>
                    <a:cubicBezTo>
                      <a:pt x="9" y="12"/>
                      <a:pt x="10" y="12"/>
                      <a:pt x="10" y="1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1" y="14"/>
                    </a:cubicBezTo>
                    <a:cubicBezTo>
                      <a:pt x="11" y="14"/>
                      <a:pt x="12" y="14"/>
                      <a:pt x="12" y="14"/>
                    </a:cubicBezTo>
                    <a:cubicBezTo>
                      <a:pt x="12" y="14"/>
                      <a:pt x="12" y="15"/>
                      <a:pt x="12" y="15"/>
                    </a:cubicBezTo>
                    <a:cubicBezTo>
                      <a:pt x="12" y="16"/>
                      <a:pt x="12" y="16"/>
                      <a:pt x="13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7"/>
                      <a:pt x="14" y="17"/>
                      <a:pt x="14" y="18"/>
                    </a:cubicBezTo>
                    <a:cubicBezTo>
                      <a:pt x="14" y="18"/>
                      <a:pt x="13" y="18"/>
                      <a:pt x="13" y="19"/>
                    </a:cubicBezTo>
                    <a:cubicBezTo>
                      <a:pt x="13" y="19"/>
                      <a:pt x="13" y="19"/>
                      <a:pt x="13" y="20"/>
                    </a:cubicBezTo>
                    <a:cubicBezTo>
                      <a:pt x="13" y="20"/>
                      <a:pt x="13" y="21"/>
                      <a:pt x="14" y="21"/>
                    </a:cubicBezTo>
                    <a:cubicBezTo>
                      <a:pt x="14" y="22"/>
                      <a:pt x="15" y="22"/>
                      <a:pt x="15" y="23"/>
                    </a:cubicBezTo>
                    <a:cubicBezTo>
                      <a:pt x="16" y="23"/>
                      <a:pt x="16" y="23"/>
                      <a:pt x="17" y="24"/>
                    </a:cubicBezTo>
                    <a:cubicBezTo>
                      <a:pt x="17" y="24"/>
                      <a:pt x="17" y="25"/>
                      <a:pt x="18" y="25"/>
                    </a:cubicBezTo>
                    <a:cubicBezTo>
                      <a:pt x="18" y="25"/>
                      <a:pt x="18" y="25"/>
                      <a:pt x="19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19" y="27"/>
                      <a:pt x="19" y="27"/>
                    </a:cubicBezTo>
                    <a:cubicBezTo>
                      <a:pt x="19" y="27"/>
                      <a:pt x="19" y="28"/>
                      <a:pt x="19" y="28"/>
                    </a:cubicBezTo>
                    <a:cubicBezTo>
                      <a:pt x="20" y="28"/>
                      <a:pt x="20" y="28"/>
                      <a:pt x="20" y="29"/>
                    </a:cubicBezTo>
                    <a:cubicBezTo>
                      <a:pt x="20" y="29"/>
                      <a:pt x="21" y="29"/>
                      <a:pt x="21" y="30"/>
                    </a:cubicBezTo>
                    <a:cubicBezTo>
                      <a:pt x="21" y="30"/>
                      <a:pt x="20" y="30"/>
                      <a:pt x="20" y="31"/>
                    </a:cubicBezTo>
                    <a:cubicBezTo>
                      <a:pt x="20" y="32"/>
                      <a:pt x="21" y="32"/>
                      <a:pt x="21" y="32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3"/>
                      <a:pt x="21" y="33"/>
                      <a:pt x="21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1" y="35"/>
                      <a:pt x="21" y="35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7"/>
                      <a:pt x="20" y="37"/>
                      <a:pt x="20" y="38"/>
                    </a:cubicBezTo>
                    <a:cubicBezTo>
                      <a:pt x="20" y="38"/>
                      <a:pt x="20" y="38"/>
                      <a:pt x="21" y="39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39"/>
                      <a:pt x="21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3" y="40"/>
                      <a:pt x="23" y="41"/>
                      <a:pt x="23" y="41"/>
                    </a:cubicBezTo>
                    <a:cubicBezTo>
                      <a:pt x="23" y="41"/>
                      <a:pt x="23" y="41"/>
                      <a:pt x="23" y="42"/>
                    </a:cubicBezTo>
                    <a:cubicBezTo>
                      <a:pt x="24" y="42"/>
                      <a:pt x="24" y="41"/>
                      <a:pt x="25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7" y="43"/>
                      <a:pt x="27" y="43"/>
                      <a:pt x="28" y="43"/>
                    </a:cubicBezTo>
                    <a:cubicBezTo>
                      <a:pt x="28" y="43"/>
                      <a:pt x="28" y="43"/>
                      <a:pt x="29" y="43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4"/>
                      <a:pt x="30" y="44"/>
                      <a:pt x="30" y="45"/>
                    </a:cubicBezTo>
                    <a:cubicBezTo>
                      <a:pt x="30" y="45"/>
                      <a:pt x="31" y="45"/>
                      <a:pt x="31" y="45"/>
                    </a:cubicBezTo>
                    <a:cubicBezTo>
                      <a:pt x="31" y="45"/>
                      <a:pt x="32" y="46"/>
                      <a:pt x="32" y="46"/>
                    </a:cubicBezTo>
                    <a:cubicBezTo>
                      <a:pt x="32" y="46"/>
                      <a:pt x="33" y="46"/>
                      <a:pt x="33" y="46"/>
                    </a:cubicBezTo>
                    <a:cubicBezTo>
                      <a:pt x="34" y="46"/>
                      <a:pt x="34" y="46"/>
                      <a:pt x="35" y="47"/>
                    </a:cubicBezTo>
                    <a:cubicBezTo>
                      <a:pt x="35" y="47"/>
                      <a:pt x="35" y="47"/>
                      <a:pt x="36" y="48"/>
                    </a:cubicBezTo>
                    <a:cubicBezTo>
                      <a:pt x="36" y="48"/>
                      <a:pt x="36" y="48"/>
                      <a:pt x="37" y="48"/>
                    </a:cubicBezTo>
                    <a:cubicBezTo>
                      <a:pt x="37" y="48"/>
                      <a:pt x="37" y="48"/>
                      <a:pt x="38" y="49"/>
                    </a:cubicBezTo>
                    <a:cubicBezTo>
                      <a:pt x="38" y="49"/>
                      <a:pt x="39" y="49"/>
                      <a:pt x="39" y="49"/>
                    </a:cubicBezTo>
                    <a:cubicBezTo>
                      <a:pt x="40" y="49"/>
                      <a:pt x="40" y="49"/>
                      <a:pt x="41" y="49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49"/>
                      <a:pt x="42" y="49"/>
                      <a:pt x="43" y="49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3" y="48"/>
                      <a:pt x="43" y="48"/>
                      <a:pt x="44" y="48"/>
                    </a:cubicBezTo>
                    <a:cubicBezTo>
                      <a:pt x="44" y="48"/>
                      <a:pt x="44" y="47"/>
                      <a:pt x="45" y="47"/>
                    </a:cubicBezTo>
                    <a:cubicBezTo>
                      <a:pt x="45" y="47"/>
                      <a:pt x="45" y="47"/>
                      <a:pt x="46" y="47"/>
                    </a:cubicBezTo>
                    <a:cubicBezTo>
                      <a:pt x="46" y="47"/>
                      <a:pt x="47" y="47"/>
                      <a:pt x="47" y="48"/>
                    </a:cubicBezTo>
                    <a:cubicBezTo>
                      <a:pt x="47" y="48"/>
                      <a:pt x="47" y="48"/>
                      <a:pt x="48" y="49"/>
                    </a:cubicBezTo>
                    <a:cubicBezTo>
                      <a:pt x="48" y="49"/>
                      <a:pt x="48" y="50"/>
                      <a:pt x="49" y="50"/>
                    </a:cubicBezTo>
                    <a:cubicBezTo>
                      <a:pt x="49" y="51"/>
                      <a:pt x="49" y="51"/>
                      <a:pt x="50" y="52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0"/>
                      <a:pt x="51" y="50"/>
                      <a:pt x="51" y="50"/>
                    </a:cubicBezTo>
                    <a:cubicBezTo>
                      <a:pt x="51" y="50"/>
                      <a:pt x="51" y="49"/>
                      <a:pt x="51" y="49"/>
                    </a:cubicBezTo>
                    <a:cubicBezTo>
                      <a:pt x="51" y="49"/>
                      <a:pt x="51" y="48"/>
                      <a:pt x="51" y="48"/>
                    </a:cubicBezTo>
                    <a:cubicBezTo>
                      <a:pt x="52" y="48"/>
                      <a:pt x="52" y="47"/>
                      <a:pt x="52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4" y="47"/>
                      <a:pt x="55" y="48"/>
                      <a:pt x="55" y="47"/>
                    </a:cubicBezTo>
                    <a:cubicBezTo>
                      <a:pt x="55" y="47"/>
                      <a:pt x="55" y="47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4" y="46"/>
                      <a:pt x="54" y="46"/>
                      <a:pt x="54" y="45"/>
                    </a:cubicBezTo>
                    <a:cubicBezTo>
                      <a:pt x="53" y="45"/>
                      <a:pt x="53" y="44"/>
                      <a:pt x="53" y="44"/>
                    </a:cubicBezTo>
                    <a:cubicBezTo>
                      <a:pt x="54" y="44"/>
                      <a:pt x="54" y="44"/>
                      <a:pt x="55" y="44"/>
                    </a:cubicBezTo>
                    <a:cubicBezTo>
                      <a:pt x="55" y="44"/>
                      <a:pt x="55" y="43"/>
                      <a:pt x="55" y="43"/>
                    </a:cubicBezTo>
                    <a:cubicBezTo>
                      <a:pt x="55" y="43"/>
                      <a:pt x="55" y="42"/>
                      <a:pt x="55" y="42"/>
                    </a:cubicBezTo>
                    <a:cubicBezTo>
                      <a:pt x="56" y="42"/>
                      <a:pt x="56" y="42"/>
                      <a:pt x="57" y="42"/>
                    </a:cubicBezTo>
                    <a:cubicBezTo>
                      <a:pt x="57" y="42"/>
                      <a:pt x="57" y="42"/>
                      <a:pt x="58" y="42"/>
                    </a:cubicBezTo>
                    <a:cubicBezTo>
                      <a:pt x="58" y="42"/>
                      <a:pt x="58" y="42"/>
                      <a:pt x="59" y="42"/>
                    </a:cubicBezTo>
                    <a:cubicBezTo>
                      <a:pt x="59" y="42"/>
                      <a:pt x="59" y="42"/>
                      <a:pt x="59" y="42"/>
                    </a:cubicBezTo>
                    <a:cubicBezTo>
                      <a:pt x="59" y="42"/>
                      <a:pt x="60" y="42"/>
                      <a:pt x="60" y="42"/>
                    </a:cubicBezTo>
                    <a:cubicBezTo>
                      <a:pt x="60" y="42"/>
                      <a:pt x="60" y="42"/>
                      <a:pt x="61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1"/>
                      <a:pt x="62" y="41"/>
                      <a:pt x="63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40"/>
                      <a:pt x="63" y="41"/>
                      <a:pt x="63" y="41"/>
                    </a:cubicBezTo>
                    <a:cubicBezTo>
                      <a:pt x="64" y="41"/>
                      <a:pt x="64" y="40"/>
                      <a:pt x="64" y="40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38"/>
                      <a:pt x="64" y="38"/>
                      <a:pt x="64" y="38"/>
                    </a:cubicBezTo>
                    <a:cubicBezTo>
                      <a:pt x="64" y="37"/>
                      <a:pt x="64" y="37"/>
                      <a:pt x="64" y="36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65" y="36"/>
                      <a:pt x="65" y="36"/>
                      <a:pt x="66" y="35"/>
                    </a:cubicBezTo>
                    <a:cubicBezTo>
                      <a:pt x="66" y="35"/>
                      <a:pt x="66" y="34"/>
                      <a:pt x="66" y="34"/>
                    </a:cubicBezTo>
                    <a:cubicBezTo>
                      <a:pt x="66" y="34"/>
                      <a:pt x="67" y="34"/>
                      <a:pt x="67" y="34"/>
                    </a:cubicBezTo>
                    <a:cubicBezTo>
                      <a:pt x="67" y="33"/>
                      <a:pt x="67" y="33"/>
                      <a:pt x="67" y="32"/>
                    </a:cubicBezTo>
                    <a:cubicBezTo>
                      <a:pt x="67" y="32"/>
                      <a:pt x="67" y="32"/>
                      <a:pt x="66" y="31"/>
                    </a:cubicBezTo>
                    <a:cubicBezTo>
                      <a:pt x="66" y="31"/>
                      <a:pt x="65" y="32"/>
                      <a:pt x="65" y="32"/>
                    </a:cubicBezTo>
                    <a:cubicBezTo>
                      <a:pt x="64" y="32"/>
                      <a:pt x="64" y="31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2" y="32"/>
                      <a:pt x="62" y="32"/>
                    </a:cubicBezTo>
                    <a:cubicBezTo>
                      <a:pt x="62" y="32"/>
                      <a:pt x="61" y="33"/>
                      <a:pt x="61" y="33"/>
                    </a:cubicBezTo>
                    <a:cubicBezTo>
                      <a:pt x="61" y="33"/>
                      <a:pt x="60" y="33"/>
                      <a:pt x="60" y="33"/>
                    </a:cubicBezTo>
                    <a:cubicBezTo>
                      <a:pt x="60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8" y="34"/>
                    </a:cubicBezTo>
                    <a:cubicBezTo>
                      <a:pt x="58" y="34"/>
                      <a:pt x="58" y="34"/>
                      <a:pt x="58" y="35"/>
                    </a:cubicBezTo>
                    <a:cubicBezTo>
                      <a:pt x="57" y="35"/>
                      <a:pt x="58" y="36"/>
                      <a:pt x="57" y="36"/>
                    </a:cubicBezTo>
                    <a:cubicBezTo>
                      <a:pt x="57" y="37"/>
                      <a:pt x="57" y="37"/>
                      <a:pt x="57" y="37"/>
                    </a:cubicBezTo>
                    <a:cubicBezTo>
                      <a:pt x="57" y="37"/>
                      <a:pt x="57" y="37"/>
                      <a:pt x="57" y="37"/>
                    </a:cubicBezTo>
                    <a:cubicBezTo>
                      <a:pt x="56" y="37"/>
                      <a:pt x="56" y="38"/>
                      <a:pt x="56" y="38"/>
                    </a:cubicBezTo>
                    <a:cubicBezTo>
                      <a:pt x="56" y="38"/>
                      <a:pt x="56" y="39"/>
                      <a:pt x="56" y="39"/>
                    </a:cubicBezTo>
                    <a:cubicBezTo>
                      <a:pt x="56" y="39"/>
                      <a:pt x="56" y="39"/>
                      <a:pt x="56" y="39"/>
                    </a:cubicBezTo>
                    <a:cubicBezTo>
                      <a:pt x="56" y="39"/>
                      <a:pt x="56" y="39"/>
                      <a:pt x="56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4" y="40"/>
                      <a:pt x="55" y="40"/>
                      <a:pt x="54" y="41"/>
                    </a:cubicBezTo>
                    <a:cubicBezTo>
                      <a:pt x="54" y="41"/>
                      <a:pt x="54" y="41"/>
                      <a:pt x="53" y="41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0"/>
                      <a:pt x="51" y="40"/>
                      <a:pt x="51" y="40"/>
                    </a:cubicBezTo>
                    <a:cubicBezTo>
                      <a:pt x="51" y="40"/>
                      <a:pt x="50" y="40"/>
                      <a:pt x="50" y="41"/>
                    </a:cubicBezTo>
                    <a:cubicBezTo>
                      <a:pt x="50" y="41"/>
                      <a:pt x="49" y="41"/>
                      <a:pt x="49" y="41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7" y="41"/>
                      <a:pt x="47" y="41"/>
                      <a:pt x="46" y="41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46" y="40"/>
                      <a:pt x="45" y="40"/>
                      <a:pt x="45" y="40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3" y="40"/>
                      <a:pt x="43" y="40"/>
                      <a:pt x="43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3" y="39"/>
                      <a:pt x="43" y="39"/>
                      <a:pt x="43" y="38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3" y="37"/>
                      <a:pt x="43" y="36"/>
                      <a:pt x="43" y="36"/>
                    </a:cubicBezTo>
                    <a:cubicBezTo>
                      <a:pt x="42" y="36"/>
                      <a:pt x="42" y="35"/>
                      <a:pt x="42" y="35"/>
                    </a:cubicBezTo>
                    <a:cubicBezTo>
                      <a:pt x="42" y="35"/>
                      <a:pt x="42" y="35"/>
                      <a:pt x="41" y="35"/>
                    </a:cubicBezTo>
                    <a:cubicBezTo>
                      <a:pt x="41" y="34"/>
                      <a:pt x="41" y="34"/>
                      <a:pt x="41" y="33"/>
                    </a:cubicBezTo>
                    <a:cubicBezTo>
                      <a:pt x="41" y="33"/>
                      <a:pt x="41" y="32"/>
                      <a:pt x="41" y="32"/>
                    </a:cubicBezTo>
                    <a:cubicBezTo>
                      <a:pt x="40" y="31"/>
                      <a:pt x="40" y="31"/>
                      <a:pt x="40" y="30"/>
                    </a:cubicBezTo>
                    <a:cubicBezTo>
                      <a:pt x="40" y="30"/>
                      <a:pt x="40" y="29"/>
                      <a:pt x="40" y="28"/>
                    </a:cubicBezTo>
                    <a:cubicBezTo>
                      <a:pt x="40" y="28"/>
                      <a:pt x="41" y="28"/>
                      <a:pt x="41" y="28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25"/>
                      <a:pt x="41" y="25"/>
                      <a:pt x="41" y="2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19"/>
                      <a:pt x="43" y="19"/>
                      <a:pt x="42" y="19"/>
                    </a:cubicBezTo>
                    <a:cubicBezTo>
                      <a:pt x="42" y="19"/>
                      <a:pt x="42" y="19"/>
                      <a:pt x="41" y="19"/>
                    </a:cubicBezTo>
                    <a:cubicBezTo>
                      <a:pt x="40" y="18"/>
                      <a:pt x="40" y="18"/>
                      <a:pt x="39" y="18"/>
                    </a:cubicBezTo>
                    <a:cubicBezTo>
                      <a:pt x="39" y="18"/>
                      <a:pt x="38" y="17"/>
                      <a:pt x="38" y="17"/>
                    </a:cubicBezTo>
                    <a:cubicBezTo>
                      <a:pt x="38" y="17"/>
                      <a:pt x="39" y="17"/>
                      <a:pt x="39" y="16"/>
                    </a:cubicBezTo>
                    <a:cubicBezTo>
                      <a:pt x="39" y="16"/>
                      <a:pt x="38" y="16"/>
                      <a:pt x="38" y="15"/>
                    </a:cubicBezTo>
                    <a:cubicBezTo>
                      <a:pt x="38" y="15"/>
                      <a:pt x="38" y="15"/>
                      <a:pt x="38" y="14"/>
                    </a:cubicBezTo>
                    <a:cubicBezTo>
                      <a:pt x="38" y="14"/>
                      <a:pt x="38" y="14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7" y="13"/>
                      <a:pt x="37" y="13"/>
                    </a:cubicBezTo>
                    <a:cubicBezTo>
                      <a:pt x="37" y="12"/>
                      <a:pt x="37" y="12"/>
                      <a:pt x="37" y="11"/>
                    </a:cubicBezTo>
                    <a:cubicBezTo>
                      <a:pt x="37" y="11"/>
                      <a:pt x="37" y="11"/>
                      <a:pt x="37" y="10"/>
                    </a:cubicBezTo>
                    <a:cubicBezTo>
                      <a:pt x="36" y="10"/>
                      <a:pt x="37" y="10"/>
                      <a:pt x="36" y="9"/>
                    </a:cubicBezTo>
                    <a:cubicBezTo>
                      <a:pt x="36" y="9"/>
                      <a:pt x="36" y="9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3" y="8"/>
                    </a:cubicBezTo>
                    <a:cubicBezTo>
                      <a:pt x="33" y="8"/>
                      <a:pt x="33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1" y="9"/>
                      <a:pt x="32" y="9"/>
                      <a:pt x="31" y="9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0" y="10"/>
                      <a:pt x="30" y="10"/>
                      <a:pt x="29" y="10"/>
                    </a:cubicBezTo>
                    <a:cubicBezTo>
                      <a:pt x="29" y="10"/>
                      <a:pt x="29" y="9"/>
                      <a:pt x="28" y="9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7" y="8"/>
                      <a:pt x="27" y="7"/>
                    </a:cubicBezTo>
                    <a:cubicBezTo>
                      <a:pt x="27" y="7"/>
                      <a:pt x="28" y="7"/>
                      <a:pt x="27" y="6"/>
                    </a:cubicBezTo>
                    <a:cubicBezTo>
                      <a:pt x="27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5" y="3"/>
                      <a:pt x="25" y="2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2" y="4"/>
                    </a:cubicBezTo>
                    <a:cubicBezTo>
                      <a:pt x="12" y="4"/>
                      <a:pt x="12" y="3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10" y="3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7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3" name="Freeform 14"/>
              <p:cNvSpPr>
                <a:spLocks/>
              </p:cNvSpPr>
              <p:nvPr/>
            </p:nvSpPr>
            <p:spPr bwMode="auto">
              <a:xfrm>
                <a:off x="2714627" y="2903539"/>
                <a:ext cx="87313" cy="119063"/>
              </a:xfrm>
              <a:custGeom>
                <a:avLst/>
                <a:gdLst>
                  <a:gd name="T0" fmla="*/ 2 w 8"/>
                  <a:gd name="T1" fmla="*/ 11 h 11"/>
                  <a:gd name="T2" fmla="*/ 3 w 8"/>
                  <a:gd name="T3" fmla="*/ 10 h 11"/>
                  <a:gd name="T4" fmla="*/ 4 w 8"/>
                  <a:gd name="T5" fmla="*/ 10 h 11"/>
                  <a:gd name="T6" fmla="*/ 6 w 8"/>
                  <a:gd name="T7" fmla="*/ 10 h 11"/>
                  <a:gd name="T8" fmla="*/ 6 w 8"/>
                  <a:gd name="T9" fmla="*/ 9 h 11"/>
                  <a:gd name="T10" fmla="*/ 7 w 8"/>
                  <a:gd name="T11" fmla="*/ 7 h 11"/>
                  <a:gd name="T12" fmla="*/ 7 w 8"/>
                  <a:gd name="T13" fmla="*/ 6 h 11"/>
                  <a:gd name="T14" fmla="*/ 8 w 8"/>
                  <a:gd name="T15" fmla="*/ 5 h 11"/>
                  <a:gd name="T16" fmla="*/ 8 w 8"/>
                  <a:gd name="T17" fmla="*/ 5 h 11"/>
                  <a:gd name="T18" fmla="*/ 7 w 8"/>
                  <a:gd name="T19" fmla="*/ 3 h 11"/>
                  <a:gd name="T20" fmla="*/ 7 w 8"/>
                  <a:gd name="T21" fmla="*/ 2 h 11"/>
                  <a:gd name="T22" fmla="*/ 6 w 8"/>
                  <a:gd name="T23" fmla="*/ 2 h 11"/>
                  <a:gd name="T24" fmla="*/ 5 w 8"/>
                  <a:gd name="T25" fmla="*/ 2 h 11"/>
                  <a:gd name="T26" fmla="*/ 4 w 8"/>
                  <a:gd name="T27" fmla="*/ 1 h 11"/>
                  <a:gd name="T28" fmla="*/ 3 w 8"/>
                  <a:gd name="T29" fmla="*/ 1 h 11"/>
                  <a:gd name="T30" fmla="*/ 2 w 8"/>
                  <a:gd name="T31" fmla="*/ 0 h 11"/>
                  <a:gd name="T32" fmla="*/ 2 w 8"/>
                  <a:gd name="T33" fmla="*/ 0 h 11"/>
                  <a:gd name="T34" fmla="*/ 2 w 8"/>
                  <a:gd name="T35" fmla="*/ 1 h 11"/>
                  <a:gd name="T36" fmla="*/ 1 w 8"/>
                  <a:gd name="T37" fmla="*/ 2 h 11"/>
                  <a:gd name="T38" fmla="*/ 1 w 8"/>
                  <a:gd name="T39" fmla="*/ 5 h 11"/>
                  <a:gd name="T40" fmla="*/ 2 w 8"/>
                  <a:gd name="T41" fmla="*/ 7 h 11"/>
                  <a:gd name="T42" fmla="*/ 2 w 8"/>
                  <a:gd name="T43" fmla="*/ 8 h 11"/>
                  <a:gd name="T44" fmla="*/ 1 w 8"/>
                  <a:gd name="T45" fmla="*/ 9 h 11"/>
                  <a:gd name="T46" fmla="*/ 0 w 8"/>
                  <a:gd name="T47" fmla="*/ 10 h 11"/>
                  <a:gd name="T48" fmla="*/ 0 w 8"/>
                  <a:gd name="T49" fmla="*/ 10 h 11"/>
                  <a:gd name="T50" fmla="*/ 1 w 8"/>
                  <a:gd name="T51" fmla="*/ 11 h 11"/>
                  <a:gd name="T52" fmla="*/ 2 w 8"/>
                  <a:gd name="T53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" h="11">
                    <a:moveTo>
                      <a:pt x="2" y="11"/>
                    </a:moveTo>
                    <a:cubicBezTo>
                      <a:pt x="2" y="11"/>
                      <a:pt x="3" y="10"/>
                      <a:pt x="3" y="10"/>
                    </a:cubicBezTo>
                    <a:cubicBezTo>
                      <a:pt x="4" y="10"/>
                      <a:pt x="4" y="11"/>
                      <a:pt x="4" y="10"/>
                    </a:cubicBezTo>
                    <a:cubicBezTo>
                      <a:pt x="5" y="10"/>
                      <a:pt x="5" y="10"/>
                      <a:pt x="6" y="10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4" y="2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3"/>
                      <a:pt x="1" y="4"/>
                      <a:pt x="1" y="5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1" y="9"/>
                      <a:pt x="1" y="9"/>
                    </a:cubicBezTo>
                    <a:cubicBezTo>
                      <a:pt x="1" y="9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4" name="Freeform 15"/>
              <p:cNvSpPr>
                <a:spLocks/>
              </p:cNvSpPr>
              <p:nvPr/>
            </p:nvSpPr>
            <p:spPr bwMode="auto">
              <a:xfrm>
                <a:off x="2217739" y="2708276"/>
                <a:ext cx="366713" cy="357188"/>
              </a:xfrm>
              <a:custGeom>
                <a:avLst/>
                <a:gdLst>
                  <a:gd name="T0" fmla="*/ 33 w 34"/>
                  <a:gd name="T1" fmla="*/ 10 h 33"/>
                  <a:gd name="T2" fmla="*/ 31 w 34"/>
                  <a:gd name="T3" fmla="*/ 9 h 33"/>
                  <a:gd name="T4" fmla="*/ 31 w 34"/>
                  <a:gd name="T5" fmla="*/ 7 h 33"/>
                  <a:gd name="T6" fmla="*/ 29 w 34"/>
                  <a:gd name="T7" fmla="*/ 6 h 33"/>
                  <a:gd name="T8" fmla="*/ 28 w 34"/>
                  <a:gd name="T9" fmla="*/ 6 h 33"/>
                  <a:gd name="T10" fmla="*/ 27 w 34"/>
                  <a:gd name="T11" fmla="*/ 5 h 33"/>
                  <a:gd name="T12" fmla="*/ 29 w 34"/>
                  <a:gd name="T13" fmla="*/ 4 h 33"/>
                  <a:gd name="T14" fmla="*/ 27 w 34"/>
                  <a:gd name="T15" fmla="*/ 3 h 33"/>
                  <a:gd name="T16" fmla="*/ 25 w 34"/>
                  <a:gd name="T17" fmla="*/ 4 h 33"/>
                  <a:gd name="T18" fmla="*/ 23 w 34"/>
                  <a:gd name="T19" fmla="*/ 4 h 33"/>
                  <a:gd name="T20" fmla="*/ 22 w 34"/>
                  <a:gd name="T21" fmla="*/ 6 h 33"/>
                  <a:gd name="T22" fmla="*/ 19 w 34"/>
                  <a:gd name="T23" fmla="*/ 4 h 33"/>
                  <a:gd name="T24" fmla="*/ 17 w 34"/>
                  <a:gd name="T25" fmla="*/ 4 h 33"/>
                  <a:gd name="T26" fmla="*/ 13 w 34"/>
                  <a:gd name="T27" fmla="*/ 4 h 33"/>
                  <a:gd name="T28" fmla="*/ 12 w 34"/>
                  <a:gd name="T29" fmla="*/ 2 h 33"/>
                  <a:gd name="T30" fmla="*/ 9 w 34"/>
                  <a:gd name="T31" fmla="*/ 2 h 33"/>
                  <a:gd name="T32" fmla="*/ 9 w 34"/>
                  <a:gd name="T33" fmla="*/ 0 h 33"/>
                  <a:gd name="T34" fmla="*/ 8 w 34"/>
                  <a:gd name="T35" fmla="*/ 1 h 33"/>
                  <a:gd name="T36" fmla="*/ 8 w 34"/>
                  <a:gd name="T37" fmla="*/ 2 h 33"/>
                  <a:gd name="T38" fmla="*/ 5 w 34"/>
                  <a:gd name="T39" fmla="*/ 3 h 33"/>
                  <a:gd name="T40" fmla="*/ 4 w 34"/>
                  <a:gd name="T41" fmla="*/ 3 h 33"/>
                  <a:gd name="T42" fmla="*/ 3 w 34"/>
                  <a:gd name="T43" fmla="*/ 2 h 33"/>
                  <a:gd name="T44" fmla="*/ 1 w 34"/>
                  <a:gd name="T45" fmla="*/ 4 h 33"/>
                  <a:gd name="T46" fmla="*/ 1 w 34"/>
                  <a:gd name="T47" fmla="*/ 7 h 33"/>
                  <a:gd name="T48" fmla="*/ 1 w 34"/>
                  <a:gd name="T49" fmla="*/ 9 h 33"/>
                  <a:gd name="T50" fmla="*/ 2 w 34"/>
                  <a:gd name="T51" fmla="*/ 11 h 33"/>
                  <a:gd name="T52" fmla="*/ 2 w 34"/>
                  <a:gd name="T53" fmla="*/ 14 h 33"/>
                  <a:gd name="T54" fmla="*/ 6 w 34"/>
                  <a:gd name="T55" fmla="*/ 15 h 33"/>
                  <a:gd name="T56" fmla="*/ 8 w 34"/>
                  <a:gd name="T57" fmla="*/ 16 h 33"/>
                  <a:gd name="T58" fmla="*/ 9 w 34"/>
                  <a:gd name="T59" fmla="*/ 17 h 33"/>
                  <a:gd name="T60" fmla="*/ 12 w 34"/>
                  <a:gd name="T61" fmla="*/ 17 h 33"/>
                  <a:gd name="T62" fmla="*/ 14 w 34"/>
                  <a:gd name="T63" fmla="*/ 17 h 33"/>
                  <a:gd name="T64" fmla="*/ 13 w 34"/>
                  <a:gd name="T65" fmla="*/ 20 h 33"/>
                  <a:gd name="T66" fmla="*/ 13 w 34"/>
                  <a:gd name="T67" fmla="*/ 24 h 33"/>
                  <a:gd name="T68" fmla="*/ 13 w 34"/>
                  <a:gd name="T69" fmla="*/ 26 h 33"/>
                  <a:gd name="T70" fmla="*/ 15 w 34"/>
                  <a:gd name="T71" fmla="*/ 28 h 33"/>
                  <a:gd name="T72" fmla="*/ 15 w 34"/>
                  <a:gd name="T73" fmla="*/ 31 h 33"/>
                  <a:gd name="T74" fmla="*/ 16 w 34"/>
                  <a:gd name="T75" fmla="*/ 32 h 33"/>
                  <a:gd name="T76" fmla="*/ 19 w 34"/>
                  <a:gd name="T77" fmla="*/ 33 h 33"/>
                  <a:gd name="T78" fmla="*/ 22 w 34"/>
                  <a:gd name="T79" fmla="*/ 30 h 33"/>
                  <a:gd name="T80" fmla="*/ 24 w 34"/>
                  <a:gd name="T81" fmla="*/ 28 h 33"/>
                  <a:gd name="T82" fmla="*/ 22 w 34"/>
                  <a:gd name="T83" fmla="*/ 26 h 33"/>
                  <a:gd name="T84" fmla="*/ 21 w 34"/>
                  <a:gd name="T85" fmla="*/ 23 h 33"/>
                  <a:gd name="T86" fmla="*/ 23 w 34"/>
                  <a:gd name="T87" fmla="*/ 23 h 33"/>
                  <a:gd name="T88" fmla="*/ 24 w 34"/>
                  <a:gd name="T89" fmla="*/ 24 h 33"/>
                  <a:gd name="T90" fmla="*/ 27 w 34"/>
                  <a:gd name="T91" fmla="*/ 23 h 33"/>
                  <a:gd name="T92" fmla="*/ 29 w 34"/>
                  <a:gd name="T93" fmla="*/ 22 h 33"/>
                  <a:gd name="T94" fmla="*/ 30 w 34"/>
                  <a:gd name="T95" fmla="*/ 21 h 33"/>
                  <a:gd name="T96" fmla="*/ 31 w 34"/>
                  <a:gd name="T97" fmla="*/ 20 h 33"/>
                  <a:gd name="T98" fmla="*/ 30 w 34"/>
                  <a:gd name="T99" fmla="*/ 17 h 33"/>
                  <a:gd name="T100" fmla="*/ 30 w 34"/>
                  <a:gd name="T101" fmla="*/ 15 h 33"/>
                  <a:gd name="T102" fmla="*/ 32 w 34"/>
                  <a:gd name="T103" fmla="*/ 14 h 33"/>
                  <a:gd name="T104" fmla="*/ 32 w 34"/>
                  <a:gd name="T105" fmla="*/ 13 h 33"/>
                  <a:gd name="T106" fmla="*/ 34 w 34"/>
                  <a:gd name="T107" fmla="*/ 11 h 33"/>
                  <a:gd name="T108" fmla="*/ 34 w 34"/>
                  <a:gd name="T10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" h="33">
                    <a:moveTo>
                      <a:pt x="34" y="10"/>
                    </a:move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2" y="10"/>
                      <a:pt x="31" y="10"/>
                    </a:cubicBezTo>
                    <a:cubicBezTo>
                      <a:pt x="31" y="10"/>
                      <a:pt x="31" y="10"/>
                      <a:pt x="31" y="9"/>
                    </a:cubicBezTo>
                    <a:cubicBezTo>
                      <a:pt x="30" y="9"/>
                      <a:pt x="31" y="9"/>
                      <a:pt x="31" y="8"/>
                    </a:cubicBezTo>
                    <a:cubicBezTo>
                      <a:pt x="31" y="8"/>
                      <a:pt x="31" y="7"/>
                      <a:pt x="31" y="7"/>
                    </a:cubicBezTo>
                    <a:cubicBezTo>
                      <a:pt x="31" y="6"/>
                      <a:pt x="31" y="6"/>
                      <a:pt x="30" y="6"/>
                    </a:cubicBezTo>
                    <a:cubicBezTo>
                      <a:pt x="30" y="6"/>
                      <a:pt x="30" y="6"/>
                      <a:pt x="29" y="6"/>
                    </a:cubicBezTo>
                    <a:cubicBezTo>
                      <a:pt x="29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7" y="4"/>
                    </a:cubicBezTo>
                    <a:cubicBezTo>
                      <a:pt x="28" y="4"/>
                      <a:pt x="29" y="4"/>
                      <a:pt x="29" y="4"/>
                    </a:cubicBezTo>
                    <a:cubicBezTo>
                      <a:pt x="29" y="3"/>
                      <a:pt x="28" y="3"/>
                      <a:pt x="28" y="3"/>
                    </a:cubicBezTo>
                    <a:cubicBezTo>
                      <a:pt x="28" y="3"/>
                      <a:pt x="28" y="3"/>
                      <a:pt x="27" y="3"/>
                    </a:cubicBezTo>
                    <a:cubicBezTo>
                      <a:pt x="27" y="3"/>
                      <a:pt x="26" y="3"/>
                      <a:pt x="26" y="3"/>
                    </a:cubicBezTo>
                    <a:cubicBezTo>
                      <a:pt x="26" y="4"/>
                      <a:pt x="26" y="4"/>
                      <a:pt x="25" y="4"/>
                    </a:cubicBezTo>
                    <a:cubicBezTo>
                      <a:pt x="25" y="4"/>
                      <a:pt x="24" y="4"/>
                      <a:pt x="24" y="4"/>
                    </a:cubicBezTo>
                    <a:cubicBezTo>
                      <a:pt x="24" y="4"/>
                      <a:pt x="23" y="4"/>
                      <a:pt x="23" y="4"/>
                    </a:cubicBezTo>
                    <a:cubicBezTo>
                      <a:pt x="23" y="4"/>
                      <a:pt x="22" y="4"/>
                      <a:pt x="22" y="5"/>
                    </a:cubicBezTo>
                    <a:cubicBezTo>
                      <a:pt x="22" y="5"/>
                      <a:pt x="22" y="5"/>
                      <a:pt x="22" y="6"/>
                    </a:cubicBezTo>
                    <a:cubicBezTo>
                      <a:pt x="21" y="6"/>
                      <a:pt x="21" y="5"/>
                      <a:pt x="20" y="5"/>
                    </a:cubicBezTo>
                    <a:cubicBezTo>
                      <a:pt x="19" y="5"/>
                      <a:pt x="19" y="5"/>
                      <a:pt x="19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4" y="4"/>
                      <a:pt x="13" y="5"/>
                      <a:pt x="13" y="4"/>
                    </a:cubicBezTo>
                    <a:cubicBezTo>
                      <a:pt x="12" y="4"/>
                      <a:pt x="13" y="3"/>
                      <a:pt x="12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10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8" y="0"/>
                      <a:pt x="8" y="1"/>
                    </a:cubicBezTo>
                    <a:cubicBezTo>
                      <a:pt x="8" y="1"/>
                      <a:pt x="9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3"/>
                      <a:pt x="5" y="3"/>
                    </a:cubicBezTo>
                    <a:cubicBezTo>
                      <a:pt x="5" y="3"/>
                      <a:pt x="5" y="4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2" y="2"/>
                      <a:pt x="2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2" y="10"/>
                      <a:pt x="2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4"/>
                      <a:pt x="2" y="14"/>
                    </a:cubicBezTo>
                    <a:cubicBezTo>
                      <a:pt x="3" y="15"/>
                      <a:pt x="3" y="15"/>
                      <a:pt x="4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8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7"/>
                      <a:pt x="9" y="17"/>
                      <a:pt x="9" y="17"/>
                    </a:cubicBezTo>
                    <a:cubicBezTo>
                      <a:pt x="9" y="17"/>
                      <a:pt x="10" y="17"/>
                      <a:pt x="10" y="17"/>
                    </a:cubicBezTo>
                    <a:cubicBezTo>
                      <a:pt x="11" y="17"/>
                      <a:pt x="12" y="17"/>
                      <a:pt x="12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8"/>
                      <a:pt x="14" y="18"/>
                      <a:pt x="13" y="19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2"/>
                      <a:pt x="13" y="22"/>
                    </a:cubicBezTo>
                    <a:cubicBezTo>
                      <a:pt x="13" y="23"/>
                      <a:pt x="13" y="23"/>
                      <a:pt x="13" y="24"/>
                    </a:cubicBezTo>
                    <a:cubicBezTo>
                      <a:pt x="13" y="24"/>
                      <a:pt x="14" y="24"/>
                      <a:pt x="14" y="25"/>
                    </a:cubicBezTo>
                    <a:cubicBezTo>
                      <a:pt x="14" y="25"/>
                      <a:pt x="13" y="25"/>
                      <a:pt x="13" y="26"/>
                    </a:cubicBezTo>
                    <a:cubicBezTo>
                      <a:pt x="13" y="26"/>
                      <a:pt x="13" y="27"/>
                      <a:pt x="13" y="27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28"/>
                      <a:pt x="15" y="29"/>
                      <a:pt x="15" y="29"/>
                    </a:cubicBezTo>
                    <a:cubicBezTo>
                      <a:pt x="15" y="30"/>
                      <a:pt x="15" y="30"/>
                      <a:pt x="15" y="31"/>
                    </a:cubicBezTo>
                    <a:cubicBezTo>
                      <a:pt x="16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7" y="33"/>
                      <a:pt x="17" y="33"/>
                    </a:cubicBezTo>
                    <a:cubicBezTo>
                      <a:pt x="18" y="33"/>
                      <a:pt x="18" y="33"/>
                      <a:pt x="19" y="33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1" y="31"/>
                      <a:pt x="21" y="31"/>
                      <a:pt x="22" y="30"/>
                    </a:cubicBezTo>
                    <a:cubicBezTo>
                      <a:pt x="22" y="30"/>
                      <a:pt x="23" y="30"/>
                      <a:pt x="23" y="29"/>
                    </a:cubicBezTo>
                    <a:cubicBezTo>
                      <a:pt x="24" y="29"/>
                      <a:pt x="24" y="28"/>
                      <a:pt x="24" y="28"/>
                    </a:cubicBezTo>
                    <a:cubicBezTo>
                      <a:pt x="24" y="27"/>
                      <a:pt x="23" y="28"/>
                      <a:pt x="22" y="28"/>
                    </a:cubicBezTo>
                    <a:cubicBezTo>
                      <a:pt x="22" y="27"/>
                      <a:pt x="22" y="26"/>
                      <a:pt x="22" y="26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24"/>
                      <a:pt x="20" y="23"/>
                      <a:pt x="21" y="23"/>
                    </a:cubicBezTo>
                    <a:cubicBezTo>
                      <a:pt x="21" y="23"/>
                      <a:pt x="21" y="23"/>
                      <a:pt x="22" y="23"/>
                    </a:cubicBezTo>
                    <a:cubicBezTo>
                      <a:pt x="22" y="23"/>
                      <a:pt x="22" y="23"/>
                      <a:pt x="23" y="23"/>
                    </a:cubicBezTo>
                    <a:cubicBezTo>
                      <a:pt x="23" y="23"/>
                      <a:pt x="23" y="23"/>
                      <a:pt x="24" y="23"/>
                    </a:cubicBezTo>
                    <a:cubicBezTo>
                      <a:pt x="24" y="23"/>
                      <a:pt x="24" y="23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6" y="24"/>
                      <a:pt x="26" y="23"/>
                      <a:pt x="27" y="23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8" y="23"/>
                      <a:pt x="28" y="23"/>
                      <a:pt x="29" y="22"/>
                    </a:cubicBezTo>
                    <a:cubicBezTo>
                      <a:pt x="29" y="22"/>
                      <a:pt x="29" y="22"/>
                      <a:pt x="30" y="22"/>
                    </a:cubicBezTo>
                    <a:cubicBezTo>
                      <a:pt x="30" y="22"/>
                      <a:pt x="30" y="22"/>
                      <a:pt x="30" y="21"/>
                    </a:cubicBezTo>
                    <a:cubicBezTo>
                      <a:pt x="31" y="21"/>
                      <a:pt x="31" y="21"/>
                      <a:pt x="31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20"/>
                      <a:pt x="31" y="19"/>
                      <a:pt x="31" y="19"/>
                    </a:cubicBezTo>
                    <a:cubicBezTo>
                      <a:pt x="30" y="18"/>
                      <a:pt x="30" y="18"/>
                      <a:pt x="30" y="17"/>
                    </a:cubicBezTo>
                    <a:cubicBezTo>
                      <a:pt x="30" y="17"/>
                      <a:pt x="30" y="16"/>
                      <a:pt x="30" y="16"/>
                    </a:cubicBezTo>
                    <a:cubicBezTo>
                      <a:pt x="30" y="16"/>
                      <a:pt x="30" y="16"/>
                      <a:pt x="30" y="15"/>
                    </a:cubicBezTo>
                    <a:cubicBezTo>
                      <a:pt x="30" y="15"/>
                      <a:pt x="31" y="15"/>
                      <a:pt x="31" y="15"/>
                    </a:cubicBezTo>
                    <a:cubicBezTo>
                      <a:pt x="32" y="15"/>
                      <a:pt x="32" y="15"/>
                      <a:pt x="32" y="14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1" y="13"/>
                      <a:pt x="32" y="13"/>
                      <a:pt x="32" y="13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5" name="Freeform 16"/>
              <p:cNvSpPr>
                <a:spLocks/>
              </p:cNvSpPr>
              <p:nvPr/>
            </p:nvSpPr>
            <p:spPr bwMode="auto">
              <a:xfrm>
                <a:off x="2693989" y="4027489"/>
                <a:ext cx="150813" cy="150813"/>
              </a:xfrm>
              <a:custGeom>
                <a:avLst/>
                <a:gdLst>
                  <a:gd name="T0" fmla="*/ 12 w 14"/>
                  <a:gd name="T1" fmla="*/ 7 h 14"/>
                  <a:gd name="T2" fmla="*/ 11 w 14"/>
                  <a:gd name="T3" fmla="*/ 6 h 14"/>
                  <a:gd name="T4" fmla="*/ 10 w 14"/>
                  <a:gd name="T5" fmla="*/ 4 h 14"/>
                  <a:gd name="T6" fmla="*/ 9 w 14"/>
                  <a:gd name="T7" fmla="*/ 4 h 14"/>
                  <a:gd name="T8" fmla="*/ 8 w 14"/>
                  <a:gd name="T9" fmla="*/ 4 h 14"/>
                  <a:gd name="T10" fmla="*/ 8 w 14"/>
                  <a:gd name="T11" fmla="*/ 3 h 14"/>
                  <a:gd name="T12" fmla="*/ 7 w 14"/>
                  <a:gd name="T13" fmla="*/ 3 h 14"/>
                  <a:gd name="T14" fmla="*/ 6 w 14"/>
                  <a:gd name="T15" fmla="*/ 1 h 14"/>
                  <a:gd name="T16" fmla="*/ 5 w 14"/>
                  <a:gd name="T17" fmla="*/ 2 h 14"/>
                  <a:gd name="T18" fmla="*/ 5 w 14"/>
                  <a:gd name="T19" fmla="*/ 2 h 14"/>
                  <a:gd name="T20" fmla="*/ 4 w 14"/>
                  <a:gd name="T21" fmla="*/ 1 h 14"/>
                  <a:gd name="T22" fmla="*/ 4 w 14"/>
                  <a:gd name="T23" fmla="*/ 0 h 14"/>
                  <a:gd name="T24" fmla="*/ 3 w 14"/>
                  <a:gd name="T25" fmla="*/ 0 h 14"/>
                  <a:gd name="T26" fmla="*/ 2 w 14"/>
                  <a:gd name="T27" fmla="*/ 0 h 14"/>
                  <a:gd name="T28" fmla="*/ 1 w 14"/>
                  <a:gd name="T29" fmla="*/ 0 h 14"/>
                  <a:gd name="T30" fmla="*/ 0 w 14"/>
                  <a:gd name="T31" fmla="*/ 0 h 14"/>
                  <a:gd name="T32" fmla="*/ 0 w 14"/>
                  <a:gd name="T33" fmla="*/ 0 h 14"/>
                  <a:gd name="T34" fmla="*/ 0 w 14"/>
                  <a:gd name="T35" fmla="*/ 0 h 14"/>
                  <a:gd name="T36" fmla="*/ 0 w 14"/>
                  <a:gd name="T37" fmla="*/ 1 h 14"/>
                  <a:gd name="T38" fmla="*/ 0 w 14"/>
                  <a:gd name="T39" fmla="*/ 3 h 14"/>
                  <a:gd name="T40" fmla="*/ 0 w 14"/>
                  <a:gd name="T41" fmla="*/ 4 h 14"/>
                  <a:gd name="T42" fmla="*/ 0 w 14"/>
                  <a:gd name="T43" fmla="*/ 6 h 14"/>
                  <a:gd name="T44" fmla="*/ 0 w 14"/>
                  <a:gd name="T45" fmla="*/ 7 h 14"/>
                  <a:gd name="T46" fmla="*/ 0 w 14"/>
                  <a:gd name="T47" fmla="*/ 8 h 14"/>
                  <a:gd name="T48" fmla="*/ 0 w 14"/>
                  <a:gd name="T49" fmla="*/ 9 h 14"/>
                  <a:gd name="T50" fmla="*/ 0 w 14"/>
                  <a:gd name="T51" fmla="*/ 10 h 14"/>
                  <a:gd name="T52" fmla="*/ 0 w 14"/>
                  <a:gd name="T53" fmla="*/ 11 h 14"/>
                  <a:gd name="T54" fmla="*/ 1 w 14"/>
                  <a:gd name="T55" fmla="*/ 11 h 14"/>
                  <a:gd name="T56" fmla="*/ 2 w 14"/>
                  <a:gd name="T57" fmla="*/ 12 h 14"/>
                  <a:gd name="T58" fmla="*/ 2 w 14"/>
                  <a:gd name="T59" fmla="*/ 12 h 14"/>
                  <a:gd name="T60" fmla="*/ 3 w 14"/>
                  <a:gd name="T61" fmla="*/ 12 h 14"/>
                  <a:gd name="T62" fmla="*/ 4 w 14"/>
                  <a:gd name="T63" fmla="*/ 12 h 14"/>
                  <a:gd name="T64" fmla="*/ 5 w 14"/>
                  <a:gd name="T65" fmla="*/ 13 h 14"/>
                  <a:gd name="T66" fmla="*/ 6 w 14"/>
                  <a:gd name="T67" fmla="*/ 14 h 14"/>
                  <a:gd name="T68" fmla="*/ 7 w 14"/>
                  <a:gd name="T69" fmla="*/ 13 h 14"/>
                  <a:gd name="T70" fmla="*/ 8 w 14"/>
                  <a:gd name="T71" fmla="*/ 13 h 14"/>
                  <a:gd name="T72" fmla="*/ 9 w 14"/>
                  <a:gd name="T73" fmla="*/ 13 h 14"/>
                  <a:gd name="T74" fmla="*/ 9 w 14"/>
                  <a:gd name="T75" fmla="*/ 14 h 14"/>
                  <a:gd name="T76" fmla="*/ 11 w 14"/>
                  <a:gd name="T77" fmla="*/ 13 h 14"/>
                  <a:gd name="T78" fmla="*/ 11 w 14"/>
                  <a:gd name="T79" fmla="*/ 12 h 14"/>
                  <a:gd name="T80" fmla="*/ 12 w 14"/>
                  <a:gd name="T81" fmla="*/ 11 h 14"/>
                  <a:gd name="T82" fmla="*/ 12 w 14"/>
                  <a:gd name="T83" fmla="*/ 10 h 14"/>
                  <a:gd name="T84" fmla="*/ 13 w 14"/>
                  <a:gd name="T85" fmla="*/ 9 h 14"/>
                  <a:gd name="T86" fmla="*/ 14 w 14"/>
                  <a:gd name="T87" fmla="*/ 8 h 14"/>
                  <a:gd name="T88" fmla="*/ 14 w 14"/>
                  <a:gd name="T89" fmla="*/ 8 h 14"/>
                  <a:gd name="T90" fmla="*/ 12 w 14"/>
                  <a:gd name="T91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" h="14">
                    <a:moveTo>
                      <a:pt x="12" y="7"/>
                    </a:moveTo>
                    <a:cubicBezTo>
                      <a:pt x="11" y="7"/>
                      <a:pt x="11" y="6"/>
                      <a:pt x="11" y="6"/>
                    </a:cubicBezTo>
                    <a:cubicBezTo>
                      <a:pt x="11" y="5"/>
                      <a:pt x="11" y="5"/>
                      <a:pt x="10" y="4"/>
                    </a:cubicBezTo>
                    <a:cubicBezTo>
                      <a:pt x="10" y="4"/>
                      <a:pt x="10" y="5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6" y="13"/>
                      <a:pt x="6" y="14"/>
                    </a:cubicBezTo>
                    <a:cubicBezTo>
                      <a:pt x="6" y="14"/>
                      <a:pt x="7" y="13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8" y="13"/>
                      <a:pt x="8" y="13"/>
                      <a:pt x="9" y="13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10" y="14"/>
                      <a:pt x="10" y="13"/>
                      <a:pt x="11" y="13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2"/>
                      <a:pt x="12" y="12"/>
                      <a:pt x="12" y="11"/>
                    </a:cubicBezTo>
                    <a:cubicBezTo>
                      <a:pt x="12" y="11"/>
                      <a:pt x="12" y="11"/>
                      <a:pt x="12" y="10"/>
                    </a:cubicBezTo>
                    <a:cubicBezTo>
                      <a:pt x="13" y="10"/>
                      <a:pt x="13" y="9"/>
                      <a:pt x="13" y="9"/>
                    </a:cubicBezTo>
                    <a:cubicBezTo>
                      <a:pt x="14" y="9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3" y="8"/>
                      <a:pt x="12" y="8"/>
                      <a:pt x="12" y="7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6" name="Freeform 17"/>
              <p:cNvSpPr>
                <a:spLocks/>
              </p:cNvSpPr>
              <p:nvPr/>
            </p:nvSpPr>
            <p:spPr bwMode="auto">
              <a:xfrm>
                <a:off x="3740152" y="2222501"/>
                <a:ext cx="238125" cy="193675"/>
              </a:xfrm>
              <a:custGeom>
                <a:avLst/>
                <a:gdLst>
                  <a:gd name="T0" fmla="*/ 13 w 22"/>
                  <a:gd name="T1" fmla="*/ 5 h 18"/>
                  <a:gd name="T2" fmla="*/ 22 w 22"/>
                  <a:gd name="T3" fmla="*/ 5 h 18"/>
                  <a:gd name="T4" fmla="*/ 22 w 22"/>
                  <a:gd name="T5" fmla="*/ 0 h 18"/>
                  <a:gd name="T6" fmla="*/ 21 w 22"/>
                  <a:gd name="T7" fmla="*/ 0 h 18"/>
                  <a:gd name="T8" fmla="*/ 10 w 22"/>
                  <a:gd name="T9" fmla="*/ 0 h 18"/>
                  <a:gd name="T10" fmla="*/ 10 w 22"/>
                  <a:gd name="T11" fmla="*/ 0 h 18"/>
                  <a:gd name="T12" fmla="*/ 10 w 22"/>
                  <a:gd name="T13" fmla="*/ 2 h 18"/>
                  <a:gd name="T14" fmla="*/ 9 w 22"/>
                  <a:gd name="T15" fmla="*/ 3 h 18"/>
                  <a:gd name="T16" fmla="*/ 8 w 22"/>
                  <a:gd name="T17" fmla="*/ 3 h 18"/>
                  <a:gd name="T18" fmla="*/ 7 w 22"/>
                  <a:gd name="T19" fmla="*/ 4 h 18"/>
                  <a:gd name="T20" fmla="*/ 6 w 22"/>
                  <a:gd name="T21" fmla="*/ 6 h 18"/>
                  <a:gd name="T22" fmla="*/ 6 w 22"/>
                  <a:gd name="T23" fmla="*/ 7 h 18"/>
                  <a:gd name="T24" fmla="*/ 6 w 22"/>
                  <a:gd name="T25" fmla="*/ 8 h 18"/>
                  <a:gd name="T26" fmla="*/ 5 w 22"/>
                  <a:gd name="T27" fmla="*/ 9 h 18"/>
                  <a:gd name="T28" fmla="*/ 4 w 22"/>
                  <a:gd name="T29" fmla="*/ 10 h 18"/>
                  <a:gd name="T30" fmla="*/ 4 w 22"/>
                  <a:gd name="T31" fmla="*/ 11 h 18"/>
                  <a:gd name="T32" fmla="*/ 3 w 22"/>
                  <a:gd name="T33" fmla="*/ 12 h 18"/>
                  <a:gd name="T34" fmla="*/ 3 w 22"/>
                  <a:gd name="T35" fmla="*/ 13 h 18"/>
                  <a:gd name="T36" fmla="*/ 2 w 22"/>
                  <a:gd name="T37" fmla="*/ 14 h 18"/>
                  <a:gd name="T38" fmla="*/ 1 w 22"/>
                  <a:gd name="T39" fmla="*/ 15 h 18"/>
                  <a:gd name="T40" fmla="*/ 1 w 22"/>
                  <a:gd name="T41" fmla="*/ 16 h 18"/>
                  <a:gd name="T42" fmla="*/ 0 w 22"/>
                  <a:gd name="T43" fmla="*/ 17 h 18"/>
                  <a:gd name="T44" fmla="*/ 0 w 22"/>
                  <a:gd name="T45" fmla="*/ 18 h 18"/>
                  <a:gd name="T46" fmla="*/ 0 w 22"/>
                  <a:gd name="T47" fmla="*/ 18 h 18"/>
                  <a:gd name="T48" fmla="*/ 11 w 22"/>
                  <a:gd name="T49" fmla="*/ 18 h 18"/>
                  <a:gd name="T50" fmla="*/ 11 w 22"/>
                  <a:gd name="T51" fmla="*/ 15 h 18"/>
                  <a:gd name="T52" fmla="*/ 11 w 22"/>
                  <a:gd name="T53" fmla="*/ 13 h 18"/>
                  <a:gd name="T54" fmla="*/ 11 w 22"/>
                  <a:gd name="T55" fmla="*/ 13 h 18"/>
                  <a:gd name="T56" fmla="*/ 12 w 22"/>
                  <a:gd name="T57" fmla="*/ 13 h 18"/>
                  <a:gd name="T58" fmla="*/ 13 w 22"/>
                  <a:gd name="T59" fmla="*/ 12 h 18"/>
                  <a:gd name="T60" fmla="*/ 13 w 22"/>
                  <a:gd name="T61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" h="18">
                    <a:moveTo>
                      <a:pt x="13" y="5"/>
                    </a:moveTo>
                    <a:cubicBezTo>
                      <a:pt x="22" y="5"/>
                      <a:pt x="22" y="5"/>
                      <a:pt x="22" y="5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7"/>
                    </a:cubicBezTo>
                    <a:cubicBezTo>
                      <a:pt x="6" y="8"/>
                      <a:pt x="7" y="8"/>
                      <a:pt x="6" y="8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9"/>
                      <a:pt x="5" y="9"/>
                      <a:pt x="4" y="10"/>
                    </a:cubicBezTo>
                    <a:cubicBezTo>
                      <a:pt x="4" y="10"/>
                      <a:pt x="4" y="10"/>
                      <a:pt x="4" y="11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1" y="1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4"/>
                      <a:pt x="10" y="14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3"/>
                      <a:pt x="13" y="12"/>
                      <a:pt x="13" y="12"/>
                    </a:cubicBezTo>
                    <a:cubicBezTo>
                      <a:pt x="13" y="5"/>
                      <a:pt x="13" y="5"/>
                      <a:pt x="13" y="5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7" name="Freeform 18"/>
              <p:cNvSpPr>
                <a:spLocks/>
              </p:cNvSpPr>
              <p:nvPr/>
            </p:nvSpPr>
            <p:spPr bwMode="auto">
              <a:xfrm>
                <a:off x="4592639" y="1658939"/>
                <a:ext cx="98425" cy="98425"/>
              </a:xfrm>
              <a:custGeom>
                <a:avLst/>
                <a:gdLst>
                  <a:gd name="T0" fmla="*/ 3 w 9"/>
                  <a:gd name="T1" fmla="*/ 1 h 9"/>
                  <a:gd name="T2" fmla="*/ 2 w 9"/>
                  <a:gd name="T3" fmla="*/ 1 h 9"/>
                  <a:gd name="T4" fmla="*/ 1 w 9"/>
                  <a:gd name="T5" fmla="*/ 1 h 9"/>
                  <a:gd name="T6" fmla="*/ 0 w 9"/>
                  <a:gd name="T7" fmla="*/ 1 h 9"/>
                  <a:gd name="T8" fmla="*/ 0 w 9"/>
                  <a:gd name="T9" fmla="*/ 2 h 9"/>
                  <a:gd name="T10" fmla="*/ 1 w 9"/>
                  <a:gd name="T11" fmla="*/ 3 h 9"/>
                  <a:gd name="T12" fmla="*/ 1 w 9"/>
                  <a:gd name="T13" fmla="*/ 4 h 9"/>
                  <a:gd name="T14" fmla="*/ 1 w 9"/>
                  <a:gd name="T15" fmla="*/ 5 h 9"/>
                  <a:gd name="T16" fmla="*/ 2 w 9"/>
                  <a:gd name="T17" fmla="*/ 5 h 9"/>
                  <a:gd name="T18" fmla="*/ 2 w 9"/>
                  <a:gd name="T19" fmla="*/ 6 h 9"/>
                  <a:gd name="T20" fmla="*/ 2 w 9"/>
                  <a:gd name="T21" fmla="*/ 7 h 9"/>
                  <a:gd name="T22" fmla="*/ 3 w 9"/>
                  <a:gd name="T23" fmla="*/ 7 h 9"/>
                  <a:gd name="T24" fmla="*/ 4 w 9"/>
                  <a:gd name="T25" fmla="*/ 7 h 9"/>
                  <a:gd name="T26" fmla="*/ 5 w 9"/>
                  <a:gd name="T27" fmla="*/ 7 h 9"/>
                  <a:gd name="T28" fmla="*/ 6 w 9"/>
                  <a:gd name="T29" fmla="*/ 9 h 9"/>
                  <a:gd name="T30" fmla="*/ 6 w 9"/>
                  <a:gd name="T31" fmla="*/ 9 h 9"/>
                  <a:gd name="T32" fmla="*/ 6 w 9"/>
                  <a:gd name="T33" fmla="*/ 8 h 9"/>
                  <a:gd name="T34" fmla="*/ 7 w 9"/>
                  <a:gd name="T35" fmla="*/ 7 h 9"/>
                  <a:gd name="T36" fmla="*/ 8 w 9"/>
                  <a:gd name="T37" fmla="*/ 7 h 9"/>
                  <a:gd name="T38" fmla="*/ 9 w 9"/>
                  <a:gd name="T39" fmla="*/ 6 h 9"/>
                  <a:gd name="T40" fmla="*/ 9 w 9"/>
                  <a:gd name="T41" fmla="*/ 5 h 9"/>
                  <a:gd name="T42" fmla="*/ 8 w 9"/>
                  <a:gd name="T43" fmla="*/ 4 h 9"/>
                  <a:gd name="T44" fmla="*/ 9 w 9"/>
                  <a:gd name="T45" fmla="*/ 3 h 9"/>
                  <a:gd name="T46" fmla="*/ 8 w 9"/>
                  <a:gd name="T47" fmla="*/ 2 h 9"/>
                  <a:gd name="T48" fmla="*/ 7 w 9"/>
                  <a:gd name="T49" fmla="*/ 1 h 9"/>
                  <a:gd name="T50" fmla="*/ 7 w 9"/>
                  <a:gd name="T51" fmla="*/ 1 h 9"/>
                  <a:gd name="T52" fmla="*/ 6 w 9"/>
                  <a:gd name="T53" fmla="*/ 2 h 9"/>
                  <a:gd name="T54" fmla="*/ 6 w 9"/>
                  <a:gd name="T55" fmla="*/ 1 h 9"/>
                  <a:gd name="T56" fmla="*/ 5 w 9"/>
                  <a:gd name="T57" fmla="*/ 1 h 9"/>
                  <a:gd name="T58" fmla="*/ 4 w 9"/>
                  <a:gd name="T59" fmla="*/ 1 h 9"/>
                  <a:gd name="T60" fmla="*/ 3 w 9"/>
                  <a:gd name="T61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" h="9">
                    <a:moveTo>
                      <a:pt x="3" y="1"/>
                    </a:move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3" y="6"/>
                      <a:pt x="2" y="6"/>
                      <a:pt x="2" y="7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8"/>
                      <a:pt x="5" y="8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9" y="6"/>
                      <a:pt x="9" y="5"/>
                      <a:pt x="9" y="5"/>
                    </a:cubicBezTo>
                    <a:cubicBezTo>
                      <a:pt x="9" y="5"/>
                      <a:pt x="8" y="5"/>
                      <a:pt x="8" y="4"/>
                    </a:cubicBezTo>
                    <a:cubicBezTo>
                      <a:pt x="8" y="4"/>
                      <a:pt x="9" y="4"/>
                      <a:pt x="9" y="3"/>
                    </a:cubicBezTo>
                    <a:cubicBezTo>
                      <a:pt x="9" y="3"/>
                      <a:pt x="8" y="3"/>
                      <a:pt x="8" y="2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8" name="Freeform 19"/>
              <p:cNvSpPr>
                <a:spLocks/>
              </p:cNvSpPr>
              <p:nvPr/>
            </p:nvSpPr>
            <p:spPr bwMode="auto">
              <a:xfrm>
                <a:off x="4452939" y="2049464"/>
                <a:ext cx="420688" cy="431800"/>
              </a:xfrm>
              <a:custGeom>
                <a:avLst/>
                <a:gdLst>
                  <a:gd name="T0" fmla="*/ 33 w 39"/>
                  <a:gd name="T1" fmla="*/ 2 h 40"/>
                  <a:gd name="T2" fmla="*/ 31 w 39"/>
                  <a:gd name="T3" fmla="*/ 1 h 40"/>
                  <a:gd name="T4" fmla="*/ 29 w 39"/>
                  <a:gd name="T5" fmla="*/ 1 h 40"/>
                  <a:gd name="T6" fmla="*/ 27 w 39"/>
                  <a:gd name="T7" fmla="*/ 2 h 40"/>
                  <a:gd name="T8" fmla="*/ 25 w 39"/>
                  <a:gd name="T9" fmla="*/ 4 h 40"/>
                  <a:gd name="T10" fmla="*/ 26 w 39"/>
                  <a:gd name="T11" fmla="*/ 7 h 40"/>
                  <a:gd name="T12" fmla="*/ 23 w 39"/>
                  <a:gd name="T13" fmla="*/ 8 h 40"/>
                  <a:gd name="T14" fmla="*/ 21 w 39"/>
                  <a:gd name="T15" fmla="*/ 7 h 40"/>
                  <a:gd name="T16" fmla="*/ 17 w 39"/>
                  <a:gd name="T17" fmla="*/ 6 h 40"/>
                  <a:gd name="T18" fmla="*/ 15 w 39"/>
                  <a:gd name="T19" fmla="*/ 5 h 40"/>
                  <a:gd name="T20" fmla="*/ 14 w 39"/>
                  <a:gd name="T21" fmla="*/ 2 h 40"/>
                  <a:gd name="T22" fmla="*/ 12 w 39"/>
                  <a:gd name="T23" fmla="*/ 2 h 40"/>
                  <a:gd name="T24" fmla="*/ 9 w 39"/>
                  <a:gd name="T25" fmla="*/ 1 h 40"/>
                  <a:gd name="T26" fmla="*/ 5 w 39"/>
                  <a:gd name="T27" fmla="*/ 0 h 40"/>
                  <a:gd name="T28" fmla="*/ 5 w 39"/>
                  <a:gd name="T29" fmla="*/ 0 h 40"/>
                  <a:gd name="T30" fmla="*/ 5 w 39"/>
                  <a:gd name="T31" fmla="*/ 3 h 40"/>
                  <a:gd name="T32" fmla="*/ 4 w 39"/>
                  <a:gd name="T33" fmla="*/ 3 h 40"/>
                  <a:gd name="T34" fmla="*/ 2 w 39"/>
                  <a:gd name="T35" fmla="*/ 5 h 40"/>
                  <a:gd name="T36" fmla="*/ 2 w 39"/>
                  <a:gd name="T37" fmla="*/ 6 h 40"/>
                  <a:gd name="T38" fmla="*/ 1 w 39"/>
                  <a:gd name="T39" fmla="*/ 9 h 40"/>
                  <a:gd name="T40" fmla="*/ 0 w 39"/>
                  <a:gd name="T41" fmla="*/ 9 h 40"/>
                  <a:gd name="T42" fmla="*/ 0 w 39"/>
                  <a:gd name="T43" fmla="*/ 10 h 40"/>
                  <a:gd name="T44" fmla="*/ 1 w 39"/>
                  <a:gd name="T45" fmla="*/ 13 h 40"/>
                  <a:gd name="T46" fmla="*/ 1 w 39"/>
                  <a:gd name="T47" fmla="*/ 15 h 40"/>
                  <a:gd name="T48" fmla="*/ 1 w 39"/>
                  <a:gd name="T49" fmla="*/ 19 h 40"/>
                  <a:gd name="T50" fmla="*/ 1 w 39"/>
                  <a:gd name="T51" fmla="*/ 20 h 40"/>
                  <a:gd name="T52" fmla="*/ 1 w 39"/>
                  <a:gd name="T53" fmla="*/ 23 h 40"/>
                  <a:gd name="T54" fmla="*/ 3 w 39"/>
                  <a:gd name="T55" fmla="*/ 25 h 40"/>
                  <a:gd name="T56" fmla="*/ 4 w 39"/>
                  <a:gd name="T57" fmla="*/ 26 h 40"/>
                  <a:gd name="T58" fmla="*/ 6 w 39"/>
                  <a:gd name="T59" fmla="*/ 27 h 40"/>
                  <a:gd name="T60" fmla="*/ 8 w 39"/>
                  <a:gd name="T61" fmla="*/ 28 h 40"/>
                  <a:gd name="T62" fmla="*/ 9 w 39"/>
                  <a:gd name="T63" fmla="*/ 29 h 40"/>
                  <a:gd name="T64" fmla="*/ 11 w 39"/>
                  <a:gd name="T65" fmla="*/ 30 h 40"/>
                  <a:gd name="T66" fmla="*/ 13 w 39"/>
                  <a:gd name="T67" fmla="*/ 30 h 40"/>
                  <a:gd name="T68" fmla="*/ 14 w 39"/>
                  <a:gd name="T69" fmla="*/ 30 h 40"/>
                  <a:gd name="T70" fmla="*/ 16 w 39"/>
                  <a:gd name="T71" fmla="*/ 29 h 40"/>
                  <a:gd name="T72" fmla="*/ 17 w 39"/>
                  <a:gd name="T73" fmla="*/ 29 h 40"/>
                  <a:gd name="T74" fmla="*/ 21 w 39"/>
                  <a:gd name="T75" fmla="*/ 31 h 40"/>
                  <a:gd name="T76" fmla="*/ 23 w 39"/>
                  <a:gd name="T77" fmla="*/ 32 h 40"/>
                  <a:gd name="T78" fmla="*/ 26 w 39"/>
                  <a:gd name="T79" fmla="*/ 34 h 40"/>
                  <a:gd name="T80" fmla="*/ 29 w 39"/>
                  <a:gd name="T81" fmla="*/ 36 h 40"/>
                  <a:gd name="T82" fmla="*/ 31 w 39"/>
                  <a:gd name="T83" fmla="*/ 37 h 40"/>
                  <a:gd name="T84" fmla="*/ 34 w 39"/>
                  <a:gd name="T85" fmla="*/ 38 h 40"/>
                  <a:gd name="T86" fmla="*/ 36 w 39"/>
                  <a:gd name="T87" fmla="*/ 40 h 40"/>
                  <a:gd name="T88" fmla="*/ 39 w 39"/>
                  <a:gd name="T89" fmla="*/ 38 h 40"/>
                  <a:gd name="T90" fmla="*/ 38 w 39"/>
                  <a:gd name="T91" fmla="*/ 20 h 40"/>
                  <a:gd name="T92" fmla="*/ 38 w 39"/>
                  <a:gd name="T93" fmla="*/ 10 h 40"/>
                  <a:gd name="T94" fmla="*/ 37 w 39"/>
                  <a:gd name="T95" fmla="*/ 6 h 40"/>
                  <a:gd name="T96" fmla="*/ 38 w 39"/>
                  <a:gd name="T97" fmla="*/ 5 h 40"/>
                  <a:gd name="T98" fmla="*/ 38 w 39"/>
                  <a:gd name="T99" fmla="*/ 4 h 40"/>
                  <a:gd name="T100" fmla="*/ 34 w 39"/>
                  <a:gd name="T101" fmla="*/ 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9" h="40">
                    <a:moveTo>
                      <a:pt x="33" y="3"/>
                    </a:moveTo>
                    <a:cubicBezTo>
                      <a:pt x="33" y="3"/>
                      <a:pt x="33" y="3"/>
                      <a:pt x="33" y="2"/>
                    </a:cubicBezTo>
                    <a:cubicBezTo>
                      <a:pt x="33" y="2"/>
                      <a:pt x="32" y="2"/>
                      <a:pt x="32" y="2"/>
                    </a:cubicBezTo>
                    <a:cubicBezTo>
                      <a:pt x="32" y="1"/>
                      <a:pt x="31" y="2"/>
                      <a:pt x="31" y="1"/>
                    </a:cubicBezTo>
                    <a:cubicBezTo>
                      <a:pt x="31" y="1"/>
                      <a:pt x="31" y="1"/>
                      <a:pt x="30" y="1"/>
                    </a:cubicBezTo>
                    <a:cubicBezTo>
                      <a:pt x="30" y="0"/>
                      <a:pt x="30" y="0"/>
                      <a:pt x="29" y="1"/>
                    </a:cubicBezTo>
                    <a:cubicBezTo>
                      <a:pt x="29" y="1"/>
                      <a:pt x="29" y="1"/>
                      <a:pt x="28" y="1"/>
                    </a:cubicBezTo>
                    <a:cubicBezTo>
                      <a:pt x="28" y="2"/>
                      <a:pt x="28" y="2"/>
                      <a:pt x="27" y="2"/>
                    </a:cubicBezTo>
                    <a:cubicBezTo>
                      <a:pt x="26" y="2"/>
                      <a:pt x="26" y="2"/>
                      <a:pt x="26" y="3"/>
                    </a:cubicBezTo>
                    <a:cubicBezTo>
                      <a:pt x="25" y="3"/>
                      <a:pt x="25" y="3"/>
                      <a:pt x="25" y="4"/>
                    </a:cubicBezTo>
                    <a:cubicBezTo>
                      <a:pt x="25" y="5"/>
                      <a:pt x="26" y="5"/>
                      <a:pt x="26" y="5"/>
                    </a:cubicBezTo>
                    <a:cubicBezTo>
                      <a:pt x="26" y="6"/>
                      <a:pt x="26" y="6"/>
                      <a:pt x="26" y="7"/>
                    </a:cubicBezTo>
                    <a:cubicBezTo>
                      <a:pt x="25" y="7"/>
                      <a:pt x="25" y="8"/>
                      <a:pt x="25" y="8"/>
                    </a:cubicBezTo>
                    <a:cubicBezTo>
                      <a:pt x="24" y="8"/>
                      <a:pt x="24" y="8"/>
                      <a:pt x="23" y="8"/>
                    </a:cubicBezTo>
                    <a:cubicBezTo>
                      <a:pt x="23" y="8"/>
                      <a:pt x="22" y="8"/>
                      <a:pt x="22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19" y="7"/>
                      <a:pt x="18" y="6"/>
                    </a:cubicBezTo>
                    <a:cubicBezTo>
                      <a:pt x="18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3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7" y="0"/>
                      <a:pt x="7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1"/>
                      <a:pt x="0" y="11"/>
                      <a:pt x="0" y="12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1" y="18"/>
                      <a:pt x="1" y="18"/>
                      <a:pt x="1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4"/>
                      <a:pt x="2" y="24"/>
                      <a:pt x="2" y="25"/>
                    </a:cubicBezTo>
                    <a:cubicBezTo>
                      <a:pt x="2" y="25"/>
                      <a:pt x="2" y="25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4" y="25"/>
                      <a:pt x="4" y="25"/>
                      <a:pt x="4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6" y="26"/>
                      <a:pt x="6" y="27"/>
                    </a:cubicBezTo>
                    <a:cubicBezTo>
                      <a:pt x="6" y="27"/>
                      <a:pt x="6" y="28"/>
                      <a:pt x="6" y="28"/>
                    </a:cubicBezTo>
                    <a:cubicBezTo>
                      <a:pt x="7" y="28"/>
                      <a:pt x="7" y="28"/>
                      <a:pt x="8" y="28"/>
                    </a:cubicBezTo>
                    <a:cubicBezTo>
                      <a:pt x="8" y="28"/>
                      <a:pt x="8" y="29"/>
                      <a:pt x="8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29"/>
                      <a:pt x="10" y="29"/>
                      <a:pt x="11" y="2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2" y="30"/>
                      <a:pt x="12" y="31"/>
                      <a:pt x="12" y="31"/>
                    </a:cubicBezTo>
                    <a:cubicBezTo>
                      <a:pt x="12" y="31"/>
                      <a:pt x="13" y="31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4" y="30"/>
                      <a:pt x="14" y="30"/>
                      <a:pt x="15" y="29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8"/>
                    </a:cubicBezTo>
                    <a:cubicBezTo>
                      <a:pt x="16" y="28"/>
                      <a:pt x="16" y="29"/>
                      <a:pt x="17" y="29"/>
                    </a:cubicBezTo>
                    <a:cubicBezTo>
                      <a:pt x="17" y="29"/>
                      <a:pt x="18" y="29"/>
                      <a:pt x="18" y="30"/>
                    </a:cubicBezTo>
                    <a:cubicBezTo>
                      <a:pt x="19" y="30"/>
                      <a:pt x="20" y="31"/>
                      <a:pt x="21" y="31"/>
                    </a:cubicBezTo>
                    <a:cubicBezTo>
                      <a:pt x="21" y="31"/>
                      <a:pt x="22" y="31"/>
                      <a:pt x="23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3"/>
                      <a:pt x="24" y="33"/>
                      <a:pt x="24" y="33"/>
                    </a:cubicBezTo>
                    <a:cubicBezTo>
                      <a:pt x="25" y="33"/>
                      <a:pt x="25" y="33"/>
                      <a:pt x="26" y="34"/>
                    </a:cubicBezTo>
                    <a:cubicBezTo>
                      <a:pt x="27" y="34"/>
                      <a:pt x="27" y="35"/>
                      <a:pt x="28" y="35"/>
                    </a:cubicBezTo>
                    <a:cubicBezTo>
                      <a:pt x="28" y="35"/>
                      <a:pt x="29" y="35"/>
                      <a:pt x="29" y="36"/>
                    </a:cubicBezTo>
                    <a:cubicBezTo>
                      <a:pt x="29" y="36"/>
                      <a:pt x="30" y="36"/>
                      <a:pt x="30" y="36"/>
                    </a:cubicBezTo>
                    <a:cubicBezTo>
                      <a:pt x="30" y="37"/>
                      <a:pt x="31" y="37"/>
                      <a:pt x="31" y="37"/>
                    </a:cubicBezTo>
                    <a:cubicBezTo>
                      <a:pt x="32" y="37"/>
                      <a:pt x="32" y="38"/>
                      <a:pt x="33" y="38"/>
                    </a:cubicBezTo>
                    <a:cubicBezTo>
                      <a:pt x="33" y="38"/>
                      <a:pt x="34" y="38"/>
                      <a:pt x="34" y="38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32"/>
                      <a:pt x="39" y="26"/>
                      <a:pt x="38" y="20"/>
                    </a:cubicBezTo>
                    <a:cubicBezTo>
                      <a:pt x="38" y="16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8" y="10"/>
                    </a:cubicBezTo>
                    <a:cubicBezTo>
                      <a:pt x="38" y="9"/>
                      <a:pt x="37" y="8"/>
                      <a:pt x="37" y="7"/>
                    </a:cubicBezTo>
                    <a:cubicBezTo>
                      <a:pt x="37" y="7"/>
                      <a:pt x="37" y="7"/>
                      <a:pt x="37" y="6"/>
                    </a:cubicBezTo>
                    <a:cubicBezTo>
                      <a:pt x="37" y="6"/>
                      <a:pt x="37" y="6"/>
                      <a:pt x="37" y="5"/>
                    </a:cubicBezTo>
                    <a:cubicBezTo>
                      <a:pt x="37" y="5"/>
                      <a:pt x="38" y="5"/>
                      <a:pt x="38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8" y="4"/>
                      <a:pt x="38" y="4"/>
                    </a:cubicBezTo>
                    <a:cubicBezTo>
                      <a:pt x="37" y="4"/>
                      <a:pt x="36" y="4"/>
                      <a:pt x="36" y="4"/>
                    </a:cubicBezTo>
                    <a:cubicBezTo>
                      <a:pt x="35" y="4"/>
                      <a:pt x="35" y="4"/>
                      <a:pt x="34" y="3"/>
                    </a:cubicBezTo>
                    <a:cubicBezTo>
                      <a:pt x="34" y="3"/>
                      <a:pt x="33" y="4"/>
                      <a:pt x="33" y="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9" name="Freeform 20"/>
              <p:cNvSpPr>
                <a:spLocks/>
              </p:cNvSpPr>
              <p:nvPr/>
            </p:nvSpPr>
            <p:spPr bwMode="auto">
              <a:xfrm>
                <a:off x="4841877" y="2481264"/>
                <a:ext cx="0" cy="1111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0" name="Freeform 21"/>
              <p:cNvSpPr>
                <a:spLocks/>
              </p:cNvSpPr>
              <p:nvPr/>
            </p:nvSpPr>
            <p:spPr bwMode="auto">
              <a:xfrm>
                <a:off x="5122864" y="2038351"/>
                <a:ext cx="107950" cy="130175"/>
              </a:xfrm>
              <a:custGeom>
                <a:avLst/>
                <a:gdLst>
                  <a:gd name="T0" fmla="*/ 9 w 10"/>
                  <a:gd name="T1" fmla="*/ 2 h 12"/>
                  <a:gd name="T2" fmla="*/ 9 w 10"/>
                  <a:gd name="T3" fmla="*/ 1 h 12"/>
                  <a:gd name="T4" fmla="*/ 9 w 10"/>
                  <a:gd name="T5" fmla="*/ 0 h 12"/>
                  <a:gd name="T6" fmla="*/ 9 w 10"/>
                  <a:gd name="T7" fmla="*/ 0 h 12"/>
                  <a:gd name="T8" fmla="*/ 8 w 10"/>
                  <a:gd name="T9" fmla="*/ 1 h 12"/>
                  <a:gd name="T10" fmla="*/ 6 w 10"/>
                  <a:gd name="T11" fmla="*/ 2 h 12"/>
                  <a:gd name="T12" fmla="*/ 5 w 10"/>
                  <a:gd name="T13" fmla="*/ 3 h 12"/>
                  <a:gd name="T14" fmla="*/ 4 w 10"/>
                  <a:gd name="T15" fmla="*/ 4 h 12"/>
                  <a:gd name="T16" fmla="*/ 3 w 10"/>
                  <a:gd name="T17" fmla="*/ 3 h 12"/>
                  <a:gd name="T18" fmla="*/ 2 w 10"/>
                  <a:gd name="T19" fmla="*/ 2 h 12"/>
                  <a:gd name="T20" fmla="*/ 1 w 10"/>
                  <a:gd name="T21" fmla="*/ 2 h 12"/>
                  <a:gd name="T22" fmla="*/ 1 w 10"/>
                  <a:gd name="T23" fmla="*/ 2 h 12"/>
                  <a:gd name="T24" fmla="*/ 1 w 10"/>
                  <a:gd name="T25" fmla="*/ 3 h 12"/>
                  <a:gd name="T26" fmla="*/ 0 w 10"/>
                  <a:gd name="T27" fmla="*/ 4 h 12"/>
                  <a:gd name="T28" fmla="*/ 1 w 10"/>
                  <a:gd name="T29" fmla="*/ 6 h 12"/>
                  <a:gd name="T30" fmla="*/ 1 w 10"/>
                  <a:gd name="T31" fmla="*/ 8 h 12"/>
                  <a:gd name="T32" fmla="*/ 0 w 10"/>
                  <a:gd name="T33" fmla="*/ 10 h 12"/>
                  <a:gd name="T34" fmla="*/ 0 w 10"/>
                  <a:gd name="T35" fmla="*/ 12 h 12"/>
                  <a:gd name="T36" fmla="*/ 0 w 10"/>
                  <a:gd name="T37" fmla="*/ 12 h 12"/>
                  <a:gd name="T38" fmla="*/ 1 w 10"/>
                  <a:gd name="T39" fmla="*/ 12 h 12"/>
                  <a:gd name="T40" fmla="*/ 2 w 10"/>
                  <a:gd name="T41" fmla="*/ 12 h 12"/>
                  <a:gd name="T42" fmla="*/ 3 w 10"/>
                  <a:gd name="T43" fmla="*/ 12 h 12"/>
                  <a:gd name="T44" fmla="*/ 4 w 10"/>
                  <a:gd name="T45" fmla="*/ 11 h 12"/>
                  <a:gd name="T46" fmla="*/ 4 w 10"/>
                  <a:gd name="T47" fmla="*/ 10 h 12"/>
                  <a:gd name="T48" fmla="*/ 6 w 10"/>
                  <a:gd name="T49" fmla="*/ 10 h 12"/>
                  <a:gd name="T50" fmla="*/ 6 w 10"/>
                  <a:gd name="T51" fmla="*/ 9 h 12"/>
                  <a:gd name="T52" fmla="*/ 6 w 10"/>
                  <a:gd name="T53" fmla="*/ 8 h 12"/>
                  <a:gd name="T54" fmla="*/ 5 w 10"/>
                  <a:gd name="T55" fmla="*/ 8 h 12"/>
                  <a:gd name="T56" fmla="*/ 4 w 10"/>
                  <a:gd name="T57" fmla="*/ 7 h 12"/>
                  <a:gd name="T58" fmla="*/ 5 w 10"/>
                  <a:gd name="T59" fmla="*/ 6 h 12"/>
                  <a:gd name="T60" fmla="*/ 7 w 10"/>
                  <a:gd name="T61" fmla="*/ 5 h 12"/>
                  <a:gd name="T62" fmla="*/ 8 w 10"/>
                  <a:gd name="T63" fmla="*/ 5 h 12"/>
                  <a:gd name="T64" fmla="*/ 9 w 10"/>
                  <a:gd name="T65" fmla="*/ 4 h 12"/>
                  <a:gd name="T66" fmla="*/ 10 w 10"/>
                  <a:gd name="T67" fmla="*/ 4 h 12"/>
                  <a:gd name="T68" fmla="*/ 9 w 10"/>
                  <a:gd name="T69" fmla="*/ 4 h 12"/>
                  <a:gd name="T70" fmla="*/ 9 w 10"/>
                  <a:gd name="T71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" h="12">
                    <a:moveTo>
                      <a:pt x="9" y="2"/>
                    </a:moveTo>
                    <a:cubicBezTo>
                      <a:pt x="9" y="2"/>
                      <a:pt x="9" y="2"/>
                      <a:pt x="9" y="1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6" y="2"/>
                      <a:pt x="6" y="2"/>
                      <a:pt x="5" y="3"/>
                    </a:cubicBezTo>
                    <a:cubicBezTo>
                      <a:pt x="5" y="3"/>
                      <a:pt x="5" y="4"/>
                      <a:pt x="4" y="4"/>
                    </a:cubicBezTo>
                    <a:cubicBezTo>
                      <a:pt x="4" y="4"/>
                      <a:pt x="3" y="3"/>
                      <a:pt x="3" y="3"/>
                    </a:cubicBezTo>
                    <a:cubicBezTo>
                      <a:pt x="3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1" y="6"/>
                      <a:pt x="1" y="6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1" y="9"/>
                      <a:pt x="1" y="9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1"/>
                      <a:pt x="4" y="11"/>
                    </a:cubicBezTo>
                    <a:cubicBezTo>
                      <a:pt x="4" y="11"/>
                      <a:pt x="4" y="11"/>
                      <a:pt x="4" y="10"/>
                    </a:cubicBezTo>
                    <a:cubicBezTo>
                      <a:pt x="5" y="10"/>
                      <a:pt x="6" y="11"/>
                      <a:pt x="6" y="10"/>
                    </a:cubicBezTo>
                    <a:cubicBezTo>
                      <a:pt x="7" y="10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5" y="8"/>
                      <a:pt x="5" y="8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8" y="5"/>
                      <a:pt x="8" y="5"/>
                    </a:cubicBezTo>
                    <a:cubicBezTo>
                      <a:pt x="8" y="5"/>
                      <a:pt x="9" y="5"/>
                      <a:pt x="9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3"/>
                      <a:pt x="9" y="3"/>
                      <a:pt x="9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1" name="Freeform 22"/>
              <p:cNvSpPr>
                <a:spLocks/>
              </p:cNvSpPr>
              <p:nvPr/>
            </p:nvSpPr>
            <p:spPr bwMode="auto">
              <a:xfrm>
                <a:off x="4583114" y="2740026"/>
                <a:ext cx="355600" cy="271463"/>
              </a:xfrm>
              <a:custGeom>
                <a:avLst/>
                <a:gdLst>
                  <a:gd name="T0" fmla="*/ 31 w 33"/>
                  <a:gd name="T1" fmla="*/ 14 h 25"/>
                  <a:gd name="T2" fmla="*/ 30 w 33"/>
                  <a:gd name="T3" fmla="*/ 12 h 25"/>
                  <a:gd name="T4" fmla="*/ 28 w 33"/>
                  <a:gd name="T5" fmla="*/ 9 h 25"/>
                  <a:gd name="T6" fmla="*/ 26 w 33"/>
                  <a:gd name="T7" fmla="*/ 7 h 25"/>
                  <a:gd name="T8" fmla="*/ 24 w 33"/>
                  <a:gd name="T9" fmla="*/ 6 h 25"/>
                  <a:gd name="T10" fmla="*/ 24 w 33"/>
                  <a:gd name="T11" fmla="*/ 3 h 25"/>
                  <a:gd name="T12" fmla="*/ 22 w 33"/>
                  <a:gd name="T13" fmla="*/ 0 h 25"/>
                  <a:gd name="T14" fmla="*/ 21 w 33"/>
                  <a:gd name="T15" fmla="*/ 0 h 25"/>
                  <a:gd name="T16" fmla="*/ 19 w 33"/>
                  <a:gd name="T17" fmla="*/ 1 h 25"/>
                  <a:gd name="T18" fmla="*/ 18 w 33"/>
                  <a:gd name="T19" fmla="*/ 2 h 25"/>
                  <a:gd name="T20" fmla="*/ 17 w 33"/>
                  <a:gd name="T21" fmla="*/ 4 h 25"/>
                  <a:gd name="T22" fmla="*/ 16 w 33"/>
                  <a:gd name="T23" fmla="*/ 5 h 25"/>
                  <a:gd name="T24" fmla="*/ 14 w 33"/>
                  <a:gd name="T25" fmla="*/ 6 h 25"/>
                  <a:gd name="T26" fmla="*/ 12 w 33"/>
                  <a:gd name="T27" fmla="*/ 6 h 25"/>
                  <a:gd name="T28" fmla="*/ 10 w 33"/>
                  <a:gd name="T29" fmla="*/ 7 h 25"/>
                  <a:gd name="T30" fmla="*/ 9 w 33"/>
                  <a:gd name="T31" fmla="*/ 9 h 25"/>
                  <a:gd name="T32" fmla="*/ 7 w 33"/>
                  <a:gd name="T33" fmla="*/ 10 h 25"/>
                  <a:gd name="T34" fmla="*/ 6 w 33"/>
                  <a:gd name="T35" fmla="*/ 10 h 25"/>
                  <a:gd name="T36" fmla="*/ 4 w 33"/>
                  <a:gd name="T37" fmla="*/ 10 h 25"/>
                  <a:gd name="T38" fmla="*/ 3 w 33"/>
                  <a:gd name="T39" fmla="*/ 10 h 25"/>
                  <a:gd name="T40" fmla="*/ 2 w 33"/>
                  <a:gd name="T41" fmla="*/ 13 h 25"/>
                  <a:gd name="T42" fmla="*/ 1 w 33"/>
                  <a:gd name="T43" fmla="*/ 14 h 25"/>
                  <a:gd name="T44" fmla="*/ 1 w 33"/>
                  <a:gd name="T45" fmla="*/ 16 h 25"/>
                  <a:gd name="T46" fmla="*/ 1 w 33"/>
                  <a:gd name="T47" fmla="*/ 17 h 25"/>
                  <a:gd name="T48" fmla="*/ 2 w 33"/>
                  <a:gd name="T49" fmla="*/ 19 h 25"/>
                  <a:gd name="T50" fmla="*/ 4 w 33"/>
                  <a:gd name="T51" fmla="*/ 22 h 25"/>
                  <a:gd name="T52" fmla="*/ 5 w 33"/>
                  <a:gd name="T53" fmla="*/ 25 h 25"/>
                  <a:gd name="T54" fmla="*/ 6 w 33"/>
                  <a:gd name="T55" fmla="*/ 23 h 25"/>
                  <a:gd name="T56" fmla="*/ 7 w 33"/>
                  <a:gd name="T57" fmla="*/ 21 h 25"/>
                  <a:gd name="T58" fmla="*/ 10 w 33"/>
                  <a:gd name="T59" fmla="*/ 21 h 25"/>
                  <a:gd name="T60" fmla="*/ 11 w 33"/>
                  <a:gd name="T61" fmla="*/ 21 h 25"/>
                  <a:gd name="T62" fmla="*/ 12 w 33"/>
                  <a:gd name="T63" fmla="*/ 20 h 25"/>
                  <a:gd name="T64" fmla="*/ 13 w 33"/>
                  <a:gd name="T65" fmla="*/ 17 h 25"/>
                  <a:gd name="T66" fmla="*/ 15 w 33"/>
                  <a:gd name="T67" fmla="*/ 17 h 25"/>
                  <a:gd name="T68" fmla="*/ 16 w 33"/>
                  <a:gd name="T69" fmla="*/ 19 h 25"/>
                  <a:gd name="T70" fmla="*/ 18 w 33"/>
                  <a:gd name="T71" fmla="*/ 19 h 25"/>
                  <a:gd name="T72" fmla="*/ 20 w 33"/>
                  <a:gd name="T73" fmla="*/ 19 h 25"/>
                  <a:gd name="T74" fmla="*/ 22 w 33"/>
                  <a:gd name="T75" fmla="*/ 18 h 25"/>
                  <a:gd name="T76" fmla="*/ 23 w 33"/>
                  <a:gd name="T77" fmla="*/ 18 h 25"/>
                  <a:gd name="T78" fmla="*/ 25 w 33"/>
                  <a:gd name="T79" fmla="*/ 18 h 25"/>
                  <a:gd name="T80" fmla="*/ 27 w 33"/>
                  <a:gd name="T81" fmla="*/ 17 h 25"/>
                  <a:gd name="T82" fmla="*/ 28 w 33"/>
                  <a:gd name="T83" fmla="*/ 17 h 25"/>
                  <a:gd name="T84" fmla="*/ 30 w 33"/>
                  <a:gd name="T85" fmla="*/ 17 h 25"/>
                  <a:gd name="T86" fmla="*/ 31 w 33"/>
                  <a:gd name="T87" fmla="*/ 17 h 25"/>
                  <a:gd name="T88" fmla="*/ 33 w 33"/>
                  <a:gd name="T89" fmla="*/ 17 h 25"/>
                  <a:gd name="T90" fmla="*/ 33 w 33"/>
                  <a:gd name="T91" fmla="*/ 1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3" h="25">
                    <a:moveTo>
                      <a:pt x="32" y="15"/>
                    </a:moveTo>
                    <a:cubicBezTo>
                      <a:pt x="32" y="14"/>
                      <a:pt x="32" y="14"/>
                      <a:pt x="31" y="14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9" y="11"/>
                      <a:pt x="28" y="12"/>
                      <a:pt x="28" y="11"/>
                    </a:cubicBezTo>
                    <a:cubicBezTo>
                      <a:pt x="28" y="10"/>
                      <a:pt x="29" y="10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8"/>
                      <a:pt x="27" y="8"/>
                      <a:pt x="26" y="7"/>
                    </a:cubicBezTo>
                    <a:cubicBezTo>
                      <a:pt x="25" y="7"/>
                      <a:pt x="25" y="7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3" y="5"/>
                      <a:pt x="24" y="5"/>
                      <a:pt x="24" y="4"/>
                    </a:cubicBezTo>
                    <a:cubicBezTo>
                      <a:pt x="24" y="4"/>
                      <a:pt x="24" y="3"/>
                      <a:pt x="24" y="3"/>
                    </a:cubicBezTo>
                    <a:cubicBezTo>
                      <a:pt x="24" y="2"/>
                      <a:pt x="23" y="2"/>
                      <a:pt x="23" y="2"/>
                    </a:cubicBezTo>
                    <a:cubicBezTo>
                      <a:pt x="23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2"/>
                      <a:pt x="19" y="2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5" y="5"/>
                      <a:pt x="15" y="5"/>
                      <a:pt x="14" y="6"/>
                    </a:cubicBezTo>
                    <a:cubicBezTo>
                      <a:pt x="14" y="6"/>
                      <a:pt x="14" y="6"/>
                      <a:pt x="13" y="6"/>
                    </a:cubicBezTo>
                    <a:cubicBezTo>
                      <a:pt x="13" y="6"/>
                      <a:pt x="13" y="6"/>
                      <a:pt x="12" y="6"/>
                    </a:cubicBezTo>
                    <a:cubicBezTo>
                      <a:pt x="12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7"/>
                    </a:cubicBezTo>
                    <a:cubicBezTo>
                      <a:pt x="9" y="7"/>
                      <a:pt x="9" y="7"/>
                      <a:pt x="9" y="8"/>
                    </a:cubicBezTo>
                    <a:cubicBezTo>
                      <a:pt x="9" y="8"/>
                      <a:pt x="9" y="8"/>
                      <a:pt x="9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9"/>
                      <a:pt x="7" y="10"/>
                      <a:pt x="7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2" y="11"/>
                      <a:pt x="2" y="12"/>
                    </a:cubicBezTo>
                    <a:cubicBezTo>
                      <a:pt x="2" y="12"/>
                      <a:pt x="2" y="12"/>
                      <a:pt x="2" y="13"/>
                    </a:cubicBezTo>
                    <a:cubicBezTo>
                      <a:pt x="2" y="13"/>
                      <a:pt x="2" y="13"/>
                      <a:pt x="1" y="13"/>
                    </a:cubicBezTo>
                    <a:cubicBezTo>
                      <a:pt x="1" y="14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5"/>
                      <a:pt x="2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1" y="16"/>
                      <a:pt x="1" y="17"/>
                    </a:cubicBezTo>
                    <a:cubicBezTo>
                      <a:pt x="1" y="17"/>
                      <a:pt x="1" y="17"/>
                      <a:pt x="1" y="18"/>
                    </a:cubicBezTo>
                    <a:cubicBezTo>
                      <a:pt x="1" y="18"/>
                      <a:pt x="2" y="18"/>
                      <a:pt x="2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4" y="22"/>
                      <a:pt x="4" y="23"/>
                    </a:cubicBezTo>
                    <a:cubicBezTo>
                      <a:pt x="4" y="24"/>
                      <a:pt x="5" y="24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4"/>
                      <a:pt x="6" y="24"/>
                      <a:pt x="6" y="23"/>
                    </a:cubicBezTo>
                    <a:cubicBezTo>
                      <a:pt x="6" y="23"/>
                      <a:pt x="6" y="23"/>
                      <a:pt x="6" y="22"/>
                    </a:cubicBezTo>
                    <a:cubicBezTo>
                      <a:pt x="7" y="22"/>
                      <a:pt x="6" y="21"/>
                      <a:pt x="7" y="21"/>
                    </a:cubicBezTo>
                    <a:cubicBezTo>
                      <a:pt x="8" y="20"/>
                      <a:pt x="8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2" y="21"/>
                    </a:cubicBezTo>
                    <a:cubicBezTo>
                      <a:pt x="12" y="20"/>
                      <a:pt x="11" y="20"/>
                      <a:pt x="12" y="20"/>
                    </a:cubicBezTo>
                    <a:cubicBezTo>
                      <a:pt x="12" y="19"/>
                      <a:pt x="12" y="19"/>
                      <a:pt x="12" y="18"/>
                    </a:cubicBezTo>
                    <a:cubicBezTo>
                      <a:pt x="12" y="18"/>
                      <a:pt x="12" y="18"/>
                      <a:pt x="13" y="17"/>
                    </a:cubicBezTo>
                    <a:cubicBezTo>
                      <a:pt x="13" y="17"/>
                      <a:pt x="13" y="17"/>
                      <a:pt x="14" y="17"/>
                    </a:cubicBezTo>
                    <a:cubicBezTo>
                      <a:pt x="14" y="17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6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20"/>
                      <a:pt x="22" y="20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7" y="17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6"/>
                      <a:pt x="29" y="16"/>
                      <a:pt x="30" y="17"/>
                    </a:cubicBezTo>
                    <a:cubicBezTo>
                      <a:pt x="30" y="17"/>
                      <a:pt x="30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3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2" name="Freeform 23"/>
              <p:cNvSpPr>
                <a:spLocks/>
              </p:cNvSpPr>
              <p:nvPr/>
            </p:nvSpPr>
            <p:spPr bwMode="auto">
              <a:xfrm>
                <a:off x="4441827" y="3000376"/>
                <a:ext cx="150813" cy="193675"/>
              </a:xfrm>
              <a:custGeom>
                <a:avLst/>
                <a:gdLst>
                  <a:gd name="T0" fmla="*/ 6 w 14"/>
                  <a:gd name="T1" fmla="*/ 16 h 18"/>
                  <a:gd name="T2" fmla="*/ 6 w 14"/>
                  <a:gd name="T3" fmla="*/ 15 h 18"/>
                  <a:gd name="T4" fmla="*/ 6 w 14"/>
                  <a:gd name="T5" fmla="*/ 14 h 18"/>
                  <a:gd name="T6" fmla="*/ 7 w 14"/>
                  <a:gd name="T7" fmla="*/ 14 h 18"/>
                  <a:gd name="T8" fmla="*/ 8 w 14"/>
                  <a:gd name="T9" fmla="*/ 14 h 18"/>
                  <a:gd name="T10" fmla="*/ 9 w 14"/>
                  <a:gd name="T11" fmla="*/ 14 h 18"/>
                  <a:gd name="T12" fmla="*/ 9 w 14"/>
                  <a:gd name="T13" fmla="*/ 13 h 18"/>
                  <a:gd name="T14" fmla="*/ 10 w 14"/>
                  <a:gd name="T15" fmla="*/ 13 h 18"/>
                  <a:gd name="T16" fmla="*/ 10 w 14"/>
                  <a:gd name="T17" fmla="*/ 14 h 18"/>
                  <a:gd name="T18" fmla="*/ 10 w 14"/>
                  <a:gd name="T19" fmla="*/ 14 h 18"/>
                  <a:gd name="T20" fmla="*/ 11 w 14"/>
                  <a:gd name="T21" fmla="*/ 14 h 18"/>
                  <a:gd name="T22" fmla="*/ 12 w 14"/>
                  <a:gd name="T23" fmla="*/ 14 h 18"/>
                  <a:gd name="T24" fmla="*/ 12 w 14"/>
                  <a:gd name="T25" fmla="*/ 14 h 18"/>
                  <a:gd name="T26" fmla="*/ 13 w 14"/>
                  <a:gd name="T27" fmla="*/ 14 h 18"/>
                  <a:gd name="T28" fmla="*/ 13 w 14"/>
                  <a:gd name="T29" fmla="*/ 13 h 18"/>
                  <a:gd name="T30" fmla="*/ 13 w 14"/>
                  <a:gd name="T31" fmla="*/ 12 h 18"/>
                  <a:gd name="T32" fmla="*/ 13 w 14"/>
                  <a:gd name="T33" fmla="*/ 10 h 18"/>
                  <a:gd name="T34" fmla="*/ 13 w 14"/>
                  <a:gd name="T35" fmla="*/ 8 h 18"/>
                  <a:gd name="T36" fmla="*/ 12 w 14"/>
                  <a:gd name="T37" fmla="*/ 7 h 18"/>
                  <a:gd name="T38" fmla="*/ 12 w 14"/>
                  <a:gd name="T39" fmla="*/ 6 h 18"/>
                  <a:gd name="T40" fmla="*/ 13 w 14"/>
                  <a:gd name="T41" fmla="*/ 6 h 18"/>
                  <a:gd name="T42" fmla="*/ 14 w 14"/>
                  <a:gd name="T43" fmla="*/ 5 h 18"/>
                  <a:gd name="T44" fmla="*/ 13 w 14"/>
                  <a:gd name="T45" fmla="*/ 4 h 18"/>
                  <a:gd name="T46" fmla="*/ 12 w 14"/>
                  <a:gd name="T47" fmla="*/ 3 h 18"/>
                  <a:gd name="T48" fmla="*/ 11 w 14"/>
                  <a:gd name="T49" fmla="*/ 3 h 18"/>
                  <a:gd name="T50" fmla="*/ 10 w 14"/>
                  <a:gd name="T51" fmla="*/ 4 h 18"/>
                  <a:gd name="T52" fmla="*/ 10 w 14"/>
                  <a:gd name="T53" fmla="*/ 3 h 18"/>
                  <a:gd name="T54" fmla="*/ 10 w 14"/>
                  <a:gd name="T55" fmla="*/ 2 h 18"/>
                  <a:gd name="T56" fmla="*/ 11 w 14"/>
                  <a:gd name="T57" fmla="*/ 1 h 18"/>
                  <a:gd name="T58" fmla="*/ 10 w 14"/>
                  <a:gd name="T59" fmla="*/ 1 h 18"/>
                  <a:gd name="T60" fmla="*/ 9 w 14"/>
                  <a:gd name="T61" fmla="*/ 1 h 18"/>
                  <a:gd name="T62" fmla="*/ 8 w 14"/>
                  <a:gd name="T63" fmla="*/ 1 h 18"/>
                  <a:gd name="T64" fmla="*/ 7 w 14"/>
                  <a:gd name="T65" fmla="*/ 1 h 18"/>
                  <a:gd name="T66" fmla="*/ 6 w 14"/>
                  <a:gd name="T67" fmla="*/ 1 h 18"/>
                  <a:gd name="T68" fmla="*/ 6 w 14"/>
                  <a:gd name="T69" fmla="*/ 1 h 18"/>
                  <a:gd name="T70" fmla="*/ 6 w 14"/>
                  <a:gd name="T71" fmla="*/ 2 h 18"/>
                  <a:gd name="T72" fmla="*/ 6 w 14"/>
                  <a:gd name="T73" fmla="*/ 4 h 18"/>
                  <a:gd name="T74" fmla="*/ 5 w 14"/>
                  <a:gd name="T75" fmla="*/ 4 h 18"/>
                  <a:gd name="T76" fmla="*/ 4 w 14"/>
                  <a:gd name="T77" fmla="*/ 4 h 18"/>
                  <a:gd name="T78" fmla="*/ 3 w 14"/>
                  <a:gd name="T79" fmla="*/ 4 h 18"/>
                  <a:gd name="T80" fmla="*/ 2 w 14"/>
                  <a:gd name="T81" fmla="*/ 5 h 18"/>
                  <a:gd name="T82" fmla="*/ 1 w 14"/>
                  <a:gd name="T83" fmla="*/ 5 h 18"/>
                  <a:gd name="T84" fmla="*/ 1 w 14"/>
                  <a:gd name="T85" fmla="*/ 4 h 18"/>
                  <a:gd name="T86" fmla="*/ 1 w 14"/>
                  <a:gd name="T87" fmla="*/ 6 h 18"/>
                  <a:gd name="T88" fmla="*/ 0 w 14"/>
                  <a:gd name="T89" fmla="*/ 9 h 18"/>
                  <a:gd name="T90" fmla="*/ 0 w 14"/>
                  <a:gd name="T91" fmla="*/ 10 h 18"/>
                  <a:gd name="T92" fmla="*/ 0 w 14"/>
                  <a:gd name="T93" fmla="*/ 12 h 18"/>
                  <a:gd name="T94" fmla="*/ 1 w 14"/>
                  <a:gd name="T95" fmla="*/ 13 h 18"/>
                  <a:gd name="T96" fmla="*/ 2 w 14"/>
                  <a:gd name="T97" fmla="*/ 14 h 18"/>
                  <a:gd name="T98" fmla="*/ 3 w 14"/>
                  <a:gd name="T99" fmla="*/ 16 h 18"/>
                  <a:gd name="T100" fmla="*/ 3 w 14"/>
                  <a:gd name="T101" fmla="*/ 17 h 18"/>
                  <a:gd name="T102" fmla="*/ 4 w 14"/>
                  <a:gd name="T103" fmla="*/ 17 h 18"/>
                  <a:gd name="T104" fmla="*/ 5 w 14"/>
                  <a:gd name="T105" fmla="*/ 18 h 18"/>
                  <a:gd name="T106" fmla="*/ 5 w 14"/>
                  <a:gd name="T107" fmla="*/ 18 h 18"/>
                  <a:gd name="T108" fmla="*/ 5 w 14"/>
                  <a:gd name="T109" fmla="*/ 18 h 18"/>
                  <a:gd name="T110" fmla="*/ 6 w 14"/>
                  <a:gd name="T111" fmla="*/ 17 h 18"/>
                  <a:gd name="T112" fmla="*/ 6 w 14"/>
                  <a:gd name="T113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" h="18">
                    <a:moveTo>
                      <a:pt x="6" y="16"/>
                    </a:moveTo>
                    <a:cubicBezTo>
                      <a:pt x="6" y="16"/>
                      <a:pt x="6" y="15"/>
                      <a:pt x="6" y="15"/>
                    </a:cubicBezTo>
                    <a:cubicBezTo>
                      <a:pt x="6" y="15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9" y="14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10" y="13"/>
                    </a:cubicBezTo>
                    <a:cubicBezTo>
                      <a:pt x="10" y="13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5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2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4"/>
                      <a:pt x="13" y="14"/>
                    </a:cubicBezTo>
                    <a:cubicBezTo>
                      <a:pt x="13" y="14"/>
                      <a:pt x="13" y="14"/>
                      <a:pt x="13" y="13"/>
                    </a:cubicBezTo>
                    <a:cubicBezTo>
                      <a:pt x="13" y="13"/>
                      <a:pt x="13" y="12"/>
                      <a:pt x="13" y="12"/>
                    </a:cubicBezTo>
                    <a:cubicBezTo>
                      <a:pt x="13" y="11"/>
                      <a:pt x="13" y="10"/>
                      <a:pt x="13" y="10"/>
                    </a:cubicBezTo>
                    <a:cubicBezTo>
                      <a:pt x="13" y="9"/>
                      <a:pt x="13" y="9"/>
                      <a:pt x="13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12" y="6"/>
                      <a:pt x="13" y="6"/>
                      <a:pt x="13" y="6"/>
                    </a:cubicBezTo>
                    <a:cubicBezTo>
                      <a:pt x="13" y="5"/>
                      <a:pt x="14" y="5"/>
                      <a:pt x="14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0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5" y="4"/>
                      <a:pt x="6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2" y="14"/>
                    </a:cubicBezTo>
                    <a:cubicBezTo>
                      <a:pt x="2" y="15"/>
                      <a:pt x="2" y="15"/>
                      <a:pt x="3" y="16"/>
                    </a:cubicBezTo>
                    <a:cubicBezTo>
                      <a:pt x="3" y="16"/>
                      <a:pt x="3" y="16"/>
                      <a:pt x="3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8"/>
                      <a:pt x="4" y="18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6" y="16"/>
                      <a:pt x="6" y="16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3" name="Freeform 24"/>
              <p:cNvSpPr>
                <a:spLocks/>
              </p:cNvSpPr>
              <p:nvPr/>
            </p:nvSpPr>
            <p:spPr bwMode="auto">
              <a:xfrm>
                <a:off x="3881439" y="2805114"/>
                <a:ext cx="107950" cy="141288"/>
              </a:xfrm>
              <a:custGeom>
                <a:avLst/>
                <a:gdLst>
                  <a:gd name="T0" fmla="*/ 9 w 10"/>
                  <a:gd name="T1" fmla="*/ 8 h 13"/>
                  <a:gd name="T2" fmla="*/ 9 w 10"/>
                  <a:gd name="T3" fmla="*/ 7 h 13"/>
                  <a:gd name="T4" fmla="*/ 8 w 10"/>
                  <a:gd name="T5" fmla="*/ 7 h 13"/>
                  <a:gd name="T6" fmla="*/ 7 w 10"/>
                  <a:gd name="T7" fmla="*/ 6 h 13"/>
                  <a:gd name="T8" fmla="*/ 8 w 10"/>
                  <a:gd name="T9" fmla="*/ 5 h 13"/>
                  <a:gd name="T10" fmla="*/ 8 w 10"/>
                  <a:gd name="T11" fmla="*/ 4 h 13"/>
                  <a:gd name="T12" fmla="*/ 8 w 10"/>
                  <a:gd name="T13" fmla="*/ 4 h 13"/>
                  <a:gd name="T14" fmla="*/ 9 w 10"/>
                  <a:gd name="T15" fmla="*/ 3 h 13"/>
                  <a:gd name="T16" fmla="*/ 8 w 10"/>
                  <a:gd name="T17" fmla="*/ 3 h 13"/>
                  <a:gd name="T18" fmla="*/ 7 w 10"/>
                  <a:gd name="T19" fmla="*/ 3 h 13"/>
                  <a:gd name="T20" fmla="*/ 6 w 10"/>
                  <a:gd name="T21" fmla="*/ 4 h 13"/>
                  <a:gd name="T22" fmla="*/ 5 w 10"/>
                  <a:gd name="T23" fmla="*/ 4 h 13"/>
                  <a:gd name="T24" fmla="*/ 5 w 10"/>
                  <a:gd name="T25" fmla="*/ 3 h 13"/>
                  <a:gd name="T26" fmla="*/ 5 w 10"/>
                  <a:gd name="T27" fmla="*/ 1 h 13"/>
                  <a:gd name="T28" fmla="*/ 5 w 10"/>
                  <a:gd name="T29" fmla="*/ 1 h 13"/>
                  <a:gd name="T30" fmla="*/ 3 w 10"/>
                  <a:gd name="T31" fmla="*/ 1 h 13"/>
                  <a:gd name="T32" fmla="*/ 3 w 10"/>
                  <a:gd name="T33" fmla="*/ 1 h 13"/>
                  <a:gd name="T34" fmla="*/ 3 w 10"/>
                  <a:gd name="T35" fmla="*/ 1 h 13"/>
                  <a:gd name="T36" fmla="*/ 3 w 10"/>
                  <a:gd name="T37" fmla="*/ 2 h 13"/>
                  <a:gd name="T38" fmla="*/ 2 w 10"/>
                  <a:gd name="T39" fmla="*/ 3 h 13"/>
                  <a:gd name="T40" fmla="*/ 1 w 10"/>
                  <a:gd name="T41" fmla="*/ 4 h 13"/>
                  <a:gd name="T42" fmla="*/ 1 w 10"/>
                  <a:gd name="T43" fmla="*/ 5 h 13"/>
                  <a:gd name="T44" fmla="*/ 0 w 10"/>
                  <a:gd name="T45" fmla="*/ 6 h 13"/>
                  <a:gd name="T46" fmla="*/ 0 w 10"/>
                  <a:gd name="T47" fmla="*/ 6 h 13"/>
                  <a:gd name="T48" fmla="*/ 1 w 10"/>
                  <a:gd name="T49" fmla="*/ 7 h 13"/>
                  <a:gd name="T50" fmla="*/ 1 w 10"/>
                  <a:gd name="T51" fmla="*/ 7 h 13"/>
                  <a:gd name="T52" fmla="*/ 2 w 10"/>
                  <a:gd name="T53" fmla="*/ 8 h 13"/>
                  <a:gd name="T54" fmla="*/ 3 w 10"/>
                  <a:gd name="T55" fmla="*/ 8 h 13"/>
                  <a:gd name="T56" fmla="*/ 4 w 10"/>
                  <a:gd name="T57" fmla="*/ 9 h 13"/>
                  <a:gd name="T58" fmla="*/ 5 w 10"/>
                  <a:gd name="T59" fmla="*/ 10 h 13"/>
                  <a:gd name="T60" fmla="*/ 5 w 10"/>
                  <a:gd name="T61" fmla="*/ 11 h 13"/>
                  <a:gd name="T62" fmla="*/ 7 w 10"/>
                  <a:gd name="T63" fmla="*/ 11 h 13"/>
                  <a:gd name="T64" fmla="*/ 7 w 10"/>
                  <a:gd name="T65" fmla="*/ 12 h 13"/>
                  <a:gd name="T66" fmla="*/ 8 w 10"/>
                  <a:gd name="T67" fmla="*/ 12 h 13"/>
                  <a:gd name="T68" fmla="*/ 9 w 10"/>
                  <a:gd name="T69" fmla="*/ 13 h 13"/>
                  <a:gd name="T70" fmla="*/ 10 w 10"/>
                  <a:gd name="T71" fmla="*/ 13 h 13"/>
                  <a:gd name="T72" fmla="*/ 10 w 10"/>
                  <a:gd name="T73" fmla="*/ 13 h 13"/>
                  <a:gd name="T74" fmla="*/ 10 w 10"/>
                  <a:gd name="T75" fmla="*/ 11 h 13"/>
                  <a:gd name="T76" fmla="*/ 10 w 10"/>
                  <a:gd name="T77" fmla="*/ 10 h 13"/>
                  <a:gd name="T78" fmla="*/ 10 w 10"/>
                  <a:gd name="T79" fmla="*/ 9 h 13"/>
                  <a:gd name="T80" fmla="*/ 9 w 10"/>
                  <a:gd name="T8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" h="13">
                    <a:moveTo>
                      <a:pt x="9" y="8"/>
                    </a:moveTo>
                    <a:cubicBezTo>
                      <a:pt x="9" y="8"/>
                      <a:pt x="10" y="7"/>
                      <a:pt x="9" y="7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8" y="7"/>
                      <a:pt x="7" y="7"/>
                      <a:pt x="7" y="6"/>
                    </a:cubicBezTo>
                    <a:cubicBezTo>
                      <a:pt x="7" y="6"/>
                      <a:pt x="8" y="6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7" y="3"/>
                      <a:pt x="7" y="4"/>
                      <a:pt x="6" y="4"/>
                    </a:cubicBezTo>
                    <a:cubicBezTo>
                      <a:pt x="6" y="5"/>
                      <a:pt x="6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5" y="10"/>
                      <a:pt x="5" y="11"/>
                      <a:pt x="5" y="11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7" y="11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2"/>
                    </a:cubicBezTo>
                    <a:cubicBezTo>
                      <a:pt x="9" y="12"/>
                      <a:pt x="9" y="13"/>
                      <a:pt x="9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2"/>
                      <a:pt x="10" y="12"/>
                      <a:pt x="10" y="11"/>
                    </a:cubicBezTo>
                    <a:cubicBezTo>
                      <a:pt x="10" y="11"/>
                      <a:pt x="10" y="11"/>
                      <a:pt x="10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0" y="8"/>
                      <a:pt x="10" y="8"/>
                      <a:pt x="9" y="8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4" name="Freeform 25"/>
              <p:cNvSpPr>
                <a:spLocks/>
              </p:cNvSpPr>
              <p:nvPr/>
            </p:nvSpPr>
            <p:spPr bwMode="auto">
              <a:xfrm>
                <a:off x="4043364" y="2611439"/>
                <a:ext cx="215900" cy="173038"/>
              </a:xfrm>
              <a:custGeom>
                <a:avLst/>
                <a:gdLst>
                  <a:gd name="T0" fmla="*/ 20 w 20"/>
                  <a:gd name="T1" fmla="*/ 7 h 16"/>
                  <a:gd name="T2" fmla="*/ 19 w 20"/>
                  <a:gd name="T3" fmla="*/ 7 h 16"/>
                  <a:gd name="T4" fmla="*/ 17 w 20"/>
                  <a:gd name="T5" fmla="*/ 7 h 16"/>
                  <a:gd name="T6" fmla="*/ 17 w 20"/>
                  <a:gd name="T7" fmla="*/ 6 h 16"/>
                  <a:gd name="T8" fmla="*/ 17 w 20"/>
                  <a:gd name="T9" fmla="*/ 5 h 16"/>
                  <a:gd name="T10" fmla="*/ 17 w 20"/>
                  <a:gd name="T11" fmla="*/ 4 h 16"/>
                  <a:gd name="T12" fmla="*/ 16 w 20"/>
                  <a:gd name="T13" fmla="*/ 3 h 16"/>
                  <a:gd name="T14" fmla="*/ 15 w 20"/>
                  <a:gd name="T15" fmla="*/ 2 h 16"/>
                  <a:gd name="T16" fmla="*/ 15 w 20"/>
                  <a:gd name="T17" fmla="*/ 1 h 16"/>
                  <a:gd name="T18" fmla="*/ 15 w 20"/>
                  <a:gd name="T19" fmla="*/ 1 h 16"/>
                  <a:gd name="T20" fmla="*/ 14 w 20"/>
                  <a:gd name="T21" fmla="*/ 0 h 16"/>
                  <a:gd name="T22" fmla="*/ 13 w 20"/>
                  <a:gd name="T23" fmla="*/ 0 h 16"/>
                  <a:gd name="T24" fmla="*/ 12 w 20"/>
                  <a:gd name="T25" fmla="*/ 1 h 16"/>
                  <a:gd name="T26" fmla="*/ 11 w 20"/>
                  <a:gd name="T27" fmla="*/ 1 h 16"/>
                  <a:gd name="T28" fmla="*/ 11 w 20"/>
                  <a:gd name="T29" fmla="*/ 2 h 16"/>
                  <a:gd name="T30" fmla="*/ 10 w 20"/>
                  <a:gd name="T31" fmla="*/ 2 h 16"/>
                  <a:gd name="T32" fmla="*/ 9 w 20"/>
                  <a:gd name="T33" fmla="*/ 3 h 16"/>
                  <a:gd name="T34" fmla="*/ 8 w 20"/>
                  <a:gd name="T35" fmla="*/ 4 h 16"/>
                  <a:gd name="T36" fmla="*/ 7 w 20"/>
                  <a:gd name="T37" fmla="*/ 4 h 16"/>
                  <a:gd name="T38" fmla="*/ 5 w 20"/>
                  <a:gd name="T39" fmla="*/ 4 h 16"/>
                  <a:gd name="T40" fmla="*/ 4 w 20"/>
                  <a:gd name="T41" fmla="*/ 5 h 16"/>
                  <a:gd name="T42" fmla="*/ 3 w 20"/>
                  <a:gd name="T43" fmla="*/ 6 h 16"/>
                  <a:gd name="T44" fmla="*/ 3 w 20"/>
                  <a:gd name="T45" fmla="*/ 8 h 16"/>
                  <a:gd name="T46" fmla="*/ 3 w 20"/>
                  <a:gd name="T47" fmla="*/ 9 h 16"/>
                  <a:gd name="T48" fmla="*/ 2 w 20"/>
                  <a:gd name="T49" fmla="*/ 9 h 16"/>
                  <a:gd name="T50" fmla="*/ 1 w 20"/>
                  <a:gd name="T51" fmla="*/ 10 h 16"/>
                  <a:gd name="T52" fmla="*/ 1 w 20"/>
                  <a:gd name="T53" fmla="*/ 11 h 16"/>
                  <a:gd name="T54" fmla="*/ 1 w 20"/>
                  <a:gd name="T55" fmla="*/ 12 h 16"/>
                  <a:gd name="T56" fmla="*/ 0 w 20"/>
                  <a:gd name="T57" fmla="*/ 14 h 16"/>
                  <a:gd name="T58" fmla="*/ 0 w 20"/>
                  <a:gd name="T59" fmla="*/ 14 h 16"/>
                  <a:gd name="T60" fmla="*/ 1 w 20"/>
                  <a:gd name="T61" fmla="*/ 14 h 16"/>
                  <a:gd name="T62" fmla="*/ 2 w 20"/>
                  <a:gd name="T63" fmla="*/ 15 h 16"/>
                  <a:gd name="T64" fmla="*/ 3 w 20"/>
                  <a:gd name="T65" fmla="*/ 16 h 16"/>
                  <a:gd name="T66" fmla="*/ 4 w 20"/>
                  <a:gd name="T67" fmla="*/ 15 h 16"/>
                  <a:gd name="T68" fmla="*/ 4 w 20"/>
                  <a:gd name="T69" fmla="*/ 15 h 16"/>
                  <a:gd name="T70" fmla="*/ 6 w 20"/>
                  <a:gd name="T71" fmla="*/ 15 h 16"/>
                  <a:gd name="T72" fmla="*/ 7 w 20"/>
                  <a:gd name="T73" fmla="*/ 16 h 16"/>
                  <a:gd name="T74" fmla="*/ 7 w 20"/>
                  <a:gd name="T75" fmla="*/ 15 h 16"/>
                  <a:gd name="T76" fmla="*/ 7 w 20"/>
                  <a:gd name="T77" fmla="*/ 14 h 16"/>
                  <a:gd name="T78" fmla="*/ 7 w 20"/>
                  <a:gd name="T79" fmla="*/ 13 h 16"/>
                  <a:gd name="T80" fmla="*/ 8 w 20"/>
                  <a:gd name="T81" fmla="*/ 12 h 16"/>
                  <a:gd name="T82" fmla="*/ 9 w 20"/>
                  <a:gd name="T83" fmla="*/ 12 h 16"/>
                  <a:gd name="T84" fmla="*/ 11 w 20"/>
                  <a:gd name="T85" fmla="*/ 12 h 16"/>
                  <a:gd name="T86" fmla="*/ 12 w 20"/>
                  <a:gd name="T87" fmla="*/ 12 h 16"/>
                  <a:gd name="T88" fmla="*/ 13 w 20"/>
                  <a:gd name="T89" fmla="*/ 12 h 16"/>
                  <a:gd name="T90" fmla="*/ 13 w 20"/>
                  <a:gd name="T91" fmla="*/ 11 h 16"/>
                  <a:gd name="T92" fmla="*/ 15 w 20"/>
                  <a:gd name="T93" fmla="*/ 12 h 16"/>
                  <a:gd name="T94" fmla="*/ 16 w 20"/>
                  <a:gd name="T95" fmla="*/ 12 h 16"/>
                  <a:gd name="T96" fmla="*/ 17 w 20"/>
                  <a:gd name="T97" fmla="*/ 12 h 16"/>
                  <a:gd name="T98" fmla="*/ 17 w 20"/>
                  <a:gd name="T99" fmla="*/ 12 h 16"/>
                  <a:gd name="T100" fmla="*/ 17 w 20"/>
                  <a:gd name="T101" fmla="*/ 11 h 16"/>
                  <a:gd name="T102" fmla="*/ 18 w 20"/>
                  <a:gd name="T103" fmla="*/ 11 h 16"/>
                  <a:gd name="T104" fmla="*/ 19 w 20"/>
                  <a:gd name="T105" fmla="*/ 11 h 16"/>
                  <a:gd name="T106" fmla="*/ 20 w 20"/>
                  <a:gd name="T107" fmla="*/ 10 h 16"/>
                  <a:gd name="T108" fmla="*/ 20 w 20"/>
                  <a:gd name="T109" fmla="*/ 8 h 16"/>
                  <a:gd name="T110" fmla="*/ 20 w 20"/>
                  <a:gd name="T111" fmla="*/ 8 h 16"/>
                  <a:gd name="T112" fmla="*/ 20 w 20"/>
                  <a:gd name="T113" fmla="*/ 7 h 16"/>
                  <a:gd name="T114" fmla="*/ 20 w 20"/>
                  <a:gd name="T11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" h="16">
                    <a:moveTo>
                      <a:pt x="20" y="7"/>
                    </a:moveTo>
                    <a:cubicBezTo>
                      <a:pt x="19" y="7"/>
                      <a:pt x="19" y="7"/>
                      <a:pt x="19" y="7"/>
                    </a:cubicBezTo>
                    <a:cubicBezTo>
                      <a:pt x="18" y="7"/>
                      <a:pt x="18" y="7"/>
                      <a:pt x="17" y="7"/>
                    </a:cubicBezTo>
                    <a:cubicBezTo>
                      <a:pt x="17" y="7"/>
                      <a:pt x="17" y="6"/>
                      <a:pt x="17" y="6"/>
                    </a:cubicBezTo>
                    <a:cubicBezTo>
                      <a:pt x="17" y="5"/>
                      <a:pt x="18" y="5"/>
                      <a:pt x="17" y="5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3"/>
                    </a:cubicBezTo>
                    <a:cubicBezTo>
                      <a:pt x="15" y="3"/>
                      <a:pt x="15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4" y="1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1" y="1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5" y="4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3" y="8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5"/>
                      <a:pt x="1" y="15"/>
                      <a:pt x="2" y="15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3" y="16"/>
                      <a:pt x="3" y="16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6" y="15"/>
                      <a:pt x="6" y="16"/>
                      <a:pt x="7" y="16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8" y="15"/>
                      <a:pt x="7" y="14"/>
                      <a:pt x="7" y="14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9" y="12"/>
                      <a:pt x="9" y="12"/>
                    </a:cubicBezTo>
                    <a:cubicBezTo>
                      <a:pt x="10" y="12"/>
                      <a:pt x="11" y="12"/>
                      <a:pt x="11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3" y="12"/>
                    </a:cubicBezTo>
                    <a:cubicBezTo>
                      <a:pt x="13" y="12"/>
                      <a:pt x="13" y="12"/>
                      <a:pt x="13" y="11"/>
                    </a:cubicBezTo>
                    <a:cubicBezTo>
                      <a:pt x="14" y="11"/>
                      <a:pt x="14" y="12"/>
                      <a:pt x="15" y="12"/>
                    </a:cubicBezTo>
                    <a:cubicBezTo>
                      <a:pt x="15" y="12"/>
                      <a:pt x="15" y="12"/>
                      <a:pt x="16" y="12"/>
                    </a:cubicBezTo>
                    <a:cubicBezTo>
                      <a:pt x="16" y="12"/>
                      <a:pt x="16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20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5" name="Freeform 26"/>
              <p:cNvSpPr>
                <a:spLocks/>
              </p:cNvSpPr>
              <p:nvPr/>
            </p:nvSpPr>
            <p:spPr bwMode="auto">
              <a:xfrm>
                <a:off x="5078414" y="3378201"/>
                <a:ext cx="87313" cy="206375"/>
              </a:xfrm>
              <a:custGeom>
                <a:avLst/>
                <a:gdLst>
                  <a:gd name="T0" fmla="*/ 7 w 8"/>
                  <a:gd name="T1" fmla="*/ 14 h 19"/>
                  <a:gd name="T2" fmla="*/ 7 w 8"/>
                  <a:gd name="T3" fmla="*/ 13 h 19"/>
                  <a:gd name="T4" fmla="*/ 7 w 8"/>
                  <a:gd name="T5" fmla="*/ 13 h 19"/>
                  <a:gd name="T6" fmla="*/ 6 w 8"/>
                  <a:gd name="T7" fmla="*/ 12 h 19"/>
                  <a:gd name="T8" fmla="*/ 6 w 8"/>
                  <a:gd name="T9" fmla="*/ 12 h 19"/>
                  <a:gd name="T10" fmla="*/ 6 w 8"/>
                  <a:gd name="T11" fmla="*/ 11 h 19"/>
                  <a:gd name="T12" fmla="*/ 6 w 8"/>
                  <a:gd name="T13" fmla="*/ 10 h 19"/>
                  <a:gd name="T14" fmla="*/ 5 w 8"/>
                  <a:gd name="T15" fmla="*/ 9 h 19"/>
                  <a:gd name="T16" fmla="*/ 5 w 8"/>
                  <a:gd name="T17" fmla="*/ 7 h 19"/>
                  <a:gd name="T18" fmla="*/ 6 w 8"/>
                  <a:gd name="T19" fmla="*/ 7 h 19"/>
                  <a:gd name="T20" fmla="*/ 6 w 8"/>
                  <a:gd name="T21" fmla="*/ 6 h 19"/>
                  <a:gd name="T22" fmla="*/ 6 w 8"/>
                  <a:gd name="T23" fmla="*/ 6 h 19"/>
                  <a:gd name="T24" fmla="*/ 6 w 8"/>
                  <a:gd name="T25" fmla="*/ 5 h 19"/>
                  <a:gd name="T26" fmla="*/ 6 w 8"/>
                  <a:gd name="T27" fmla="*/ 5 h 19"/>
                  <a:gd name="T28" fmla="*/ 5 w 8"/>
                  <a:gd name="T29" fmla="*/ 3 h 19"/>
                  <a:gd name="T30" fmla="*/ 5 w 8"/>
                  <a:gd name="T31" fmla="*/ 2 h 19"/>
                  <a:gd name="T32" fmla="*/ 5 w 8"/>
                  <a:gd name="T33" fmla="*/ 1 h 19"/>
                  <a:gd name="T34" fmla="*/ 4 w 8"/>
                  <a:gd name="T35" fmla="*/ 1 h 19"/>
                  <a:gd name="T36" fmla="*/ 3 w 8"/>
                  <a:gd name="T37" fmla="*/ 0 h 19"/>
                  <a:gd name="T38" fmla="*/ 2 w 8"/>
                  <a:gd name="T39" fmla="*/ 0 h 19"/>
                  <a:gd name="T40" fmla="*/ 1 w 8"/>
                  <a:gd name="T41" fmla="*/ 0 h 19"/>
                  <a:gd name="T42" fmla="*/ 1 w 8"/>
                  <a:gd name="T43" fmla="*/ 0 h 19"/>
                  <a:gd name="T44" fmla="*/ 1 w 8"/>
                  <a:gd name="T45" fmla="*/ 0 h 19"/>
                  <a:gd name="T46" fmla="*/ 2 w 8"/>
                  <a:gd name="T47" fmla="*/ 1 h 19"/>
                  <a:gd name="T48" fmla="*/ 2 w 8"/>
                  <a:gd name="T49" fmla="*/ 2 h 19"/>
                  <a:gd name="T50" fmla="*/ 3 w 8"/>
                  <a:gd name="T51" fmla="*/ 3 h 19"/>
                  <a:gd name="T52" fmla="*/ 2 w 8"/>
                  <a:gd name="T53" fmla="*/ 4 h 19"/>
                  <a:gd name="T54" fmla="*/ 2 w 8"/>
                  <a:gd name="T55" fmla="*/ 5 h 19"/>
                  <a:gd name="T56" fmla="*/ 1 w 8"/>
                  <a:gd name="T57" fmla="*/ 6 h 19"/>
                  <a:gd name="T58" fmla="*/ 2 w 8"/>
                  <a:gd name="T59" fmla="*/ 6 h 19"/>
                  <a:gd name="T60" fmla="*/ 2 w 8"/>
                  <a:gd name="T61" fmla="*/ 7 h 19"/>
                  <a:gd name="T62" fmla="*/ 2 w 8"/>
                  <a:gd name="T63" fmla="*/ 8 h 19"/>
                  <a:gd name="T64" fmla="*/ 2 w 8"/>
                  <a:gd name="T65" fmla="*/ 9 h 19"/>
                  <a:gd name="T66" fmla="*/ 1 w 8"/>
                  <a:gd name="T67" fmla="*/ 9 h 19"/>
                  <a:gd name="T68" fmla="*/ 1 w 8"/>
                  <a:gd name="T69" fmla="*/ 10 h 19"/>
                  <a:gd name="T70" fmla="*/ 0 w 8"/>
                  <a:gd name="T71" fmla="*/ 11 h 19"/>
                  <a:gd name="T72" fmla="*/ 0 w 8"/>
                  <a:gd name="T73" fmla="*/ 12 h 19"/>
                  <a:gd name="T74" fmla="*/ 1 w 8"/>
                  <a:gd name="T75" fmla="*/ 13 h 19"/>
                  <a:gd name="T76" fmla="*/ 1 w 8"/>
                  <a:gd name="T77" fmla="*/ 13 h 19"/>
                  <a:gd name="T78" fmla="*/ 1 w 8"/>
                  <a:gd name="T79" fmla="*/ 13 h 19"/>
                  <a:gd name="T80" fmla="*/ 2 w 8"/>
                  <a:gd name="T81" fmla="*/ 14 h 19"/>
                  <a:gd name="T82" fmla="*/ 2 w 8"/>
                  <a:gd name="T83" fmla="*/ 15 h 19"/>
                  <a:gd name="T84" fmla="*/ 3 w 8"/>
                  <a:gd name="T85" fmla="*/ 15 h 19"/>
                  <a:gd name="T86" fmla="*/ 4 w 8"/>
                  <a:gd name="T87" fmla="*/ 15 h 19"/>
                  <a:gd name="T88" fmla="*/ 5 w 8"/>
                  <a:gd name="T89" fmla="*/ 16 h 19"/>
                  <a:gd name="T90" fmla="*/ 5 w 8"/>
                  <a:gd name="T91" fmla="*/ 17 h 19"/>
                  <a:gd name="T92" fmla="*/ 4 w 8"/>
                  <a:gd name="T93" fmla="*/ 18 h 19"/>
                  <a:gd name="T94" fmla="*/ 5 w 8"/>
                  <a:gd name="T95" fmla="*/ 19 h 19"/>
                  <a:gd name="T96" fmla="*/ 6 w 8"/>
                  <a:gd name="T97" fmla="*/ 19 h 19"/>
                  <a:gd name="T98" fmla="*/ 7 w 8"/>
                  <a:gd name="T99" fmla="*/ 18 h 19"/>
                  <a:gd name="T100" fmla="*/ 8 w 8"/>
                  <a:gd name="T101" fmla="*/ 17 h 19"/>
                  <a:gd name="T102" fmla="*/ 8 w 8"/>
                  <a:gd name="T103" fmla="*/ 15 h 19"/>
                  <a:gd name="T104" fmla="*/ 7 w 8"/>
                  <a:gd name="T105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" h="19">
                    <a:moveTo>
                      <a:pt x="7" y="14"/>
                    </a:moveTo>
                    <a:cubicBezTo>
                      <a:pt x="7" y="14"/>
                      <a:pt x="7" y="14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4"/>
                      <a:pt x="6" y="4"/>
                      <a:pt x="5" y="3"/>
                    </a:cubicBezTo>
                    <a:cubicBezTo>
                      <a:pt x="5" y="3"/>
                      <a:pt x="6" y="3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4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2" y="9"/>
                      <a:pt x="1" y="9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1"/>
                      <a:pt x="1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1" y="14"/>
                      <a:pt x="2" y="14"/>
                    </a:cubicBezTo>
                    <a:cubicBezTo>
                      <a:pt x="2" y="14"/>
                      <a:pt x="2" y="15"/>
                      <a:pt x="2" y="15"/>
                    </a:cubicBezTo>
                    <a:cubicBezTo>
                      <a:pt x="2" y="15"/>
                      <a:pt x="3" y="15"/>
                      <a:pt x="3" y="15"/>
                    </a:cubicBezTo>
                    <a:cubicBezTo>
                      <a:pt x="3" y="15"/>
                      <a:pt x="4" y="15"/>
                      <a:pt x="4" y="15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8"/>
                      <a:pt x="4" y="18"/>
                      <a:pt x="4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7" y="19"/>
                      <a:pt x="7" y="18"/>
                      <a:pt x="7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6"/>
                      <a:pt x="8" y="16"/>
                      <a:pt x="8" y="15"/>
                    </a:cubicBezTo>
                    <a:cubicBezTo>
                      <a:pt x="8" y="15"/>
                      <a:pt x="8" y="15"/>
                      <a:pt x="7" y="14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6" name="Freeform 27"/>
              <p:cNvSpPr>
                <a:spLocks/>
              </p:cNvSpPr>
              <p:nvPr/>
            </p:nvSpPr>
            <p:spPr bwMode="auto">
              <a:xfrm>
                <a:off x="4506914" y="3605214"/>
                <a:ext cx="355600" cy="379413"/>
              </a:xfrm>
              <a:custGeom>
                <a:avLst/>
                <a:gdLst>
                  <a:gd name="T0" fmla="*/ 30 w 33"/>
                  <a:gd name="T1" fmla="*/ 2 h 35"/>
                  <a:gd name="T2" fmla="*/ 29 w 33"/>
                  <a:gd name="T3" fmla="*/ 2 h 35"/>
                  <a:gd name="T4" fmla="*/ 27 w 33"/>
                  <a:gd name="T5" fmla="*/ 3 h 35"/>
                  <a:gd name="T6" fmla="*/ 24 w 33"/>
                  <a:gd name="T7" fmla="*/ 3 h 35"/>
                  <a:gd name="T8" fmla="*/ 22 w 33"/>
                  <a:gd name="T9" fmla="*/ 3 h 35"/>
                  <a:gd name="T10" fmla="*/ 18 w 33"/>
                  <a:gd name="T11" fmla="*/ 3 h 35"/>
                  <a:gd name="T12" fmla="*/ 17 w 33"/>
                  <a:gd name="T13" fmla="*/ 2 h 35"/>
                  <a:gd name="T14" fmla="*/ 13 w 33"/>
                  <a:gd name="T15" fmla="*/ 2 h 35"/>
                  <a:gd name="T16" fmla="*/ 10 w 33"/>
                  <a:gd name="T17" fmla="*/ 1 h 35"/>
                  <a:gd name="T18" fmla="*/ 6 w 33"/>
                  <a:gd name="T19" fmla="*/ 2 h 35"/>
                  <a:gd name="T20" fmla="*/ 4 w 33"/>
                  <a:gd name="T21" fmla="*/ 1 h 35"/>
                  <a:gd name="T22" fmla="*/ 2 w 33"/>
                  <a:gd name="T23" fmla="*/ 1 h 35"/>
                  <a:gd name="T24" fmla="*/ 0 w 33"/>
                  <a:gd name="T25" fmla="*/ 1 h 35"/>
                  <a:gd name="T26" fmla="*/ 0 w 33"/>
                  <a:gd name="T27" fmla="*/ 3 h 35"/>
                  <a:gd name="T28" fmla="*/ 2 w 33"/>
                  <a:gd name="T29" fmla="*/ 5 h 35"/>
                  <a:gd name="T30" fmla="*/ 3 w 33"/>
                  <a:gd name="T31" fmla="*/ 8 h 35"/>
                  <a:gd name="T32" fmla="*/ 3 w 33"/>
                  <a:gd name="T33" fmla="*/ 9 h 35"/>
                  <a:gd name="T34" fmla="*/ 4 w 33"/>
                  <a:gd name="T35" fmla="*/ 10 h 35"/>
                  <a:gd name="T36" fmla="*/ 4 w 33"/>
                  <a:gd name="T37" fmla="*/ 13 h 35"/>
                  <a:gd name="T38" fmla="*/ 6 w 33"/>
                  <a:gd name="T39" fmla="*/ 15 h 35"/>
                  <a:gd name="T40" fmla="*/ 7 w 33"/>
                  <a:gd name="T41" fmla="*/ 17 h 35"/>
                  <a:gd name="T42" fmla="*/ 7 w 33"/>
                  <a:gd name="T43" fmla="*/ 21 h 35"/>
                  <a:gd name="T44" fmla="*/ 8 w 33"/>
                  <a:gd name="T45" fmla="*/ 24 h 35"/>
                  <a:gd name="T46" fmla="*/ 8 w 33"/>
                  <a:gd name="T47" fmla="*/ 27 h 35"/>
                  <a:gd name="T48" fmla="*/ 8 w 33"/>
                  <a:gd name="T49" fmla="*/ 30 h 35"/>
                  <a:gd name="T50" fmla="*/ 9 w 33"/>
                  <a:gd name="T51" fmla="*/ 33 h 35"/>
                  <a:gd name="T52" fmla="*/ 11 w 33"/>
                  <a:gd name="T53" fmla="*/ 35 h 35"/>
                  <a:gd name="T54" fmla="*/ 12 w 33"/>
                  <a:gd name="T55" fmla="*/ 33 h 35"/>
                  <a:gd name="T56" fmla="*/ 13 w 33"/>
                  <a:gd name="T57" fmla="*/ 33 h 35"/>
                  <a:gd name="T58" fmla="*/ 14 w 33"/>
                  <a:gd name="T59" fmla="*/ 35 h 35"/>
                  <a:gd name="T60" fmla="*/ 16 w 33"/>
                  <a:gd name="T61" fmla="*/ 35 h 35"/>
                  <a:gd name="T62" fmla="*/ 18 w 33"/>
                  <a:gd name="T63" fmla="*/ 34 h 35"/>
                  <a:gd name="T64" fmla="*/ 20 w 33"/>
                  <a:gd name="T65" fmla="*/ 34 h 35"/>
                  <a:gd name="T66" fmla="*/ 20 w 33"/>
                  <a:gd name="T67" fmla="*/ 23 h 35"/>
                  <a:gd name="T68" fmla="*/ 23 w 33"/>
                  <a:gd name="T69" fmla="*/ 15 h 35"/>
                  <a:gd name="T70" fmla="*/ 23 w 33"/>
                  <a:gd name="T71" fmla="*/ 7 h 35"/>
                  <a:gd name="T72" fmla="*/ 23 w 33"/>
                  <a:gd name="T73" fmla="*/ 5 h 35"/>
                  <a:gd name="T74" fmla="*/ 25 w 33"/>
                  <a:gd name="T75" fmla="*/ 4 h 35"/>
                  <a:gd name="T76" fmla="*/ 28 w 33"/>
                  <a:gd name="T77" fmla="*/ 4 h 35"/>
                  <a:gd name="T78" fmla="*/ 29 w 33"/>
                  <a:gd name="T79" fmla="*/ 4 h 35"/>
                  <a:gd name="T80" fmla="*/ 31 w 33"/>
                  <a:gd name="T81" fmla="*/ 4 h 35"/>
                  <a:gd name="T82" fmla="*/ 32 w 33"/>
                  <a:gd name="T83" fmla="*/ 3 h 35"/>
                  <a:gd name="T84" fmla="*/ 33 w 33"/>
                  <a:gd name="T85" fmla="*/ 3 h 35"/>
                  <a:gd name="T86" fmla="*/ 31 w 33"/>
                  <a:gd name="T8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" h="35">
                    <a:moveTo>
                      <a:pt x="31" y="2"/>
                    </a:moveTo>
                    <a:cubicBezTo>
                      <a:pt x="30" y="2"/>
                      <a:pt x="30" y="2"/>
                      <a:pt x="30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2"/>
                      <a:pt x="28" y="2"/>
                      <a:pt x="28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6" y="3"/>
                      <a:pt x="25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3"/>
                      <a:pt x="23" y="4"/>
                      <a:pt x="23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0" y="3"/>
                    </a:cubicBezTo>
                    <a:cubicBezTo>
                      <a:pt x="19" y="3"/>
                      <a:pt x="19" y="3"/>
                      <a:pt x="18" y="3"/>
                    </a:cubicBezTo>
                    <a:cubicBezTo>
                      <a:pt x="18" y="3"/>
                      <a:pt x="18" y="3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4" y="1"/>
                      <a:pt x="14" y="2"/>
                      <a:pt x="13" y="2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7"/>
                      <a:pt x="2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4" y="12"/>
                      <a:pt x="4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6"/>
                      <a:pt x="7" y="16"/>
                      <a:pt x="7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7" y="19"/>
                    </a:cubicBezTo>
                    <a:cubicBezTo>
                      <a:pt x="7" y="20"/>
                      <a:pt x="7" y="20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3"/>
                      <a:pt x="8" y="23"/>
                      <a:pt x="8" y="24"/>
                    </a:cubicBezTo>
                    <a:cubicBezTo>
                      <a:pt x="8" y="24"/>
                      <a:pt x="7" y="24"/>
                      <a:pt x="7" y="25"/>
                    </a:cubicBezTo>
                    <a:cubicBezTo>
                      <a:pt x="7" y="26"/>
                      <a:pt x="8" y="26"/>
                      <a:pt x="8" y="27"/>
                    </a:cubicBezTo>
                    <a:cubicBezTo>
                      <a:pt x="8" y="27"/>
                      <a:pt x="8" y="28"/>
                      <a:pt x="8" y="28"/>
                    </a:cubicBezTo>
                    <a:cubicBezTo>
                      <a:pt x="8" y="29"/>
                      <a:pt x="8" y="29"/>
                      <a:pt x="8" y="30"/>
                    </a:cubicBezTo>
                    <a:cubicBezTo>
                      <a:pt x="8" y="30"/>
                      <a:pt x="8" y="31"/>
                      <a:pt x="9" y="31"/>
                    </a:cubicBezTo>
                    <a:cubicBezTo>
                      <a:pt x="9" y="32"/>
                      <a:pt x="9" y="32"/>
                      <a:pt x="9" y="33"/>
                    </a:cubicBezTo>
                    <a:cubicBezTo>
                      <a:pt x="10" y="33"/>
                      <a:pt x="10" y="33"/>
                      <a:pt x="10" y="34"/>
                    </a:cubicBezTo>
                    <a:cubicBezTo>
                      <a:pt x="10" y="34"/>
                      <a:pt x="11" y="34"/>
                      <a:pt x="11" y="35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11" y="34"/>
                      <a:pt x="12" y="34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3"/>
                      <a:pt x="13" y="33"/>
                      <a:pt x="13" y="33"/>
                    </a:cubicBezTo>
                    <a:cubicBezTo>
                      <a:pt x="13" y="33"/>
                      <a:pt x="13" y="33"/>
                      <a:pt x="13" y="34"/>
                    </a:cubicBezTo>
                    <a:cubicBezTo>
                      <a:pt x="13" y="34"/>
                      <a:pt x="13" y="34"/>
                      <a:pt x="14" y="35"/>
                    </a:cubicBezTo>
                    <a:cubicBezTo>
                      <a:pt x="14" y="35"/>
                      <a:pt x="14" y="35"/>
                      <a:pt x="15" y="35"/>
                    </a:cubicBezTo>
                    <a:cubicBezTo>
                      <a:pt x="15" y="35"/>
                      <a:pt x="16" y="35"/>
                      <a:pt x="16" y="35"/>
                    </a:cubicBezTo>
                    <a:cubicBezTo>
                      <a:pt x="16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8" y="34"/>
                    </a:cubicBezTo>
                    <a:cubicBezTo>
                      <a:pt x="18" y="34"/>
                      <a:pt x="18" y="34"/>
                      <a:pt x="19" y="34"/>
                    </a:cubicBezTo>
                    <a:cubicBezTo>
                      <a:pt x="19" y="34"/>
                      <a:pt x="19" y="34"/>
                      <a:pt x="20" y="34"/>
                    </a:cubicBezTo>
                    <a:cubicBezTo>
                      <a:pt x="20" y="30"/>
                      <a:pt x="20" y="27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8"/>
                      <a:pt x="23" y="7"/>
                      <a:pt x="23" y="7"/>
                    </a:cubicBezTo>
                    <a:cubicBezTo>
                      <a:pt x="23" y="6"/>
                      <a:pt x="23" y="6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4" y="4"/>
                      <a:pt x="24" y="4"/>
                      <a:pt x="25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7" y="4"/>
                      <a:pt x="28" y="4"/>
                    </a:cubicBezTo>
                    <a:cubicBezTo>
                      <a:pt x="28" y="4"/>
                      <a:pt x="28" y="3"/>
                      <a:pt x="28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4"/>
                      <a:pt x="31" y="4"/>
                    </a:cubicBezTo>
                    <a:cubicBezTo>
                      <a:pt x="31" y="4"/>
                      <a:pt x="31" y="4"/>
                      <a:pt x="32" y="4"/>
                    </a:cubicBezTo>
                    <a:cubicBezTo>
                      <a:pt x="32" y="4"/>
                      <a:pt x="32" y="4"/>
                      <a:pt x="32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3" y="2"/>
                      <a:pt x="32" y="2"/>
                    </a:cubicBezTo>
                    <a:cubicBezTo>
                      <a:pt x="32" y="2"/>
                      <a:pt x="31" y="2"/>
                      <a:pt x="31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7" name="Freeform 28"/>
              <p:cNvSpPr>
                <a:spLocks/>
              </p:cNvSpPr>
              <p:nvPr/>
            </p:nvSpPr>
            <p:spPr bwMode="auto">
              <a:xfrm>
                <a:off x="5305427" y="2708276"/>
                <a:ext cx="292100" cy="422275"/>
              </a:xfrm>
              <a:custGeom>
                <a:avLst/>
                <a:gdLst>
                  <a:gd name="T0" fmla="*/ 26 w 27"/>
                  <a:gd name="T1" fmla="*/ 1 h 39"/>
                  <a:gd name="T2" fmla="*/ 24 w 27"/>
                  <a:gd name="T3" fmla="*/ 1 h 39"/>
                  <a:gd name="T4" fmla="*/ 22 w 27"/>
                  <a:gd name="T5" fmla="*/ 2 h 39"/>
                  <a:gd name="T6" fmla="*/ 20 w 27"/>
                  <a:gd name="T7" fmla="*/ 2 h 39"/>
                  <a:gd name="T8" fmla="*/ 18 w 27"/>
                  <a:gd name="T9" fmla="*/ 3 h 39"/>
                  <a:gd name="T10" fmla="*/ 16 w 27"/>
                  <a:gd name="T11" fmla="*/ 4 h 39"/>
                  <a:gd name="T12" fmla="*/ 13 w 27"/>
                  <a:gd name="T13" fmla="*/ 4 h 39"/>
                  <a:gd name="T14" fmla="*/ 11 w 27"/>
                  <a:gd name="T15" fmla="*/ 5 h 39"/>
                  <a:gd name="T16" fmla="*/ 8 w 27"/>
                  <a:gd name="T17" fmla="*/ 5 h 39"/>
                  <a:gd name="T18" fmla="*/ 7 w 27"/>
                  <a:gd name="T19" fmla="*/ 2 h 39"/>
                  <a:gd name="T20" fmla="*/ 6 w 27"/>
                  <a:gd name="T21" fmla="*/ 3 h 39"/>
                  <a:gd name="T22" fmla="*/ 5 w 27"/>
                  <a:gd name="T23" fmla="*/ 4 h 39"/>
                  <a:gd name="T24" fmla="*/ 6 w 27"/>
                  <a:gd name="T25" fmla="*/ 6 h 39"/>
                  <a:gd name="T26" fmla="*/ 7 w 27"/>
                  <a:gd name="T27" fmla="*/ 9 h 39"/>
                  <a:gd name="T28" fmla="*/ 10 w 27"/>
                  <a:gd name="T29" fmla="*/ 10 h 39"/>
                  <a:gd name="T30" fmla="*/ 14 w 27"/>
                  <a:gd name="T31" fmla="*/ 11 h 39"/>
                  <a:gd name="T32" fmla="*/ 15 w 27"/>
                  <a:gd name="T33" fmla="*/ 12 h 39"/>
                  <a:gd name="T34" fmla="*/ 18 w 27"/>
                  <a:gd name="T35" fmla="*/ 12 h 39"/>
                  <a:gd name="T36" fmla="*/ 18 w 27"/>
                  <a:gd name="T37" fmla="*/ 12 h 39"/>
                  <a:gd name="T38" fmla="*/ 17 w 27"/>
                  <a:gd name="T39" fmla="*/ 14 h 39"/>
                  <a:gd name="T40" fmla="*/ 15 w 27"/>
                  <a:gd name="T41" fmla="*/ 16 h 39"/>
                  <a:gd name="T42" fmla="*/ 13 w 27"/>
                  <a:gd name="T43" fmla="*/ 18 h 39"/>
                  <a:gd name="T44" fmla="*/ 12 w 27"/>
                  <a:gd name="T45" fmla="*/ 20 h 39"/>
                  <a:gd name="T46" fmla="*/ 11 w 27"/>
                  <a:gd name="T47" fmla="*/ 21 h 39"/>
                  <a:gd name="T48" fmla="*/ 8 w 27"/>
                  <a:gd name="T49" fmla="*/ 20 h 39"/>
                  <a:gd name="T50" fmla="*/ 7 w 27"/>
                  <a:gd name="T51" fmla="*/ 21 h 39"/>
                  <a:gd name="T52" fmla="*/ 5 w 27"/>
                  <a:gd name="T53" fmla="*/ 23 h 39"/>
                  <a:gd name="T54" fmla="*/ 3 w 27"/>
                  <a:gd name="T55" fmla="*/ 23 h 39"/>
                  <a:gd name="T56" fmla="*/ 2 w 27"/>
                  <a:gd name="T57" fmla="*/ 24 h 39"/>
                  <a:gd name="T58" fmla="*/ 1 w 27"/>
                  <a:gd name="T59" fmla="*/ 26 h 39"/>
                  <a:gd name="T60" fmla="*/ 1 w 27"/>
                  <a:gd name="T61" fmla="*/ 29 h 39"/>
                  <a:gd name="T62" fmla="*/ 1 w 27"/>
                  <a:gd name="T63" fmla="*/ 33 h 39"/>
                  <a:gd name="T64" fmla="*/ 0 w 27"/>
                  <a:gd name="T65" fmla="*/ 37 h 39"/>
                  <a:gd name="T66" fmla="*/ 2 w 27"/>
                  <a:gd name="T67" fmla="*/ 38 h 39"/>
                  <a:gd name="T68" fmla="*/ 2 w 27"/>
                  <a:gd name="T69" fmla="*/ 39 h 39"/>
                  <a:gd name="T70" fmla="*/ 5 w 27"/>
                  <a:gd name="T71" fmla="*/ 36 h 39"/>
                  <a:gd name="T72" fmla="*/ 8 w 27"/>
                  <a:gd name="T73" fmla="*/ 33 h 39"/>
                  <a:gd name="T74" fmla="*/ 10 w 27"/>
                  <a:gd name="T75" fmla="*/ 31 h 39"/>
                  <a:gd name="T76" fmla="*/ 13 w 27"/>
                  <a:gd name="T77" fmla="*/ 29 h 39"/>
                  <a:gd name="T78" fmla="*/ 15 w 27"/>
                  <a:gd name="T79" fmla="*/ 26 h 39"/>
                  <a:gd name="T80" fmla="*/ 18 w 27"/>
                  <a:gd name="T81" fmla="*/ 24 h 39"/>
                  <a:gd name="T82" fmla="*/ 19 w 27"/>
                  <a:gd name="T83" fmla="*/ 20 h 39"/>
                  <a:gd name="T84" fmla="*/ 20 w 27"/>
                  <a:gd name="T85" fmla="*/ 19 h 39"/>
                  <a:gd name="T86" fmla="*/ 22 w 27"/>
                  <a:gd name="T87" fmla="*/ 17 h 39"/>
                  <a:gd name="T88" fmla="*/ 22 w 27"/>
                  <a:gd name="T89" fmla="*/ 14 h 39"/>
                  <a:gd name="T90" fmla="*/ 23 w 27"/>
                  <a:gd name="T91" fmla="*/ 12 h 39"/>
                  <a:gd name="T92" fmla="*/ 25 w 27"/>
                  <a:gd name="T93" fmla="*/ 10 h 39"/>
                  <a:gd name="T94" fmla="*/ 26 w 27"/>
                  <a:gd name="T95" fmla="*/ 8 h 39"/>
                  <a:gd name="T96" fmla="*/ 26 w 27"/>
                  <a:gd name="T97" fmla="*/ 5 h 39"/>
                  <a:gd name="T98" fmla="*/ 27 w 27"/>
                  <a:gd name="T9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7" h="39">
                    <a:moveTo>
                      <a:pt x="26" y="2"/>
                    </a:moveTo>
                    <a:cubicBezTo>
                      <a:pt x="26" y="2"/>
                      <a:pt x="26" y="1"/>
                      <a:pt x="26" y="1"/>
                    </a:cubicBezTo>
                    <a:cubicBezTo>
                      <a:pt x="26" y="1"/>
                      <a:pt x="26" y="1"/>
                      <a:pt x="25" y="1"/>
                    </a:cubicBezTo>
                    <a:cubicBezTo>
                      <a:pt x="25" y="0"/>
                      <a:pt x="25" y="1"/>
                      <a:pt x="24" y="1"/>
                    </a:cubicBezTo>
                    <a:cubicBezTo>
                      <a:pt x="24" y="1"/>
                      <a:pt x="24" y="1"/>
                      <a:pt x="23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2" y="2"/>
                      <a:pt x="22" y="2"/>
                      <a:pt x="21" y="2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19" y="2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3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4" y="4"/>
                      <a:pt x="14" y="4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5"/>
                    </a:cubicBezTo>
                    <a:cubicBezTo>
                      <a:pt x="10" y="5"/>
                      <a:pt x="10" y="5"/>
                      <a:pt x="9" y="5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8" y="4"/>
                      <a:pt x="8" y="4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3"/>
                      <a:pt x="6" y="3"/>
                    </a:cubicBezTo>
                    <a:cubicBezTo>
                      <a:pt x="6" y="3"/>
                      <a:pt x="6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5"/>
                      <a:pt x="6" y="5"/>
                      <a:pt x="6" y="6"/>
                    </a:cubicBezTo>
                    <a:cubicBezTo>
                      <a:pt x="7" y="6"/>
                      <a:pt x="6" y="7"/>
                      <a:pt x="6" y="8"/>
                    </a:cubicBezTo>
                    <a:cubicBezTo>
                      <a:pt x="6" y="8"/>
                      <a:pt x="7" y="9"/>
                      <a:pt x="7" y="9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10"/>
                      <a:pt x="9" y="10"/>
                      <a:pt x="10" y="10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3" y="10"/>
                      <a:pt x="13" y="11"/>
                      <a:pt x="14" y="11"/>
                    </a:cubicBezTo>
                    <a:cubicBezTo>
                      <a:pt x="14" y="11"/>
                      <a:pt x="14" y="11"/>
                      <a:pt x="15" y="11"/>
                    </a:cubicBezTo>
                    <a:cubicBezTo>
                      <a:pt x="15" y="11"/>
                      <a:pt x="15" y="12"/>
                      <a:pt x="15" y="12"/>
                    </a:cubicBezTo>
                    <a:cubicBezTo>
                      <a:pt x="16" y="12"/>
                      <a:pt x="16" y="12"/>
                      <a:pt x="17" y="12"/>
                    </a:cubicBezTo>
                    <a:cubicBezTo>
                      <a:pt x="17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9" y="12"/>
                      <a:pt x="18" y="12"/>
                      <a:pt x="18" y="12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7"/>
                      <a:pt x="14" y="17"/>
                      <a:pt x="14" y="17"/>
                    </a:cubicBezTo>
                    <a:cubicBezTo>
                      <a:pt x="14" y="18"/>
                      <a:pt x="13" y="18"/>
                      <a:pt x="13" y="18"/>
                    </a:cubicBezTo>
                    <a:cubicBezTo>
                      <a:pt x="12" y="19"/>
                      <a:pt x="12" y="19"/>
                      <a:pt x="12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0"/>
                      <a:pt x="12" y="20"/>
                      <a:pt x="11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9" y="21"/>
                      <a:pt x="9" y="20"/>
                      <a:pt x="8" y="20"/>
                    </a:cubicBezTo>
                    <a:cubicBezTo>
                      <a:pt x="8" y="21"/>
                      <a:pt x="8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5" y="23"/>
                    </a:cubicBezTo>
                    <a:cubicBezTo>
                      <a:pt x="5" y="23"/>
                      <a:pt x="5" y="23"/>
                      <a:pt x="4" y="23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3" y="23"/>
                      <a:pt x="3" y="24"/>
                      <a:pt x="3" y="24"/>
                    </a:cubicBezTo>
                    <a:cubicBezTo>
                      <a:pt x="3" y="24"/>
                      <a:pt x="3" y="24"/>
                      <a:pt x="2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1" y="26"/>
                      <a:pt x="1" y="26"/>
                    </a:cubicBezTo>
                    <a:cubicBezTo>
                      <a:pt x="1" y="26"/>
                      <a:pt x="1" y="27"/>
                      <a:pt x="1" y="28"/>
                    </a:cubicBezTo>
                    <a:cubicBezTo>
                      <a:pt x="1" y="28"/>
                      <a:pt x="1" y="28"/>
                      <a:pt x="1" y="29"/>
                    </a:cubicBezTo>
                    <a:cubicBezTo>
                      <a:pt x="1" y="30"/>
                      <a:pt x="1" y="30"/>
                      <a:pt x="1" y="31"/>
                    </a:cubicBezTo>
                    <a:cubicBezTo>
                      <a:pt x="1" y="31"/>
                      <a:pt x="1" y="32"/>
                      <a:pt x="1" y="33"/>
                    </a:cubicBezTo>
                    <a:cubicBezTo>
                      <a:pt x="1" y="33"/>
                      <a:pt x="1" y="34"/>
                      <a:pt x="1" y="34"/>
                    </a:cubicBezTo>
                    <a:cubicBezTo>
                      <a:pt x="0" y="35"/>
                      <a:pt x="0" y="36"/>
                      <a:pt x="0" y="37"/>
                    </a:cubicBezTo>
                    <a:cubicBezTo>
                      <a:pt x="1" y="37"/>
                      <a:pt x="1" y="37"/>
                      <a:pt x="1" y="38"/>
                    </a:cubicBezTo>
                    <a:cubicBezTo>
                      <a:pt x="1" y="38"/>
                      <a:pt x="1" y="38"/>
                      <a:pt x="2" y="38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3" y="39"/>
                      <a:pt x="3" y="38"/>
                      <a:pt x="4" y="38"/>
                    </a:cubicBezTo>
                    <a:cubicBezTo>
                      <a:pt x="4" y="37"/>
                      <a:pt x="5" y="37"/>
                      <a:pt x="5" y="36"/>
                    </a:cubicBezTo>
                    <a:cubicBezTo>
                      <a:pt x="6" y="36"/>
                      <a:pt x="6" y="35"/>
                      <a:pt x="6" y="35"/>
                    </a:cubicBezTo>
                    <a:cubicBezTo>
                      <a:pt x="7" y="34"/>
                      <a:pt x="8" y="34"/>
                      <a:pt x="8" y="33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1" y="30"/>
                      <a:pt x="11" y="30"/>
                      <a:pt x="12" y="29"/>
                    </a:cubicBezTo>
                    <a:cubicBezTo>
                      <a:pt x="12" y="29"/>
                      <a:pt x="13" y="29"/>
                      <a:pt x="13" y="29"/>
                    </a:cubicBezTo>
                    <a:cubicBezTo>
                      <a:pt x="14" y="28"/>
                      <a:pt x="14" y="28"/>
                      <a:pt x="15" y="28"/>
                    </a:cubicBezTo>
                    <a:cubicBezTo>
                      <a:pt x="15" y="27"/>
                      <a:pt x="15" y="27"/>
                      <a:pt x="15" y="26"/>
                    </a:cubicBezTo>
                    <a:cubicBezTo>
                      <a:pt x="16" y="25"/>
                      <a:pt x="16" y="25"/>
                      <a:pt x="17" y="25"/>
                    </a:cubicBezTo>
                    <a:cubicBezTo>
                      <a:pt x="17" y="24"/>
                      <a:pt x="17" y="24"/>
                      <a:pt x="18" y="24"/>
                    </a:cubicBezTo>
                    <a:cubicBezTo>
                      <a:pt x="18" y="23"/>
                      <a:pt x="19" y="23"/>
                      <a:pt x="19" y="22"/>
                    </a:cubicBezTo>
                    <a:cubicBezTo>
                      <a:pt x="19" y="22"/>
                      <a:pt x="19" y="21"/>
                      <a:pt x="19" y="20"/>
                    </a:cubicBezTo>
                    <a:cubicBezTo>
                      <a:pt x="19" y="20"/>
                      <a:pt x="20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0" y="19"/>
                      <a:pt x="21" y="19"/>
                      <a:pt x="21" y="18"/>
                    </a:cubicBezTo>
                    <a:cubicBezTo>
                      <a:pt x="21" y="18"/>
                      <a:pt x="21" y="17"/>
                      <a:pt x="22" y="17"/>
                    </a:cubicBezTo>
                    <a:cubicBezTo>
                      <a:pt x="22" y="16"/>
                      <a:pt x="22" y="16"/>
                      <a:pt x="22" y="15"/>
                    </a:cubicBezTo>
                    <a:cubicBezTo>
                      <a:pt x="22" y="15"/>
                      <a:pt x="22" y="15"/>
                      <a:pt x="22" y="14"/>
                    </a:cubicBezTo>
                    <a:cubicBezTo>
                      <a:pt x="22" y="14"/>
                      <a:pt x="22" y="14"/>
                      <a:pt x="23" y="13"/>
                    </a:cubicBezTo>
                    <a:cubicBezTo>
                      <a:pt x="23" y="13"/>
                      <a:pt x="23" y="12"/>
                      <a:pt x="23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0"/>
                      <a:pt x="24" y="10"/>
                      <a:pt x="25" y="10"/>
                    </a:cubicBezTo>
                    <a:cubicBezTo>
                      <a:pt x="25" y="10"/>
                      <a:pt x="25" y="9"/>
                      <a:pt x="25" y="9"/>
                    </a:cubicBezTo>
                    <a:cubicBezTo>
                      <a:pt x="25" y="9"/>
                      <a:pt x="26" y="8"/>
                      <a:pt x="26" y="8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6"/>
                      <a:pt x="26" y="6"/>
                      <a:pt x="26" y="5"/>
                    </a:cubicBezTo>
                    <a:cubicBezTo>
                      <a:pt x="26" y="5"/>
                      <a:pt x="26" y="5"/>
                      <a:pt x="26" y="4"/>
                    </a:cubicBezTo>
                    <a:cubicBezTo>
                      <a:pt x="27" y="4"/>
                      <a:pt x="27" y="4"/>
                      <a:pt x="27" y="3"/>
                    </a:cubicBezTo>
                    <a:cubicBezTo>
                      <a:pt x="26" y="3"/>
                      <a:pt x="26" y="3"/>
                      <a:pt x="26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8" name="Freeform 29"/>
              <p:cNvSpPr>
                <a:spLocks/>
              </p:cNvSpPr>
              <p:nvPr/>
            </p:nvSpPr>
            <p:spPr bwMode="auto">
              <a:xfrm>
                <a:off x="4700589" y="1258889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1 w 2"/>
                  <a:gd name="T11" fmla="*/ 0 h 1"/>
                  <a:gd name="T12" fmla="*/ 0 w 2"/>
                  <a:gd name="T13" fmla="*/ 0 h 1"/>
                  <a:gd name="T14" fmla="*/ 0 w 2"/>
                  <a:gd name="T15" fmla="*/ 1 h 1"/>
                  <a:gd name="T16" fmla="*/ 0 w 2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9" name="Freeform 30"/>
              <p:cNvSpPr>
                <a:spLocks/>
              </p:cNvSpPr>
              <p:nvPr/>
            </p:nvSpPr>
            <p:spPr bwMode="auto">
              <a:xfrm>
                <a:off x="4691064" y="1270001"/>
                <a:ext cx="42863" cy="22225"/>
              </a:xfrm>
              <a:custGeom>
                <a:avLst/>
                <a:gdLst>
                  <a:gd name="T0" fmla="*/ 1 w 4"/>
                  <a:gd name="T1" fmla="*/ 2 h 2"/>
                  <a:gd name="T2" fmla="*/ 2 w 4"/>
                  <a:gd name="T3" fmla="*/ 2 h 2"/>
                  <a:gd name="T4" fmla="*/ 2 w 4"/>
                  <a:gd name="T5" fmla="*/ 2 h 2"/>
                  <a:gd name="T6" fmla="*/ 3 w 4"/>
                  <a:gd name="T7" fmla="*/ 1 h 2"/>
                  <a:gd name="T8" fmla="*/ 4 w 4"/>
                  <a:gd name="T9" fmla="*/ 1 h 2"/>
                  <a:gd name="T10" fmla="*/ 4 w 4"/>
                  <a:gd name="T11" fmla="*/ 0 h 2"/>
                  <a:gd name="T12" fmla="*/ 3 w 4"/>
                  <a:gd name="T13" fmla="*/ 0 h 2"/>
                  <a:gd name="T14" fmla="*/ 2 w 4"/>
                  <a:gd name="T15" fmla="*/ 0 h 2"/>
                  <a:gd name="T16" fmla="*/ 1 w 4"/>
                  <a:gd name="T17" fmla="*/ 1 h 2"/>
                  <a:gd name="T18" fmla="*/ 0 w 4"/>
                  <a:gd name="T19" fmla="*/ 1 h 2"/>
                  <a:gd name="T20" fmla="*/ 0 w 4"/>
                  <a:gd name="T21" fmla="*/ 1 h 2"/>
                  <a:gd name="T22" fmla="*/ 1 w 4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2">
                    <a:moveTo>
                      <a:pt x="1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0" y="2"/>
                      <a:pt x="1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0" name="Freeform 31"/>
              <p:cNvSpPr>
                <a:spLocks/>
              </p:cNvSpPr>
              <p:nvPr/>
            </p:nvSpPr>
            <p:spPr bwMode="auto">
              <a:xfrm>
                <a:off x="3956052" y="1368426"/>
                <a:ext cx="107950" cy="119063"/>
              </a:xfrm>
              <a:custGeom>
                <a:avLst/>
                <a:gdLst>
                  <a:gd name="T0" fmla="*/ 9 w 10"/>
                  <a:gd name="T1" fmla="*/ 9 h 11"/>
                  <a:gd name="T2" fmla="*/ 10 w 10"/>
                  <a:gd name="T3" fmla="*/ 8 h 11"/>
                  <a:gd name="T4" fmla="*/ 10 w 10"/>
                  <a:gd name="T5" fmla="*/ 6 h 11"/>
                  <a:gd name="T6" fmla="*/ 10 w 10"/>
                  <a:gd name="T7" fmla="*/ 5 h 11"/>
                  <a:gd name="T8" fmla="*/ 10 w 10"/>
                  <a:gd name="T9" fmla="*/ 4 h 11"/>
                  <a:gd name="T10" fmla="*/ 10 w 10"/>
                  <a:gd name="T11" fmla="*/ 4 h 11"/>
                  <a:gd name="T12" fmla="*/ 9 w 10"/>
                  <a:gd name="T13" fmla="*/ 3 h 11"/>
                  <a:gd name="T14" fmla="*/ 9 w 10"/>
                  <a:gd name="T15" fmla="*/ 3 h 11"/>
                  <a:gd name="T16" fmla="*/ 8 w 10"/>
                  <a:gd name="T17" fmla="*/ 3 h 11"/>
                  <a:gd name="T18" fmla="*/ 7 w 10"/>
                  <a:gd name="T19" fmla="*/ 4 h 11"/>
                  <a:gd name="T20" fmla="*/ 7 w 10"/>
                  <a:gd name="T21" fmla="*/ 3 h 11"/>
                  <a:gd name="T22" fmla="*/ 6 w 10"/>
                  <a:gd name="T23" fmla="*/ 3 h 11"/>
                  <a:gd name="T24" fmla="*/ 7 w 10"/>
                  <a:gd name="T25" fmla="*/ 2 h 11"/>
                  <a:gd name="T26" fmla="*/ 7 w 10"/>
                  <a:gd name="T27" fmla="*/ 1 h 11"/>
                  <a:gd name="T28" fmla="*/ 8 w 10"/>
                  <a:gd name="T29" fmla="*/ 1 h 11"/>
                  <a:gd name="T30" fmla="*/ 9 w 10"/>
                  <a:gd name="T31" fmla="*/ 1 h 11"/>
                  <a:gd name="T32" fmla="*/ 9 w 10"/>
                  <a:gd name="T33" fmla="*/ 0 h 11"/>
                  <a:gd name="T34" fmla="*/ 8 w 10"/>
                  <a:gd name="T35" fmla="*/ 0 h 11"/>
                  <a:gd name="T36" fmla="*/ 8 w 10"/>
                  <a:gd name="T37" fmla="*/ 0 h 11"/>
                  <a:gd name="T38" fmla="*/ 6 w 10"/>
                  <a:gd name="T39" fmla="*/ 0 h 11"/>
                  <a:gd name="T40" fmla="*/ 5 w 10"/>
                  <a:gd name="T41" fmla="*/ 1 h 11"/>
                  <a:gd name="T42" fmla="*/ 4 w 10"/>
                  <a:gd name="T43" fmla="*/ 2 h 11"/>
                  <a:gd name="T44" fmla="*/ 5 w 10"/>
                  <a:gd name="T45" fmla="*/ 2 h 11"/>
                  <a:gd name="T46" fmla="*/ 5 w 10"/>
                  <a:gd name="T47" fmla="*/ 3 h 11"/>
                  <a:gd name="T48" fmla="*/ 5 w 10"/>
                  <a:gd name="T49" fmla="*/ 3 h 11"/>
                  <a:gd name="T50" fmla="*/ 4 w 10"/>
                  <a:gd name="T51" fmla="*/ 3 h 11"/>
                  <a:gd name="T52" fmla="*/ 3 w 10"/>
                  <a:gd name="T53" fmla="*/ 3 h 11"/>
                  <a:gd name="T54" fmla="*/ 2 w 10"/>
                  <a:gd name="T55" fmla="*/ 2 h 11"/>
                  <a:gd name="T56" fmla="*/ 2 w 10"/>
                  <a:gd name="T57" fmla="*/ 3 h 11"/>
                  <a:gd name="T58" fmla="*/ 2 w 10"/>
                  <a:gd name="T59" fmla="*/ 4 h 11"/>
                  <a:gd name="T60" fmla="*/ 3 w 10"/>
                  <a:gd name="T61" fmla="*/ 4 h 11"/>
                  <a:gd name="T62" fmla="*/ 3 w 10"/>
                  <a:gd name="T63" fmla="*/ 5 h 11"/>
                  <a:gd name="T64" fmla="*/ 2 w 10"/>
                  <a:gd name="T65" fmla="*/ 5 h 11"/>
                  <a:gd name="T66" fmla="*/ 2 w 10"/>
                  <a:gd name="T67" fmla="*/ 5 h 11"/>
                  <a:gd name="T68" fmla="*/ 3 w 10"/>
                  <a:gd name="T69" fmla="*/ 6 h 11"/>
                  <a:gd name="T70" fmla="*/ 4 w 10"/>
                  <a:gd name="T71" fmla="*/ 6 h 11"/>
                  <a:gd name="T72" fmla="*/ 3 w 10"/>
                  <a:gd name="T73" fmla="*/ 7 h 11"/>
                  <a:gd name="T74" fmla="*/ 2 w 10"/>
                  <a:gd name="T75" fmla="*/ 7 h 11"/>
                  <a:gd name="T76" fmla="*/ 1 w 10"/>
                  <a:gd name="T77" fmla="*/ 8 h 11"/>
                  <a:gd name="T78" fmla="*/ 1 w 10"/>
                  <a:gd name="T79" fmla="*/ 8 h 11"/>
                  <a:gd name="T80" fmla="*/ 0 w 10"/>
                  <a:gd name="T81" fmla="*/ 9 h 11"/>
                  <a:gd name="T82" fmla="*/ 1 w 10"/>
                  <a:gd name="T83" fmla="*/ 10 h 11"/>
                  <a:gd name="T84" fmla="*/ 1 w 10"/>
                  <a:gd name="T85" fmla="*/ 11 h 11"/>
                  <a:gd name="T86" fmla="*/ 2 w 10"/>
                  <a:gd name="T87" fmla="*/ 11 h 11"/>
                  <a:gd name="T88" fmla="*/ 4 w 10"/>
                  <a:gd name="T89" fmla="*/ 10 h 11"/>
                  <a:gd name="T90" fmla="*/ 5 w 10"/>
                  <a:gd name="T91" fmla="*/ 10 h 11"/>
                  <a:gd name="T92" fmla="*/ 6 w 10"/>
                  <a:gd name="T93" fmla="*/ 9 h 11"/>
                  <a:gd name="T94" fmla="*/ 8 w 10"/>
                  <a:gd name="T95" fmla="*/ 9 h 11"/>
                  <a:gd name="T96" fmla="*/ 9 w 10"/>
                  <a:gd name="T9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" h="11">
                    <a:moveTo>
                      <a:pt x="9" y="9"/>
                    </a:moveTo>
                    <a:cubicBezTo>
                      <a:pt x="10" y="9"/>
                      <a:pt x="10" y="8"/>
                      <a:pt x="10" y="8"/>
                    </a:cubicBezTo>
                    <a:cubicBezTo>
                      <a:pt x="10" y="7"/>
                      <a:pt x="10" y="7"/>
                      <a:pt x="10" y="6"/>
                    </a:cubicBezTo>
                    <a:cubicBezTo>
                      <a:pt x="10" y="6"/>
                      <a:pt x="10" y="5"/>
                      <a:pt x="10" y="5"/>
                    </a:cubicBezTo>
                    <a:cubicBezTo>
                      <a:pt x="10" y="5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8" y="3"/>
                      <a:pt x="8" y="3"/>
                    </a:cubicBezTo>
                    <a:cubicBezTo>
                      <a:pt x="8" y="3"/>
                      <a:pt x="8" y="4"/>
                      <a:pt x="7" y="4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9" y="1"/>
                      <a:pt x="9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7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2" y="8"/>
                      <a:pt x="2" y="7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4" y="10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9"/>
                      <a:pt x="9" y="9"/>
                      <a:pt x="9" y="9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1" name="Freeform 32"/>
              <p:cNvSpPr>
                <a:spLocks/>
              </p:cNvSpPr>
              <p:nvPr/>
            </p:nvSpPr>
            <p:spPr bwMode="auto">
              <a:xfrm>
                <a:off x="4808539" y="13144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2" name="Freeform 33"/>
              <p:cNvSpPr>
                <a:spLocks/>
              </p:cNvSpPr>
              <p:nvPr/>
            </p:nvSpPr>
            <p:spPr bwMode="auto">
              <a:xfrm>
                <a:off x="4733927" y="1238251"/>
                <a:ext cx="85725" cy="76200"/>
              </a:xfrm>
              <a:custGeom>
                <a:avLst/>
                <a:gdLst>
                  <a:gd name="T0" fmla="*/ 0 w 8"/>
                  <a:gd name="T1" fmla="*/ 3 h 7"/>
                  <a:gd name="T2" fmla="*/ 1 w 8"/>
                  <a:gd name="T3" fmla="*/ 4 h 7"/>
                  <a:gd name="T4" fmla="*/ 2 w 8"/>
                  <a:gd name="T5" fmla="*/ 5 h 7"/>
                  <a:gd name="T6" fmla="*/ 2 w 8"/>
                  <a:gd name="T7" fmla="*/ 5 h 7"/>
                  <a:gd name="T8" fmla="*/ 2 w 8"/>
                  <a:gd name="T9" fmla="*/ 5 h 7"/>
                  <a:gd name="T10" fmla="*/ 3 w 8"/>
                  <a:gd name="T11" fmla="*/ 5 h 7"/>
                  <a:gd name="T12" fmla="*/ 4 w 8"/>
                  <a:gd name="T13" fmla="*/ 6 h 7"/>
                  <a:gd name="T14" fmla="*/ 4 w 8"/>
                  <a:gd name="T15" fmla="*/ 7 h 7"/>
                  <a:gd name="T16" fmla="*/ 6 w 8"/>
                  <a:gd name="T17" fmla="*/ 6 h 7"/>
                  <a:gd name="T18" fmla="*/ 7 w 8"/>
                  <a:gd name="T19" fmla="*/ 7 h 7"/>
                  <a:gd name="T20" fmla="*/ 7 w 8"/>
                  <a:gd name="T21" fmla="*/ 6 h 7"/>
                  <a:gd name="T22" fmla="*/ 7 w 8"/>
                  <a:gd name="T23" fmla="*/ 5 h 7"/>
                  <a:gd name="T24" fmla="*/ 8 w 8"/>
                  <a:gd name="T25" fmla="*/ 4 h 7"/>
                  <a:gd name="T26" fmla="*/ 8 w 8"/>
                  <a:gd name="T27" fmla="*/ 3 h 7"/>
                  <a:gd name="T28" fmla="*/ 8 w 8"/>
                  <a:gd name="T29" fmla="*/ 2 h 7"/>
                  <a:gd name="T30" fmla="*/ 8 w 8"/>
                  <a:gd name="T31" fmla="*/ 1 h 7"/>
                  <a:gd name="T32" fmla="*/ 8 w 8"/>
                  <a:gd name="T33" fmla="*/ 1 h 7"/>
                  <a:gd name="T34" fmla="*/ 7 w 8"/>
                  <a:gd name="T35" fmla="*/ 1 h 7"/>
                  <a:gd name="T36" fmla="*/ 6 w 8"/>
                  <a:gd name="T37" fmla="*/ 1 h 7"/>
                  <a:gd name="T38" fmla="*/ 5 w 8"/>
                  <a:gd name="T39" fmla="*/ 1 h 7"/>
                  <a:gd name="T40" fmla="*/ 4 w 8"/>
                  <a:gd name="T41" fmla="*/ 1 h 7"/>
                  <a:gd name="T42" fmla="*/ 3 w 8"/>
                  <a:gd name="T43" fmla="*/ 1 h 7"/>
                  <a:gd name="T44" fmla="*/ 2 w 8"/>
                  <a:gd name="T45" fmla="*/ 1 h 7"/>
                  <a:gd name="T46" fmla="*/ 1 w 8"/>
                  <a:gd name="T47" fmla="*/ 1 h 7"/>
                  <a:gd name="T48" fmla="*/ 0 w 8"/>
                  <a:gd name="T49" fmla="*/ 1 h 7"/>
                  <a:gd name="T50" fmla="*/ 0 w 8"/>
                  <a:gd name="T51" fmla="*/ 2 h 7"/>
                  <a:gd name="T52" fmla="*/ 0 w 8"/>
                  <a:gd name="T53" fmla="*/ 2 h 7"/>
                  <a:gd name="T54" fmla="*/ 0 w 8"/>
                  <a:gd name="T5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6"/>
                      <a:pt x="6" y="6"/>
                    </a:cubicBezTo>
                    <a:cubicBezTo>
                      <a:pt x="6" y="6"/>
                      <a:pt x="6" y="7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cubicBezTo>
                      <a:pt x="8" y="6"/>
                      <a:pt x="7" y="5"/>
                      <a:pt x="7" y="5"/>
                    </a:cubicBezTo>
                    <a:cubicBezTo>
                      <a:pt x="7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3" name="Freeform 34"/>
              <p:cNvSpPr>
                <a:spLocks/>
              </p:cNvSpPr>
              <p:nvPr/>
            </p:nvSpPr>
            <p:spPr bwMode="auto">
              <a:xfrm>
                <a:off x="4691064" y="1757364"/>
                <a:ext cx="42863" cy="96838"/>
              </a:xfrm>
              <a:custGeom>
                <a:avLst/>
                <a:gdLst>
                  <a:gd name="T0" fmla="*/ 3 w 4"/>
                  <a:gd name="T1" fmla="*/ 2 h 9"/>
                  <a:gd name="T2" fmla="*/ 2 w 4"/>
                  <a:gd name="T3" fmla="*/ 2 h 9"/>
                  <a:gd name="T4" fmla="*/ 2 w 4"/>
                  <a:gd name="T5" fmla="*/ 1 h 9"/>
                  <a:gd name="T6" fmla="*/ 1 w 4"/>
                  <a:gd name="T7" fmla="*/ 0 h 9"/>
                  <a:gd name="T8" fmla="*/ 0 w 4"/>
                  <a:gd name="T9" fmla="*/ 0 h 9"/>
                  <a:gd name="T10" fmla="*/ 0 w 4"/>
                  <a:gd name="T11" fmla="*/ 1 h 9"/>
                  <a:gd name="T12" fmla="*/ 0 w 4"/>
                  <a:gd name="T13" fmla="*/ 2 h 9"/>
                  <a:gd name="T14" fmla="*/ 0 w 4"/>
                  <a:gd name="T15" fmla="*/ 2 h 9"/>
                  <a:gd name="T16" fmla="*/ 0 w 4"/>
                  <a:gd name="T17" fmla="*/ 2 h 9"/>
                  <a:gd name="T18" fmla="*/ 0 w 4"/>
                  <a:gd name="T19" fmla="*/ 4 h 9"/>
                  <a:gd name="T20" fmla="*/ 0 w 4"/>
                  <a:gd name="T21" fmla="*/ 5 h 9"/>
                  <a:gd name="T22" fmla="*/ 0 w 4"/>
                  <a:gd name="T23" fmla="*/ 6 h 9"/>
                  <a:gd name="T24" fmla="*/ 0 w 4"/>
                  <a:gd name="T25" fmla="*/ 7 h 9"/>
                  <a:gd name="T26" fmla="*/ 1 w 4"/>
                  <a:gd name="T27" fmla="*/ 8 h 9"/>
                  <a:gd name="T28" fmla="*/ 1 w 4"/>
                  <a:gd name="T29" fmla="*/ 8 h 9"/>
                  <a:gd name="T30" fmla="*/ 1 w 4"/>
                  <a:gd name="T31" fmla="*/ 9 h 9"/>
                  <a:gd name="T32" fmla="*/ 2 w 4"/>
                  <a:gd name="T33" fmla="*/ 8 h 9"/>
                  <a:gd name="T34" fmla="*/ 3 w 4"/>
                  <a:gd name="T35" fmla="*/ 7 h 9"/>
                  <a:gd name="T36" fmla="*/ 4 w 4"/>
                  <a:gd name="T37" fmla="*/ 6 h 9"/>
                  <a:gd name="T38" fmla="*/ 4 w 4"/>
                  <a:gd name="T39" fmla="*/ 5 h 9"/>
                  <a:gd name="T40" fmla="*/ 4 w 4"/>
                  <a:gd name="T41" fmla="*/ 5 h 9"/>
                  <a:gd name="T42" fmla="*/ 3 w 4"/>
                  <a:gd name="T43" fmla="*/ 5 h 9"/>
                  <a:gd name="T44" fmla="*/ 3 w 4"/>
                  <a:gd name="T45" fmla="*/ 4 h 9"/>
                  <a:gd name="T46" fmla="*/ 2 w 4"/>
                  <a:gd name="T47" fmla="*/ 3 h 9"/>
                  <a:gd name="T48" fmla="*/ 3 w 4"/>
                  <a:gd name="T49" fmla="*/ 2 h 9"/>
                  <a:gd name="T50" fmla="*/ 3 w 4"/>
                  <a:gd name="T5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" h="9">
                    <a:moveTo>
                      <a:pt x="3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7"/>
                      <a:pt x="1" y="7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4" name="Freeform 35"/>
              <p:cNvSpPr>
                <a:spLocks/>
              </p:cNvSpPr>
              <p:nvPr/>
            </p:nvSpPr>
            <p:spPr bwMode="auto">
              <a:xfrm>
                <a:off x="4344989" y="1377951"/>
                <a:ext cx="301625" cy="238125"/>
              </a:xfrm>
              <a:custGeom>
                <a:avLst/>
                <a:gdLst>
                  <a:gd name="T0" fmla="*/ 10 w 28"/>
                  <a:gd name="T1" fmla="*/ 22 h 22"/>
                  <a:gd name="T2" fmla="*/ 13 w 28"/>
                  <a:gd name="T3" fmla="*/ 21 h 22"/>
                  <a:gd name="T4" fmla="*/ 15 w 28"/>
                  <a:gd name="T5" fmla="*/ 21 h 22"/>
                  <a:gd name="T6" fmla="*/ 16 w 28"/>
                  <a:gd name="T7" fmla="*/ 20 h 22"/>
                  <a:gd name="T8" fmla="*/ 17 w 28"/>
                  <a:gd name="T9" fmla="*/ 19 h 22"/>
                  <a:gd name="T10" fmla="*/ 19 w 28"/>
                  <a:gd name="T11" fmla="*/ 17 h 22"/>
                  <a:gd name="T12" fmla="*/ 22 w 28"/>
                  <a:gd name="T13" fmla="*/ 17 h 22"/>
                  <a:gd name="T14" fmla="*/ 24 w 28"/>
                  <a:gd name="T15" fmla="*/ 17 h 22"/>
                  <a:gd name="T16" fmla="*/ 26 w 28"/>
                  <a:gd name="T17" fmla="*/ 17 h 22"/>
                  <a:gd name="T18" fmla="*/ 27 w 28"/>
                  <a:gd name="T19" fmla="*/ 15 h 22"/>
                  <a:gd name="T20" fmla="*/ 27 w 28"/>
                  <a:gd name="T21" fmla="*/ 15 h 22"/>
                  <a:gd name="T22" fmla="*/ 24 w 28"/>
                  <a:gd name="T23" fmla="*/ 13 h 22"/>
                  <a:gd name="T24" fmla="*/ 22 w 28"/>
                  <a:gd name="T25" fmla="*/ 12 h 22"/>
                  <a:gd name="T26" fmla="*/ 20 w 28"/>
                  <a:gd name="T27" fmla="*/ 11 h 22"/>
                  <a:gd name="T28" fmla="*/ 20 w 28"/>
                  <a:gd name="T29" fmla="*/ 11 h 22"/>
                  <a:gd name="T30" fmla="*/ 19 w 28"/>
                  <a:gd name="T31" fmla="*/ 9 h 22"/>
                  <a:gd name="T32" fmla="*/ 19 w 28"/>
                  <a:gd name="T33" fmla="*/ 7 h 22"/>
                  <a:gd name="T34" fmla="*/ 19 w 28"/>
                  <a:gd name="T35" fmla="*/ 5 h 22"/>
                  <a:gd name="T36" fmla="*/ 18 w 28"/>
                  <a:gd name="T37" fmla="*/ 3 h 22"/>
                  <a:gd name="T38" fmla="*/ 17 w 28"/>
                  <a:gd name="T39" fmla="*/ 3 h 22"/>
                  <a:gd name="T40" fmla="*/ 15 w 28"/>
                  <a:gd name="T41" fmla="*/ 2 h 22"/>
                  <a:gd name="T42" fmla="*/ 12 w 28"/>
                  <a:gd name="T43" fmla="*/ 2 h 22"/>
                  <a:gd name="T44" fmla="*/ 11 w 28"/>
                  <a:gd name="T45" fmla="*/ 3 h 22"/>
                  <a:gd name="T46" fmla="*/ 10 w 28"/>
                  <a:gd name="T47" fmla="*/ 2 h 22"/>
                  <a:gd name="T48" fmla="*/ 9 w 28"/>
                  <a:gd name="T49" fmla="*/ 1 h 22"/>
                  <a:gd name="T50" fmla="*/ 8 w 28"/>
                  <a:gd name="T51" fmla="*/ 0 h 22"/>
                  <a:gd name="T52" fmla="*/ 7 w 28"/>
                  <a:gd name="T53" fmla="*/ 1 h 22"/>
                  <a:gd name="T54" fmla="*/ 6 w 28"/>
                  <a:gd name="T55" fmla="*/ 1 h 22"/>
                  <a:gd name="T56" fmla="*/ 6 w 28"/>
                  <a:gd name="T57" fmla="*/ 2 h 22"/>
                  <a:gd name="T58" fmla="*/ 6 w 28"/>
                  <a:gd name="T59" fmla="*/ 4 h 22"/>
                  <a:gd name="T60" fmla="*/ 5 w 28"/>
                  <a:gd name="T61" fmla="*/ 4 h 22"/>
                  <a:gd name="T62" fmla="*/ 3 w 28"/>
                  <a:gd name="T63" fmla="*/ 3 h 22"/>
                  <a:gd name="T64" fmla="*/ 2 w 28"/>
                  <a:gd name="T65" fmla="*/ 4 h 22"/>
                  <a:gd name="T66" fmla="*/ 3 w 28"/>
                  <a:gd name="T67" fmla="*/ 5 h 22"/>
                  <a:gd name="T68" fmla="*/ 2 w 28"/>
                  <a:gd name="T69" fmla="*/ 7 h 22"/>
                  <a:gd name="T70" fmla="*/ 2 w 28"/>
                  <a:gd name="T71" fmla="*/ 8 h 22"/>
                  <a:gd name="T72" fmla="*/ 1 w 28"/>
                  <a:gd name="T73" fmla="*/ 10 h 22"/>
                  <a:gd name="T74" fmla="*/ 1 w 28"/>
                  <a:gd name="T75" fmla="*/ 12 h 22"/>
                  <a:gd name="T76" fmla="*/ 1 w 28"/>
                  <a:gd name="T77" fmla="*/ 14 h 22"/>
                  <a:gd name="T78" fmla="*/ 4 w 28"/>
                  <a:gd name="T79" fmla="*/ 15 h 22"/>
                  <a:gd name="T80" fmla="*/ 4 w 28"/>
                  <a:gd name="T81" fmla="*/ 17 h 22"/>
                  <a:gd name="T82" fmla="*/ 4 w 28"/>
                  <a:gd name="T83" fmla="*/ 20 h 22"/>
                  <a:gd name="T84" fmla="*/ 5 w 28"/>
                  <a:gd name="T85" fmla="*/ 21 h 22"/>
                  <a:gd name="T86" fmla="*/ 8 w 28"/>
                  <a:gd name="T87" fmla="*/ 21 h 22"/>
                  <a:gd name="T88" fmla="*/ 10 w 28"/>
                  <a:gd name="T89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8" h="22">
                    <a:moveTo>
                      <a:pt x="10" y="21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2" y="21"/>
                    </a:cubicBezTo>
                    <a:cubicBezTo>
                      <a:pt x="12" y="21"/>
                      <a:pt x="12" y="21"/>
                      <a:pt x="13" y="21"/>
                    </a:cubicBezTo>
                    <a:cubicBezTo>
                      <a:pt x="13" y="21"/>
                      <a:pt x="13" y="20"/>
                      <a:pt x="14" y="20"/>
                    </a:cubicBezTo>
                    <a:cubicBezTo>
                      <a:pt x="14" y="20"/>
                      <a:pt x="14" y="21"/>
                      <a:pt x="15" y="21"/>
                    </a:cubicBezTo>
                    <a:cubicBezTo>
                      <a:pt x="15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8"/>
                      <a:pt x="17" y="19"/>
                      <a:pt x="17" y="19"/>
                    </a:cubicBezTo>
                    <a:cubicBezTo>
                      <a:pt x="18" y="18"/>
                      <a:pt x="17" y="18"/>
                      <a:pt x="18" y="17"/>
                    </a:cubicBezTo>
                    <a:cubicBezTo>
                      <a:pt x="18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7"/>
                      <a:pt x="21" y="17"/>
                      <a:pt x="22" y="17"/>
                    </a:cubicBezTo>
                    <a:cubicBezTo>
                      <a:pt x="22" y="17"/>
                      <a:pt x="23" y="17"/>
                      <a:pt x="23" y="17"/>
                    </a:cubicBezTo>
                    <a:cubicBezTo>
                      <a:pt x="23" y="17"/>
                      <a:pt x="24" y="17"/>
                      <a:pt x="24" y="17"/>
                    </a:cubicBezTo>
                    <a:cubicBezTo>
                      <a:pt x="24" y="17"/>
                      <a:pt x="25" y="17"/>
                      <a:pt x="25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6" y="16"/>
                    </a:cubicBezTo>
                    <a:cubicBezTo>
                      <a:pt x="27" y="16"/>
                      <a:pt x="27" y="15"/>
                      <a:pt x="27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4"/>
                      <a:pt x="26" y="14"/>
                      <a:pt x="25" y="14"/>
                    </a:cubicBezTo>
                    <a:cubicBezTo>
                      <a:pt x="25" y="13"/>
                      <a:pt x="25" y="13"/>
                      <a:pt x="24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3" y="13"/>
                      <a:pt x="22" y="13"/>
                      <a:pt x="22" y="12"/>
                    </a:cubicBezTo>
                    <a:cubicBezTo>
                      <a:pt x="22" y="12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19" y="10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6"/>
                      <a:pt x="19" y="5"/>
                    </a:cubicBezTo>
                    <a:cubicBezTo>
                      <a:pt x="19" y="5"/>
                      <a:pt x="18" y="5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5" y="2"/>
                      <a:pt x="15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8" y="1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2" y="6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1" y="8"/>
                      <a:pt x="1" y="9"/>
                    </a:cubicBezTo>
                    <a:cubicBezTo>
                      <a:pt x="0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0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4"/>
                      <a:pt x="2" y="14"/>
                      <a:pt x="3" y="14"/>
                    </a:cubicBezTo>
                    <a:cubicBezTo>
                      <a:pt x="3" y="14"/>
                      <a:pt x="4" y="14"/>
                      <a:pt x="4" y="15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6"/>
                      <a:pt x="5" y="17"/>
                      <a:pt x="4" y="17"/>
                    </a:cubicBezTo>
                    <a:cubicBezTo>
                      <a:pt x="4" y="18"/>
                      <a:pt x="4" y="19"/>
                      <a:pt x="4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7" y="21"/>
                      <a:pt x="7" y="21"/>
                      <a:pt x="8" y="21"/>
                    </a:cubicBezTo>
                    <a:cubicBezTo>
                      <a:pt x="8" y="20"/>
                      <a:pt x="8" y="20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</a:path>
                </a:pathLst>
              </a:custGeom>
              <a:solidFill>
                <a:schemeClr val="accent3"/>
              </a:solidFill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5" name="Freeform 36"/>
              <p:cNvSpPr>
                <a:spLocks/>
              </p:cNvSpPr>
              <p:nvPr/>
            </p:nvSpPr>
            <p:spPr bwMode="auto">
              <a:xfrm>
                <a:off x="4452939" y="1616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6" name="Freeform 37"/>
              <p:cNvSpPr>
                <a:spLocks/>
              </p:cNvSpPr>
              <p:nvPr/>
            </p:nvSpPr>
            <p:spPr bwMode="auto">
              <a:xfrm>
                <a:off x="6924677" y="2859089"/>
                <a:ext cx="130175" cy="184150"/>
              </a:xfrm>
              <a:custGeom>
                <a:avLst/>
                <a:gdLst>
                  <a:gd name="T0" fmla="*/ 11 w 12"/>
                  <a:gd name="T1" fmla="*/ 14 h 17"/>
                  <a:gd name="T2" fmla="*/ 10 w 12"/>
                  <a:gd name="T3" fmla="*/ 13 h 17"/>
                  <a:gd name="T4" fmla="*/ 10 w 12"/>
                  <a:gd name="T5" fmla="*/ 12 h 17"/>
                  <a:gd name="T6" fmla="*/ 10 w 12"/>
                  <a:gd name="T7" fmla="*/ 11 h 17"/>
                  <a:gd name="T8" fmla="*/ 10 w 12"/>
                  <a:gd name="T9" fmla="*/ 9 h 17"/>
                  <a:gd name="T10" fmla="*/ 10 w 12"/>
                  <a:gd name="T11" fmla="*/ 7 h 17"/>
                  <a:gd name="T12" fmla="*/ 9 w 12"/>
                  <a:gd name="T13" fmla="*/ 6 h 17"/>
                  <a:gd name="T14" fmla="*/ 8 w 12"/>
                  <a:gd name="T15" fmla="*/ 5 h 17"/>
                  <a:gd name="T16" fmla="*/ 8 w 12"/>
                  <a:gd name="T17" fmla="*/ 4 h 17"/>
                  <a:gd name="T18" fmla="*/ 7 w 12"/>
                  <a:gd name="T19" fmla="*/ 3 h 17"/>
                  <a:gd name="T20" fmla="*/ 6 w 12"/>
                  <a:gd name="T21" fmla="*/ 3 h 17"/>
                  <a:gd name="T22" fmla="*/ 6 w 12"/>
                  <a:gd name="T23" fmla="*/ 3 h 17"/>
                  <a:gd name="T24" fmla="*/ 4 w 12"/>
                  <a:gd name="T25" fmla="*/ 2 h 17"/>
                  <a:gd name="T26" fmla="*/ 3 w 12"/>
                  <a:gd name="T27" fmla="*/ 2 h 17"/>
                  <a:gd name="T28" fmla="*/ 3 w 12"/>
                  <a:gd name="T29" fmla="*/ 3 h 17"/>
                  <a:gd name="T30" fmla="*/ 2 w 12"/>
                  <a:gd name="T31" fmla="*/ 3 h 17"/>
                  <a:gd name="T32" fmla="*/ 2 w 12"/>
                  <a:gd name="T33" fmla="*/ 1 h 17"/>
                  <a:gd name="T34" fmla="*/ 1 w 12"/>
                  <a:gd name="T35" fmla="*/ 0 h 17"/>
                  <a:gd name="T36" fmla="*/ 1 w 12"/>
                  <a:gd name="T37" fmla="*/ 1 h 17"/>
                  <a:gd name="T38" fmla="*/ 0 w 12"/>
                  <a:gd name="T39" fmla="*/ 2 h 17"/>
                  <a:gd name="T40" fmla="*/ 0 w 12"/>
                  <a:gd name="T41" fmla="*/ 2 h 17"/>
                  <a:gd name="T42" fmla="*/ 1 w 12"/>
                  <a:gd name="T43" fmla="*/ 3 h 17"/>
                  <a:gd name="T44" fmla="*/ 2 w 12"/>
                  <a:gd name="T45" fmla="*/ 4 h 17"/>
                  <a:gd name="T46" fmla="*/ 2 w 12"/>
                  <a:gd name="T47" fmla="*/ 5 h 17"/>
                  <a:gd name="T48" fmla="*/ 2 w 12"/>
                  <a:gd name="T49" fmla="*/ 6 h 17"/>
                  <a:gd name="T50" fmla="*/ 2 w 12"/>
                  <a:gd name="T51" fmla="*/ 8 h 17"/>
                  <a:gd name="T52" fmla="*/ 3 w 12"/>
                  <a:gd name="T53" fmla="*/ 9 h 17"/>
                  <a:gd name="T54" fmla="*/ 3 w 12"/>
                  <a:gd name="T55" fmla="*/ 10 h 17"/>
                  <a:gd name="T56" fmla="*/ 4 w 12"/>
                  <a:gd name="T57" fmla="*/ 11 h 17"/>
                  <a:gd name="T58" fmla="*/ 4 w 12"/>
                  <a:gd name="T59" fmla="*/ 12 h 17"/>
                  <a:gd name="T60" fmla="*/ 5 w 12"/>
                  <a:gd name="T61" fmla="*/ 13 h 17"/>
                  <a:gd name="T62" fmla="*/ 5 w 12"/>
                  <a:gd name="T63" fmla="*/ 14 h 17"/>
                  <a:gd name="T64" fmla="*/ 5 w 12"/>
                  <a:gd name="T65" fmla="*/ 14 h 17"/>
                  <a:gd name="T66" fmla="*/ 6 w 12"/>
                  <a:gd name="T67" fmla="*/ 14 h 17"/>
                  <a:gd name="T68" fmla="*/ 7 w 12"/>
                  <a:gd name="T69" fmla="*/ 15 h 17"/>
                  <a:gd name="T70" fmla="*/ 7 w 12"/>
                  <a:gd name="T71" fmla="*/ 16 h 17"/>
                  <a:gd name="T72" fmla="*/ 8 w 12"/>
                  <a:gd name="T73" fmla="*/ 17 h 17"/>
                  <a:gd name="T74" fmla="*/ 10 w 12"/>
                  <a:gd name="T75" fmla="*/ 17 h 17"/>
                  <a:gd name="T76" fmla="*/ 11 w 12"/>
                  <a:gd name="T77" fmla="*/ 17 h 17"/>
                  <a:gd name="T78" fmla="*/ 12 w 12"/>
                  <a:gd name="T79" fmla="*/ 16 h 17"/>
                  <a:gd name="T80" fmla="*/ 12 w 12"/>
                  <a:gd name="T81" fmla="*/ 15 h 17"/>
                  <a:gd name="T82" fmla="*/ 11 w 12"/>
                  <a:gd name="T83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" h="17">
                    <a:moveTo>
                      <a:pt x="11" y="14"/>
                    </a:moveTo>
                    <a:cubicBezTo>
                      <a:pt x="11" y="14"/>
                      <a:pt x="11" y="14"/>
                      <a:pt x="10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6"/>
                      <a:pt x="9" y="6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7" y="4"/>
                      <a:pt x="8" y="4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4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1"/>
                    </a:cubicBezTo>
                    <a:cubicBezTo>
                      <a:pt x="1" y="1"/>
                      <a:pt x="2" y="1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8"/>
                      <a:pt x="2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4" y="10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4" y="12"/>
                      <a:pt x="4" y="13"/>
                      <a:pt x="5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5"/>
                      <a:pt x="6" y="15"/>
                      <a:pt x="7" y="15"/>
                    </a:cubicBezTo>
                    <a:cubicBezTo>
                      <a:pt x="7" y="15"/>
                      <a:pt x="7" y="16"/>
                      <a:pt x="7" y="16"/>
                    </a:cubicBezTo>
                    <a:cubicBezTo>
                      <a:pt x="8" y="16"/>
                      <a:pt x="8" y="16"/>
                      <a:pt x="8" y="17"/>
                    </a:cubicBezTo>
                    <a:cubicBezTo>
                      <a:pt x="9" y="17"/>
                      <a:pt x="9" y="17"/>
                      <a:pt x="10" y="17"/>
                    </a:cubicBezTo>
                    <a:cubicBezTo>
                      <a:pt x="10" y="17"/>
                      <a:pt x="11" y="17"/>
                      <a:pt x="11" y="17"/>
                    </a:cubicBezTo>
                    <a:cubicBezTo>
                      <a:pt x="12" y="17"/>
                      <a:pt x="12" y="17"/>
                      <a:pt x="12" y="16"/>
                    </a:cubicBezTo>
                    <a:cubicBezTo>
                      <a:pt x="12" y="16"/>
                      <a:pt x="12" y="16"/>
                      <a:pt x="12" y="15"/>
                    </a:cubicBezTo>
                    <a:cubicBezTo>
                      <a:pt x="12" y="15"/>
                      <a:pt x="12" y="14"/>
                      <a:pt x="11" y="14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7" name="Freeform 38"/>
              <p:cNvSpPr>
                <a:spLocks/>
              </p:cNvSpPr>
              <p:nvPr/>
            </p:nvSpPr>
            <p:spPr bwMode="auto">
              <a:xfrm>
                <a:off x="8597902" y="3659189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8" name="Freeform 39"/>
              <p:cNvSpPr>
                <a:spLocks/>
              </p:cNvSpPr>
              <p:nvPr/>
            </p:nvSpPr>
            <p:spPr bwMode="auto">
              <a:xfrm>
                <a:off x="8674102" y="3789364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1 h 2"/>
                  <a:gd name="T6" fmla="*/ 1 w 2"/>
                  <a:gd name="T7" fmla="*/ 0 h 2"/>
                  <a:gd name="T8" fmla="*/ 0 w 2"/>
                  <a:gd name="T9" fmla="*/ 1 h 2"/>
                  <a:gd name="T10" fmla="*/ 0 w 2"/>
                  <a:gd name="T11" fmla="*/ 1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9" name="Freeform 40"/>
              <p:cNvSpPr>
                <a:spLocks/>
              </p:cNvSpPr>
              <p:nvPr/>
            </p:nvSpPr>
            <p:spPr bwMode="auto">
              <a:xfrm>
                <a:off x="8597902" y="3703639"/>
                <a:ext cx="76200" cy="85725"/>
              </a:xfrm>
              <a:custGeom>
                <a:avLst/>
                <a:gdLst>
                  <a:gd name="T0" fmla="*/ 1 w 7"/>
                  <a:gd name="T1" fmla="*/ 3 h 8"/>
                  <a:gd name="T2" fmla="*/ 1 w 7"/>
                  <a:gd name="T3" fmla="*/ 4 h 8"/>
                  <a:gd name="T4" fmla="*/ 2 w 7"/>
                  <a:gd name="T5" fmla="*/ 4 h 8"/>
                  <a:gd name="T6" fmla="*/ 3 w 7"/>
                  <a:gd name="T7" fmla="*/ 5 h 8"/>
                  <a:gd name="T8" fmla="*/ 3 w 7"/>
                  <a:gd name="T9" fmla="*/ 6 h 8"/>
                  <a:gd name="T10" fmla="*/ 4 w 7"/>
                  <a:gd name="T11" fmla="*/ 7 h 8"/>
                  <a:gd name="T12" fmla="*/ 4 w 7"/>
                  <a:gd name="T13" fmla="*/ 8 h 8"/>
                  <a:gd name="T14" fmla="*/ 5 w 7"/>
                  <a:gd name="T15" fmla="*/ 8 h 8"/>
                  <a:gd name="T16" fmla="*/ 6 w 7"/>
                  <a:gd name="T17" fmla="*/ 8 h 8"/>
                  <a:gd name="T18" fmla="*/ 7 w 7"/>
                  <a:gd name="T19" fmla="*/ 8 h 8"/>
                  <a:gd name="T20" fmla="*/ 7 w 7"/>
                  <a:gd name="T21" fmla="*/ 8 h 8"/>
                  <a:gd name="T22" fmla="*/ 7 w 7"/>
                  <a:gd name="T23" fmla="*/ 7 h 8"/>
                  <a:gd name="T24" fmla="*/ 6 w 7"/>
                  <a:gd name="T25" fmla="*/ 6 h 8"/>
                  <a:gd name="T26" fmla="*/ 6 w 7"/>
                  <a:gd name="T27" fmla="*/ 5 h 8"/>
                  <a:gd name="T28" fmla="*/ 4 w 7"/>
                  <a:gd name="T29" fmla="*/ 5 h 8"/>
                  <a:gd name="T30" fmla="*/ 4 w 7"/>
                  <a:gd name="T31" fmla="*/ 4 h 8"/>
                  <a:gd name="T32" fmla="*/ 3 w 7"/>
                  <a:gd name="T33" fmla="*/ 3 h 8"/>
                  <a:gd name="T34" fmla="*/ 2 w 7"/>
                  <a:gd name="T35" fmla="*/ 3 h 8"/>
                  <a:gd name="T36" fmla="*/ 2 w 7"/>
                  <a:gd name="T37" fmla="*/ 2 h 8"/>
                  <a:gd name="T38" fmla="*/ 1 w 7"/>
                  <a:gd name="T39" fmla="*/ 1 h 8"/>
                  <a:gd name="T40" fmla="*/ 0 w 7"/>
                  <a:gd name="T41" fmla="*/ 0 h 8"/>
                  <a:gd name="T42" fmla="*/ 0 w 7"/>
                  <a:gd name="T43" fmla="*/ 1 h 8"/>
                  <a:gd name="T44" fmla="*/ 0 w 7"/>
                  <a:gd name="T45" fmla="*/ 2 h 8"/>
                  <a:gd name="T46" fmla="*/ 1 w 7"/>
                  <a:gd name="T47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" h="8">
                    <a:moveTo>
                      <a:pt x="1" y="3"/>
                    </a:move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5"/>
                      <a:pt x="5" y="6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3"/>
                      <a:pt x="3" y="3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50" name="Freeform 41"/>
              <p:cNvSpPr>
                <a:spLocks/>
              </p:cNvSpPr>
              <p:nvPr/>
            </p:nvSpPr>
            <p:spPr bwMode="auto">
              <a:xfrm>
                <a:off x="6330952" y="1550989"/>
                <a:ext cx="0" cy="1111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51" name="Freeform 42"/>
              <p:cNvSpPr>
                <a:spLocks/>
              </p:cNvSpPr>
              <p:nvPr/>
            </p:nvSpPr>
            <p:spPr bwMode="auto">
              <a:xfrm>
                <a:off x="6072189" y="1431926"/>
                <a:ext cx="1403350" cy="1027113"/>
              </a:xfrm>
              <a:custGeom>
                <a:avLst/>
                <a:gdLst>
                  <a:gd name="T0" fmla="*/ 101 w 130"/>
                  <a:gd name="T1" fmla="*/ 95 h 95"/>
                  <a:gd name="T2" fmla="*/ 109 w 130"/>
                  <a:gd name="T3" fmla="*/ 89 h 95"/>
                  <a:gd name="T4" fmla="*/ 118 w 130"/>
                  <a:gd name="T5" fmla="*/ 85 h 95"/>
                  <a:gd name="T6" fmla="*/ 122 w 130"/>
                  <a:gd name="T7" fmla="*/ 75 h 95"/>
                  <a:gd name="T8" fmla="*/ 125 w 130"/>
                  <a:gd name="T9" fmla="*/ 68 h 95"/>
                  <a:gd name="T10" fmla="*/ 123 w 130"/>
                  <a:gd name="T11" fmla="*/ 63 h 95"/>
                  <a:gd name="T12" fmla="*/ 117 w 130"/>
                  <a:gd name="T13" fmla="*/ 56 h 95"/>
                  <a:gd name="T14" fmla="*/ 114 w 130"/>
                  <a:gd name="T15" fmla="*/ 49 h 95"/>
                  <a:gd name="T16" fmla="*/ 117 w 130"/>
                  <a:gd name="T17" fmla="*/ 45 h 95"/>
                  <a:gd name="T18" fmla="*/ 110 w 130"/>
                  <a:gd name="T19" fmla="*/ 46 h 95"/>
                  <a:gd name="T20" fmla="*/ 104 w 130"/>
                  <a:gd name="T21" fmla="*/ 40 h 95"/>
                  <a:gd name="T22" fmla="*/ 109 w 130"/>
                  <a:gd name="T23" fmla="*/ 37 h 95"/>
                  <a:gd name="T24" fmla="*/ 113 w 130"/>
                  <a:gd name="T25" fmla="*/ 37 h 95"/>
                  <a:gd name="T26" fmla="*/ 115 w 130"/>
                  <a:gd name="T27" fmla="*/ 39 h 95"/>
                  <a:gd name="T28" fmla="*/ 121 w 130"/>
                  <a:gd name="T29" fmla="*/ 36 h 95"/>
                  <a:gd name="T30" fmla="*/ 127 w 130"/>
                  <a:gd name="T31" fmla="*/ 30 h 95"/>
                  <a:gd name="T32" fmla="*/ 127 w 130"/>
                  <a:gd name="T33" fmla="*/ 26 h 95"/>
                  <a:gd name="T34" fmla="*/ 129 w 130"/>
                  <a:gd name="T35" fmla="*/ 19 h 95"/>
                  <a:gd name="T36" fmla="*/ 125 w 130"/>
                  <a:gd name="T37" fmla="*/ 16 h 95"/>
                  <a:gd name="T38" fmla="*/ 116 w 130"/>
                  <a:gd name="T39" fmla="*/ 12 h 95"/>
                  <a:gd name="T40" fmla="*/ 107 w 130"/>
                  <a:gd name="T41" fmla="*/ 9 h 95"/>
                  <a:gd name="T42" fmla="*/ 99 w 130"/>
                  <a:gd name="T43" fmla="*/ 2 h 95"/>
                  <a:gd name="T44" fmla="*/ 90 w 130"/>
                  <a:gd name="T45" fmla="*/ 0 h 95"/>
                  <a:gd name="T46" fmla="*/ 89 w 130"/>
                  <a:gd name="T47" fmla="*/ 4 h 95"/>
                  <a:gd name="T48" fmla="*/ 85 w 130"/>
                  <a:gd name="T49" fmla="*/ 10 h 95"/>
                  <a:gd name="T50" fmla="*/ 87 w 130"/>
                  <a:gd name="T51" fmla="*/ 16 h 95"/>
                  <a:gd name="T52" fmla="*/ 94 w 130"/>
                  <a:gd name="T53" fmla="*/ 17 h 95"/>
                  <a:gd name="T54" fmla="*/ 94 w 130"/>
                  <a:gd name="T55" fmla="*/ 19 h 95"/>
                  <a:gd name="T56" fmla="*/ 88 w 130"/>
                  <a:gd name="T57" fmla="*/ 23 h 95"/>
                  <a:gd name="T58" fmla="*/ 84 w 130"/>
                  <a:gd name="T59" fmla="*/ 24 h 95"/>
                  <a:gd name="T60" fmla="*/ 83 w 130"/>
                  <a:gd name="T61" fmla="*/ 27 h 95"/>
                  <a:gd name="T62" fmla="*/ 79 w 130"/>
                  <a:gd name="T63" fmla="*/ 31 h 95"/>
                  <a:gd name="T64" fmla="*/ 70 w 130"/>
                  <a:gd name="T65" fmla="*/ 34 h 95"/>
                  <a:gd name="T66" fmla="*/ 63 w 130"/>
                  <a:gd name="T67" fmla="*/ 32 h 95"/>
                  <a:gd name="T68" fmla="*/ 49 w 130"/>
                  <a:gd name="T69" fmla="*/ 30 h 95"/>
                  <a:gd name="T70" fmla="*/ 40 w 130"/>
                  <a:gd name="T71" fmla="*/ 23 h 95"/>
                  <a:gd name="T72" fmla="*/ 32 w 130"/>
                  <a:gd name="T73" fmla="*/ 18 h 95"/>
                  <a:gd name="T74" fmla="*/ 24 w 130"/>
                  <a:gd name="T75" fmla="*/ 12 h 95"/>
                  <a:gd name="T76" fmla="*/ 17 w 130"/>
                  <a:gd name="T77" fmla="*/ 18 h 95"/>
                  <a:gd name="T78" fmla="*/ 14 w 130"/>
                  <a:gd name="T79" fmla="*/ 23 h 95"/>
                  <a:gd name="T80" fmla="*/ 12 w 130"/>
                  <a:gd name="T81" fmla="*/ 27 h 95"/>
                  <a:gd name="T82" fmla="*/ 9 w 130"/>
                  <a:gd name="T83" fmla="*/ 35 h 95"/>
                  <a:gd name="T84" fmla="*/ 1 w 130"/>
                  <a:gd name="T85" fmla="*/ 39 h 95"/>
                  <a:gd name="T86" fmla="*/ 5 w 130"/>
                  <a:gd name="T87" fmla="*/ 44 h 95"/>
                  <a:gd name="T88" fmla="*/ 8 w 130"/>
                  <a:gd name="T89" fmla="*/ 48 h 95"/>
                  <a:gd name="T90" fmla="*/ 15 w 130"/>
                  <a:gd name="T91" fmla="*/ 53 h 95"/>
                  <a:gd name="T92" fmla="*/ 19 w 130"/>
                  <a:gd name="T93" fmla="*/ 63 h 95"/>
                  <a:gd name="T94" fmla="*/ 28 w 130"/>
                  <a:gd name="T95" fmla="*/ 66 h 95"/>
                  <a:gd name="T96" fmla="*/ 36 w 130"/>
                  <a:gd name="T97" fmla="*/ 71 h 95"/>
                  <a:gd name="T98" fmla="*/ 43 w 130"/>
                  <a:gd name="T99" fmla="*/ 71 h 95"/>
                  <a:gd name="T100" fmla="*/ 50 w 130"/>
                  <a:gd name="T101" fmla="*/ 71 h 95"/>
                  <a:gd name="T102" fmla="*/ 59 w 130"/>
                  <a:gd name="T103" fmla="*/ 69 h 95"/>
                  <a:gd name="T104" fmla="*/ 66 w 130"/>
                  <a:gd name="T105" fmla="*/ 72 h 95"/>
                  <a:gd name="T106" fmla="*/ 68 w 130"/>
                  <a:gd name="T107" fmla="*/ 83 h 95"/>
                  <a:gd name="T108" fmla="*/ 73 w 130"/>
                  <a:gd name="T109" fmla="*/ 89 h 95"/>
                  <a:gd name="T110" fmla="*/ 80 w 130"/>
                  <a:gd name="T111" fmla="*/ 91 h 95"/>
                  <a:gd name="T112" fmla="*/ 84 w 130"/>
                  <a:gd name="T113" fmla="*/ 88 h 95"/>
                  <a:gd name="T114" fmla="*/ 92 w 130"/>
                  <a:gd name="T115" fmla="*/ 8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0" h="95">
                    <a:moveTo>
                      <a:pt x="96" y="91"/>
                    </a:move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1"/>
                      <a:pt x="97" y="91"/>
                      <a:pt x="97" y="91"/>
                    </a:cubicBezTo>
                    <a:cubicBezTo>
                      <a:pt x="98" y="91"/>
                      <a:pt x="98" y="92"/>
                      <a:pt x="98" y="92"/>
                    </a:cubicBezTo>
                    <a:cubicBezTo>
                      <a:pt x="99" y="92"/>
                      <a:pt x="99" y="91"/>
                      <a:pt x="99" y="91"/>
                    </a:cubicBezTo>
                    <a:cubicBezTo>
                      <a:pt x="100" y="92"/>
                      <a:pt x="99" y="92"/>
                      <a:pt x="99" y="93"/>
                    </a:cubicBezTo>
                    <a:cubicBezTo>
                      <a:pt x="99" y="94"/>
                      <a:pt x="99" y="94"/>
                      <a:pt x="100" y="94"/>
                    </a:cubicBezTo>
                    <a:cubicBezTo>
                      <a:pt x="100" y="95"/>
                      <a:pt x="100" y="95"/>
                      <a:pt x="101" y="95"/>
                    </a:cubicBezTo>
                    <a:cubicBezTo>
                      <a:pt x="101" y="95"/>
                      <a:pt x="102" y="95"/>
                      <a:pt x="102" y="94"/>
                    </a:cubicBezTo>
                    <a:cubicBezTo>
                      <a:pt x="102" y="94"/>
                      <a:pt x="102" y="93"/>
                      <a:pt x="102" y="93"/>
                    </a:cubicBezTo>
                    <a:cubicBezTo>
                      <a:pt x="102" y="92"/>
                      <a:pt x="102" y="92"/>
                      <a:pt x="102" y="92"/>
                    </a:cubicBezTo>
                    <a:cubicBezTo>
                      <a:pt x="102" y="90"/>
                      <a:pt x="104" y="91"/>
                      <a:pt x="105" y="91"/>
                    </a:cubicBezTo>
                    <a:cubicBezTo>
                      <a:pt x="106" y="91"/>
                      <a:pt x="106" y="91"/>
                      <a:pt x="107" y="90"/>
                    </a:cubicBezTo>
                    <a:cubicBezTo>
                      <a:pt x="107" y="90"/>
                      <a:pt x="107" y="90"/>
                      <a:pt x="107" y="90"/>
                    </a:cubicBezTo>
                    <a:cubicBezTo>
                      <a:pt x="108" y="90"/>
                      <a:pt x="108" y="90"/>
                      <a:pt x="109" y="90"/>
                    </a:cubicBezTo>
                    <a:cubicBezTo>
                      <a:pt x="109" y="89"/>
                      <a:pt x="109" y="89"/>
                      <a:pt x="109" y="89"/>
                    </a:cubicBezTo>
                    <a:cubicBezTo>
                      <a:pt x="109" y="89"/>
                      <a:pt x="110" y="89"/>
                      <a:pt x="110" y="89"/>
                    </a:cubicBezTo>
                    <a:cubicBezTo>
                      <a:pt x="110" y="89"/>
                      <a:pt x="111" y="89"/>
                      <a:pt x="111" y="89"/>
                    </a:cubicBezTo>
                    <a:cubicBezTo>
                      <a:pt x="112" y="89"/>
                      <a:pt x="112" y="89"/>
                      <a:pt x="113" y="88"/>
                    </a:cubicBezTo>
                    <a:cubicBezTo>
                      <a:pt x="114" y="88"/>
                      <a:pt x="114" y="87"/>
                      <a:pt x="114" y="87"/>
                    </a:cubicBezTo>
                    <a:cubicBezTo>
                      <a:pt x="115" y="87"/>
                      <a:pt x="116" y="88"/>
                      <a:pt x="116" y="87"/>
                    </a:cubicBezTo>
                    <a:cubicBezTo>
                      <a:pt x="116" y="87"/>
                      <a:pt x="116" y="86"/>
                      <a:pt x="116" y="86"/>
                    </a:cubicBezTo>
                    <a:cubicBezTo>
                      <a:pt x="116" y="86"/>
                      <a:pt x="117" y="86"/>
                      <a:pt x="117" y="86"/>
                    </a:cubicBezTo>
                    <a:cubicBezTo>
                      <a:pt x="117" y="85"/>
                      <a:pt x="118" y="85"/>
                      <a:pt x="118" y="85"/>
                    </a:cubicBezTo>
                    <a:cubicBezTo>
                      <a:pt x="118" y="84"/>
                      <a:pt x="119" y="84"/>
                      <a:pt x="119" y="84"/>
                    </a:cubicBezTo>
                    <a:cubicBezTo>
                      <a:pt x="119" y="84"/>
                      <a:pt x="119" y="83"/>
                      <a:pt x="119" y="83"/>
                    </a:cubicBezTo>
                    <a:cubicBezTo>
                      <a:pt x="120" y="82"/>
                      <a:pt x="120" y="83"/>
                      <a:pt x="121" y="82"/>
                    </a:cubicBezTo>
                    <a:cubicBezTo>
                      <a:pt x="121" y="82"/>
                      <a:pt x="121" y="81"/>
                      <a:pt x="121" y="81"/>
                    </a:cubicBezTo>
                    <a:cubicBezTo>
                      <a:pt x="121" y="80"/>
                      <a:pt x="122" y="80"/>
                      <a:pt x="122" y="80"/>
                    </a:cubicBezTo>
                    <a:cubicBezTo>
                      <a:pt x="123" y="79"/>
                      <a:pt x="122" y="79"/>
                      <a:pt x="122" y="78"/>
                    </a:cubicBezTo>
                    <a:cubicBezTo>
                      <a:pt x="122" y="77"/>
                      <a:pt x="122" y="77"/>
                      <a:pt x="122" y="76"/>
                    </a:cubicBezTo>
                    <a:cubicBezTo>
                      <a:pt x="122" y="76"/>
                      <a:pt x="122" y="76"/>
                      <a:pt x="122" y="75"/>
                    </a:cubicBezTo>
                    <a:cubicBezTo>
                      <a:pt x="122" y="75"/>
                      <a:pt x="123" y="75"/>
                      <a:pt x="123" y="74"/>
                    </a:cubicBezTo>
                    <a:cubicBezTo>
                      <a:pt x="123" y="73"/>
                      <a:pt x="123" y="73"/>
                      <a:pt x="123" y="72"/>
                    </a:cubicBezTo>
                    <a:cubicBezTo>
                      <a:pt x="124" y="72"/>
                      <a:pt x="124" y="72"/>
                      <a:pt x="124" y="72"/>
                    </a:cubicBezTo>
                    <a:cubicBezTo>
                      <a:pt x="124" y="72"/>
                      <a:pt x="125" y="72"/>
                      <a:pt x="125" y="71"/>
                    </a:cubicBezTo>
                    <a:cubicBezTo>
                      <a:pt x="125" y="71"/>
                      <a:pt x="125" y="71"/>
                      <a:pt x="125" y="71"/>
                    </a:cubicBezTo>
                    <a:cubicBezTo>
                      <a:pt x="125" y="71"/>
                      <a:pt x="125" y="70"/>
                      <a:pt x="125" y="70"/>
                    </a:cubicBezTo>
                    <a:cubicBezTo>
                      <a:pt x="125" y="70"/>
                      <a:pt x="125" y="70"/>
                      <a:pt x="125" y="69"/>
                    </a:cubicBezTo>
                    <a:cubicBezTo>
                      <a:pt x="124" y="69"/>
                      <a:pt x="125" y="69"/>
                      <a:pt x="125" y="68"/>
                    </a:cubicBezTo>
                    <a:cubicBezTo>
                      <a:pt x="125" y="67"/>
                      <a:pt x="125" y="67"/>
                      <a:pt x="124" y="67"/>
                    </a:cubicBezTo>
                    <a:cubicBezTo>
                      <a:pt x="124" y="66"/>
                      <a:pt x="124" y="67"/>
                      <a:pt x="124" y="66"/>
                    </a:cubicBezTo>
                    <a:cubicBezTo>
                      <a:pt x="123" y="66"/>
                      <a:pt x="123" y="66"/>
                      <a:pt x="122" y="66"/>
                    </a:cubicBezTo>
                    <a:cubicBezTo>
                      <a:pt x="122" y="66"/>
                      <a:pt x="121" y="66"/>
                      <a:pt x="121" y="66"/>
                    </a:cubicBezTo>
                    <a:cubicBezTo>
                      <a:pt x="121" y="66"/>
                      <a:pt x="121" y="66"/>
                      <a:pt x="122" y="66"/>
                    </a:cubicBezTo>
                    <a:cubicBezTo>
                      <a:pt x="122" y="65"/>
                      <a:pt x="123" y="65"/>
                      <a:pt x="123" y="65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2"/>
                      <a:pt x="123" y="62"/>
                    </a:cubicBezTo>
                    <a:cubicBezTo>
                      <a:pt x="123" y="62"/>
                      <a:pt x="122" y="62"/>
                      <a:pt x="122" y="61"/>
                    </a:cubicBezTo>
                    <a:cubicBezTo>
                      <a:pt x="122" y="61"/>
                      <a:pt x="122" y="60"/>
                      <a:pt x="122" y="60"/>
                    </a:cubicBezTo>
                    <a:cubicBezTo>
                      <a:pt x="122" y="60"/>
                      <a:pt x="121" y="60"/>
                      <a:pt x="121" y="60"/>
                    </a:cubicBezTo>
                    <a:cubicBezTo>
                      <a:pt x="120" y="60"/>
                      <a:pt x="120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8" y="58"/>
                      <a:pt x="118" y="58"/>
                      <a:pt x="118" y="57"/>
                    </a:cubicBezTo>
                    <a:cubicBezTo>
                      <a:pt x="118" y="57"/>
                      <a:pt x="118" y="56"/>
                      <a:pt x="117" y="56"/>
                    </a:cubicBezTo>
                    <a:cubicBezTo>
                      <a:pt x="117" y="56"/>
                      <a:pt x="117" y="55"/>
                      <a:pt x="117" y="55"/>
                    </a:cubicBezTo>
                    <a:cubicBezTo>
                      <a:pt x="116" y="55"/>
                      <a:pt x="116" y="55"/>
                      <a:pt x="116" y="54"/>
                    </a:cubicBezTo>
                    <a:cubicBezTo>
                      <a:pt x="116" y="54"/>
                      <a:pt x="116" y="54"/>
                      <a:pt x="115" y="53"/>
                    </a:cubicBezTo>
                    <a:cubicBezTo>
                      <a:pt x="115" y="53"/>
                      <a:pt x="115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3" y="53"/>
                      <a:pt x="113" y="52"/>
                      <a:pt x="113" y="52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4" y="50"/>
                      <a:pt x="114" y="50"/>
                      <a:pt x="114" y="49"/>
                    </a:cubicBezTo>
                    <a:cubicBezTo>
                      <a:pt x="115" y="49"/>
                      <a:pt x="115" y="48"/>
                      <a:pt x="115" y="48"/>
                    </a:cubicBezTo>
                    <a:cubicBezTo>
                      <a:pt x="115" y="48"/>
                      <a:pt x="115" y="48"/>
                      <a:pt x="115" y="48"/>
                    </a:cubicBezTo>
                    <a:cubicBezTo>
                      <a:pt x="115" y="48"/>
                      <a:pt x="115" y="47"/>
                      <a:pt x="115" y="47"/>
                    </a:cubicBezTo>
                    <a:cubicBezTo>
                      <a:pt x="116" y="47"/>
                      <a:pt x="116" y="47"/>
                      <a:pt x="116" y="47"/>
                    </a:cubicBezTo>
                    <a:cubicBezTo>
                      <a:pt x="117" y="47"/>
                      <a:pt x="117" y="47"/>
                      <a:pt x="117" y="47"/>
                    </a:cubicBezTo>
                    <a:cubicBezTo>
                      <a:pt x="118" y="46"/>
                      <a:pt x="118" y="46"/>
                      <a:pt x="118" y="46"/>
                    </a:cubicBezTo>
                    <a:cubicBezTo>
                      <a:pt x="118" y="45"/>
                      <a:pt x="118" y="45"/>
                      <a:pt x="118" y="45"/>
                    </a:cubicBezTo>
                    <a:cubicBezTo>
                      <a:pt x="118" y="45"/>
                      <a:pt x="117" y="45"/>
                      <a:pt x="117" y="45"/>
                    </a:cubicBezTo>
                    <a:cubicBezTo>
                      <a:pt x="116" y="45"/>
                      <a:pt x="116" y="45"/>
                      <a:pt x="116" y="45"/>
                    </a:cubicBezTo>
                    <a:cubicBezTo>
                      <a:pt x="115" y="45"/>
                      <a:pt x="115" y="45"/>
                      <a:pt x="115" y="44"/>
                    </a:cubicBezTo>
                    <a:cubicBezTo>
                      <a:pt x="114" y="44"/>
                      <a:pt x="114" y="44"/>
                      <a:pt x="114" y="44"/>
                    </a:cubicBezTo>
                    <a:cubicBezTo>
                      <a:pt x="113" y="44"/>
                      <a:pt x="113" y="44"/>
                      <a:pt x="112" y="44"/>
                    </a:cubicBezTo>
                    <a:cubicBezTo>
                      <a:pt x="112" y="45"/>
                      <a:pt x="112" y="44"/>
                      <a:pt x="112" y="45"/>
                    </a:cubicBezTo>
                    <a:cubicBezTo>
                      <a:pt x="111" y="45"/>
                      <a:pt x="112" y="45"/>
                      <a:pt x="111" y="45"/>
                    </a:cubicBezTo>
                    <a:cubicBezTo>
                      <a:pt x="111" y="45"/>
                      <a:pt x="111" y="46"/>
                      <a:pt x="111" y="46"/>
                    </a:cubicBezTo>
                    <a:cubicBezTo>
                      <a:pt x="111" y="46"/>
                      <a:pt x="111" y="46"/>
                      <a:pt x="110" y="46"/>
                    </a:cubicBezTo>
                    <a:cubicBezTo>
                      <a:pt x="110" y="46"/>
                      <a:pt x="110" y="45"/>
                      <a:pt x="110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4"/>
                      <a:pt x="109" y="44"/>
                      <a:pt x="108" y="44"/>
                    </a:cubicBezTo>
                    <a:cubicBezTo>
                      <a:pt x="108" y="44"/>
                      <a:pt x="108" y="43"/>
                      <a:pt x="108" y="43"/>
                    </a:cubicBezTo>
                    <a:cubicBezTo>
                      <a:pt x="108" y="43"/>
                      <a:pt x="107" y="43"/>
                      <a:pt x="106" y="43"/>
                    </a:cubicBezTo>
                    <a:cubicBezTo>
                      <a:pt x="106" y="43"/>
                      <a:pt x="106" y="42"/>
                      <a:pt x="105" y="42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104" y="41"/>
                      <a:pt x="104" y="40"/>
                      <a:pt x="104" y="40"/>
                    </a:cubicBezTo>
                    <a:cubicBezTo>
                      <a:pt x="105" y="40"/>
                      <a:pt x="105" y="40"/>
                      <a:pt x="105" y="40"/>
                    </a:cubicBezTo>
                    <a:cubicBezTo>
                      <a:pt x="106" y="40"/>
                      <a:pt x="106" y="40"/>
                      <a:pt x="106" y="40"/>
                    </a:cubicBezTo>
                    <a:cubicBezTo>
                      <a:pt x="107" y="40"/>
                      <a:pt x="107" y="40"/>
                      <a:pt x="108" y="40"/>
                    </a:cubicBezTo>
                    <a:cubicBezTo>
                      <a:pt x="108" y="40"/>
                      <a:pt x="108" y="40"/>
                      <a:pt x="108" y="39"/>
                    </a:cubicBezTo>
                    <a:cubicBezTo>
                      <a:pt x="108" y="39"/>
                      <a:pt x="107" y="39"/>
                      <a:pt x="107" y="39"/>
                    </a:cubicBezTo>
                    <a:cubicBezTo>
                      <a:pt x="107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1" y="35"/>
                      <a:pt x="111" y="35"/>
                      <a:pt x="112" y="35"/>
                    </a:cubicBezTo>
                    <a:cubicBezTo>
                      <a:pt x="112" y="35"/>
                      <a:pt x="112" y="35"/>
                      <a:pt x="112" y="35"/>
                    </a:cubicBezTo>
                    <a:cubicBezTo>
                      <a:pt x="112" y="35"/>
                      <a:pt x="112" y="35"/>
                      <a:pt x="113" y="36"/>
                    </a:cubicBezTo>
                    <a:cubicBezTo>
                      <a:pt x="113" y="36"/>
                      <a:pt x="113" y="36"/>
                      <a:pt x="113" y="36"/>
                    </a:cubicBezTo>
                    <a:cubicBezTo>
                      <a:pt x="113" y="36"/>
                      <a:pt x="113" y="36"/>
                      <a:pt x="113" y="37"/>
                    </a:cubicBezTo>
                    <a:cubicBezTo>
                      <a:pt x="113" y="37"/>
                      <a:pt x="113" y="37"/>
                      <a:pt x="113" y="38"/>
                    </a:cubicBezTo>
                    <a:cubicBezTo>
                      <a:pt x="112" y="38"/>
                      <a:pt x="112" y="38"/>
                      <a:pt x="112" y="39"/>
                    </a:cubicBezTo>
                    <a:cubicBezTo>
                      <a:pt x="112" y="39"/>
                      <a:pt x="112" y="39"/>
                      <a:pt x="113" y="39"/>
                    </a:cubicBezTo>
                    <a:cubicBezTo>
                      <a:pt x="113" y="40"/>
                      <a:pt x="113" y="40"/>
                      <a:pt x="113" y="40"/>
                    </a:cubicBezTo>
                    <a:cubicBezTo>
                      <a:pt x="113" y="41"/>
                      <a:pt x="112" y="41"/>
                      <a:pt x="113" y="41"/>
                    </a:cubicBezTo>
                    <a:cubicBezTo>
                      <a:pt x="113" y="42"/>
                      <a:pt x="113" y="41"/>
                      <a:pt x="114" y="41"/>
                    </a:cubicBezTo>
                    <a:cubicBezTo>
                      <a:pt x="114" y="41"/>
                      <a:pt x="114" y="40"/>
                      <a:pt x="114" y="40"/>
                    </a:cubicBezTo>
                    <a:cubicBezTo>
                      <a:pt x="115" y="40"/>
                      <a:pt x="115" y="39"/>
                      <a:pt x="115" y="39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117" y="39"/>
                      <a:pt x="117" y="38"/>
                      <a:pt x="118" y="38"/>
                    </a:cubicBezTo>
                    <a:cubicBezTo>
                      <a:pt x="118" y="38"/>
                      <a:pt x="118" y="38"/>
                      <a:pt x="118" y="38"/>
                    </a:cubicBezTo>
                    <a:cubicBezTo>
                      <a:pt x="118" y="38"/>
                      <a:pt x="118" y="38"/>
                      <a:pt x="118" y="38"/>
                    </a:cubicBezTo>
                    <a:cubicBezTo>
                      <a:pt x="118" y="38"/>
                      <a:pt x="118" y="38"/>
                      <a:pt x="119" y="38"/>
                    </a:cubicBezTo>
                    <a:cubicBezTo>
                      <a:pt x="119" y="37"/>
                      <a:pt x="119" y="37"/>
                      <a:pt x="119" y="37"/>
                    </a:cubicBezTo>
                    <a:cubicBezTo>
                      <a:pt x="119" y="37"/>
                      <a:pt x="120" y="37"/>
                      <a:pt x="120" y="37"/>
                    </a:cubicBezTo>
                    <a:cubicBezTo>
                      <a:pt x="120" y="37"/>
                      <a:pt x="121" y="37"/>
                      <a:pt x="121" y="36"/>
                    </a:cubicBezTo>
                    <a:cubicBezTo>
                      <a:pt x="122" y="36"/>
                      <a:pt x="122" y="36"/>
                      <a:pt x="123" y="36"/>
                    </a:cubicBezTo>
                    <a:cubicBezTo>
                      <a:pt x="123" y="36"/>
                      <a:pt x="123" y="36"/>
                      <a:pt x="123" y="36"/>
                    </a:cubicBezTo>
                    <a:cubicBezTo>
                      <a:pt x="123" y="36"/>
                      <a:pt x="123" y="36"/>
                      <a:pt x="124" y="35"/>
                    </a:cubicBezTo>
                    <a:cubicBezTo>
                      <a:pt x="124" y="35"/>
                      <a:pt x="124" y="34"/>
                      <a:pt x="124" y="34"/>
                    </a:cubicBezTo>
                    <a:cubicBezTo>
                      <a:pt x="125" y="33"/>
                      <a:pt x="125" y="33"/>
                      <a:pt x="126" y="32"/>
                    </a:cubicBezTo>
                    <a:cubicBezTo>
                      <a:pt x="126" y="32"/>
                      <a:pt x="126" y="31"/>
                      <a:pt x="126" y="31"/>
                    </a:cubicBezTo>
                    <a:cubicBezTo>
                      <a:pt x="127" y="31"/>
                      <a:pt x="126" y="30"/>
                      <a:pt x="126" y="30"/>
                    </a:cubicBezTo>
                    <a:cubicBezTo>
                      <a:pt x="127" y="30"/>
                      <a:pt x="127" y="30"/>
                      <a:pt x="127" y="30"/>
                    </a:cubicBezTo>
                    <a:cubicBezTo>
                      <a:pt x="127" y="30"/>
                      <a:pt x="127" y="31"/>
                      <a:pt x="128" y="31"/>
                    </a:cubicBezTo>
                    <a:cubicBezTo>
                      <a:pt x="128" y="31"/>
                      <a:pt x="128" y="30"/>
                      <a:pt x="128" y="30"/>
                    </a:cubicBezTo>
                    <a:cubicBezTo>
                      <a:pt x="128" y="30"/>
                      <a:pt x="128" y="31"/>
                      <a:pt x="129" y="31"/>
                    </a:cubicBezTo>
                    <a:cubicBezTo>
                      <a:pt x="129" y="31"/>
                      <a:pt x="129" y="31"/>
                      <a:pt x="129" y="31"/>
                    </a:cubicBezTo>
                    <a:cubicBezTo>
                      <a:pt x="129" y="30"/>
                      <a:pt x="129" y="30"/>
                      <a:pt x="129" y="30"/>
                    </a:cubicBezTo>
                    <a:cubicBezTo>
                      <a:pt x="129" y="29"/>
                      <a:pt x="129" y="29"/>
                      <a:pt x="129" y="29"/>
                    </a:cubicBezTo>
                    <a:cubicBezTo>
                      <a:pt x="128" y="28"/>
                      <a:pt x="128" y="28"/>
                      <a:pt x="128" y="27"/>
                    </a:cubicBezTo>
                    <a:cubicBezTo>
                      <a:pt x="128" y="27"/>
                      <a:pt x="127" y="27"/>
                      <a:pt x="127" y="26"/>
                    </a:cubicBezTo>
                    <a:cubicBezTo>
                      <a:pt x="127" y="26"/>
                      <a:pt x="127" y="25"/>
                      <a:pt x="127" y="25"/>
                    </a:cubicBezTo>
                    <a:cubicBezTo>
                      <a:pt x="127" y="24"/>
                      <a:pt x="127" y="24"/>
                      <a:pt x="126" y="24"/>
                    </a:cubicBezTo>
                    <a:cubicBezTo>
                      <a:pt x="126" y="24"/>
                      <a:pt x="126" y="23"/>
                      <a:pt x="127" y="23"/>
                    </a:cubicBezTo>
                    <a:cubicBezTo>
                      <a:pt x="127" y="23"/>
                      <a:pt x="127" y="23"/>
                      <a:pt x="128" y="23"/>
                    </a:cubicBezTo>
                    <a:cubicBezTo>
                      <a:pt x="129" y="23"/>
                      <a:pt x="129" y="23"/>
                      <a:pt x="130" y="22"/>
                    </a:cubicBezTo>
                    <a:cubicBezTo>
                      <a:pt x="130" y="22"/>
                      <a:pt x="130" y="21"/>
                      <a:pt x="129" y="21"/>
                    </a:cubicBezTo>
                    <a:cubicBezTo>
                      <a:pt x="129" y="20"/>
                      <a:pt x="129" y="20"/>
                      <a:pt x="129" y="20"/>
                    </a:cubicBezTo>
                    <a:cubicBezTo>
                      <a:pt x="129" y="19"/>
                      <a:pt x="129" y="19"/>
                      <a:pt x="129" y="19"/>
                    </a:cubicBezTo>
                    <a:cubicBezTo>
                      <a:pt x="128" y="18"/>
                      <a:pt x="128" y="18"/>
                      <a:pt x="128" y="18"/>
                    </a:cubicBezTo>
                    <a:cubicBezTo>
                      <a:pt x="128" y="17"/>
                      <a:pt x="128" y="17"/>
                      <a:pt x="128" y="17"/>
                    </a:cubicBezTo>
                    <a:cubicBezTo>
                      <a:pt x="128" y="17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7" y="16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5" y="15"/>
                      <a:pt x="125" y="16"/>
                      <a:pt x="125" y="16"/>
                    </a:cubicBezTo>
                    <a:cubicBezTo>
                      <a:pt x="124" y="16"/>
                      <a:pt x="124" y="16"/>
                      <a:pt x="123" y="16"/>
                    </a:cubicBezTo>
                    <a:cubicBezTo>
                      <a:pt x="123" y="16"/>
                      <a:pt x="123" y="16"/>
                      <a:pt x="122" y="16"/>
                    </a:cubicBezTo>
                    <a:cubicBezTo>
                      <a:pt x="122" y="16"/>
                      <a:pt x="121" y="16"/>
                      <a:pt x="121" y="16"/>
                    </a:cubicBezTo>
                    <a:cubicBezTo>
                      <a:pt x="121" y="16"/>
                      <a:pt x="120" y="16"/>
                      <a:pt x="120" y="16"/>
                    </a:cubicBezTo>
                    <a:cubicBezTo>
                      <a:pt x="120" y="15"/>
                      <a:pt x="119" y="15"/>
                      <a:pt x="119" y="15"/>
                    </a:cubicBezTo>
                    <a:cubicBezTo>
                      <a:pt x="119" y="14"/>
                      <a:pt x="119" y="14"/>
                      <a:pt x="118" y="14"/>
                    </a:cubicBezTo>
                    <a:cubicBezTo>
                      <a:pt x="118" y="13"/>
                      <a:pt x="117" y="13"/>
                      <a:pt x="117" y="13"/>
                    </a:cubicBezTo>
                    <a:cubicBezTo>
                      <a:pt x="116" y="13"/>
                      <a:pt x="116" y="12"/>
                      <a:pt x="116" y="12"/>
                    </a:cubicBezTo>
                    <a:cubicBezTo>
                      <a:pt x="115" y="12"/>
                      <a:pt x="115" y="12"/>
                      <a:pt x="115" y="12"/>
                    </a:cubicBezTo>
                    <a:cubicBezTo>
                      <a:pt x="115" y="12"/>
                      <a:pt x="115" y="12"/>
                      <a:pt x="115" y="12"/>
                    </a:cubicBezTo>
                    <a:cubicBezTo>
                      <a:pt x="114" y="12"/>
                      <a:pt x="114" y="12"/>
                      <a:pt x="113" y="12"/>
                    </a:cubicBezTo>
                    <a:cubicBezTo>
                      <a:pt x="112" y="11"/>
                      <a:pt x="112" y="11"/>
                      <a:pt x="111" y="11"/>
                    </a:cubicBezTo>
                    <a:cubicBezTo>
                      <a:pt x="111" y="11"/>
                      <a:pt x="111" y="11"/>
                      <a:pt x="110" y="11"/>
                    </a:cubicBezTo>
                    <a:cubicBezTo>
                      <a:pt x="110" y="11"/>
                      <a:pt x="110" y="11"/>
                      <a:pt x="109" y="11"/>
                    </a:cubicBezTo>
                    <a:cubicBezTo>
                      <a:pt x="109" y="11"/>
                      <a:pt x="109" y="10"/>
                      <a:pt x="109" y="10"/>
                    </a:cubicBezTo>
                    <a:cubicBezTo>
                      <a:pt x="108" y="10"/>
                      <a:pt x="108" y="9"/>
                      <a:pt x="107" y="9"/>
                    </a:cubicBezTo>
                    <a:cubicBezTo>
                      <a:pt x="107" y="8"/>
                      <a:pt x="106" y="8"/>
                      <a:pt x="106" y="7"/>
                    </a:cubicBezTo>
                    <a:cubicBezTo>
                      <a:pt x="105" y="7"/>
                      <a:pt x="105" y="6"/>
                      <a:pt x="104" y="6"/>
                    </a:cubicBezTo>
                    <a:cubicBezTo>
                      <a:pt x="104" y="6"/>
                      <a:pt x="103" y="5"/>
                      <a:pt x="103" y="5"/>
                    </a:cubicBezTo>
                    <a:cubicBezTo>
                      <a:pt x="103" y="5"/>
                      <a:pt x="103" y="4"/>
                      <a:pt x="102" y="4"/>
                    </a:cubicBezTo>
                    <a:cubicBezTo>
                      <a:pt x="102" y="4"/>
                      <a:pt x="102" y="4"/>
                      <a:pt x="102" y="3"/>
                    </a:cubicBezTo>
                    <a:cubicBezTo>
                      <a:pt x="102" y="3"/>
                      <a:pt x="102" y="3"/>
                      <a:pt x="101" y="3"/>
                    </a:cubicBezTo>
                    <a:cubicBezTo>
                      <a:pt x="101" y="3"/>
                      <a:pt x="101" y="3"/>
                      <a:pt x="101" y="3"/>
                    </a:cubicBezTo>
                    <a:cubicBezTo>
                      <a:pt x="100" y="3"/>
                      <a:pt x="100" y="2"/>
                      <a:pt x="99" y="2"/>
                    </a:cubicBezTo>
                    <a:cubicBezTo>
                      <a:pt x="99" y="2"/>
                      <a:pt x="99" y="2"/>
                      <a:pt x="99" y="2"/>
                    </a:cubicBezTo>
                    <a:cubicBezTo>
                      <a:pt x="98" y="1"/>
                      <a:pt x="98" y="1"/>
                      <a:pt x="97" y="1"/>
                    </a:cubicBezTo>
                    <a:cubicBezTo>
                      <a:pt x="97" y="1"/>
                      <a:pt x="97" y="1"/>
                      <a:pt x="96" y="1"/>
                    </a:cubicBezTo>
                    <a:cubicBezTo>
                      <a:pt x="96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4" y="1"/>
                    </a:cubicBezTo>
                    <a:cubicBezTo>
                      <a:pt x="94" y="0"/>
                      <a:pt x="93" y="0"/>
                      <a:pt x="93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1" y="0"/>
                      <a:pt x="91" y="0"/>
                      <a:pt x="90" y="0"/>
                    </a:cubicBezTo>
                    <a:cubicBezTo>
                      <a:pt x="89" y="0"/>
                      <a:pt x="89" y="0"/>
                      <a:pt x="88" y="0"/>
                    </a:cubicBezTo>
                    <a:cubicBezTo>
                      <a:pt x="88" y="1"/>
                      <a:pt x="88" y="0"/>
                      <a:pt x="87" y="1"/>
                    </a:cubicBezTo>
                    <a:cubicBezTo>
                      <a:pt x="87" y="1"/>
                      <a:pt x="87" y="1"/>
                      <a:pt x="87" y="1"/>
                    </a:cubicBezTo>
                    <a:cubicBezTo>
                      <a:pt x="87" y="2"/>
                      <a:pt x="87" y="2"/>
                      <a:pt x="87" y="2"/>
                    </a:cubicBezTo>
                    <a:cubicBezTo>
                      <a:pt x="87" y="2"/>
                      <a:pt x="87" y="2"/>
                      <a:pt x="88" y="2"/>
                    </a:cubicBezTo>
                    <a:cubicBezTo>
                      <a:pt x="88" y="2"/>
                      <a:pt x="88" y="3"/>
                      <a:pt x="89" y="3"/>
                    </a:cubicBezTo>
                    <a:cubicBezTo>
                      <a:pt x="89" y="3"/>
                      <a:pt x="89" y="3"/>
                      <a:pt x="89" y="4"/>
                    </a:cubicBezTo>
                    <a:cubicBezTo>
                      <a:pt x="89" y="4"/>
                      <a:pt x="89" y="4"/>
                      <a:pt x="89" y="4"/>
                    </a:cubicBezTo>
                    <a:cubicBezTo>
                      <a:pt x="89" y="5"/>
                      <a:pt x="88" y="5"/>
                      <a:pt x="89" y="6"/>
                    </a:cubicBezTo>
                    <a:cubicBezTo>
                      <a:pt x="89" y="6"/>
                      <a:pt x="89" y="6"/>
                      <a:pt x="89" y="7"/>
                    </a:cubicBezTo>
                    <a:cubicBezTo>
                      <a:pt x="89" y="7"/>
                      <a:pt x="89" y="8"/>
                      <a:pt x="89" y="8"/>
                    </a:cubicBezTo>
                    <a:cubicBezTo>
                      <a:pt x="89" y="9"/>
                      <a:pt x="90" y="9"/>
                      <a:pt x="90" y="9"/>
                    </a:cubicBezTo>
                    <a:cubicBezTo>
                      <a:pt x="90" y="10"/>
                      <a:pt x="89" y="9"/>
                      <a:pt x="89" y="10"/>
                    </a:cubicBezTo>
                    <a:cubicBezTo>
                      <a:pt x="88" y="10"/>
                      <a:pt x="89" y="11"/>
                      <a:pt x="88" y="11"/>
                    </a:cubicBezTo>
                    <a:cubicBezTo>
                      <a:pt x="88" y="11"/>
                      <a:pt x="87" y="11"/>
                      <a:pt x="87" y="11"/>
                    </a:cubicBezTo>
                    <a:cubicBezTo>
                      <a:pt x="86" y="10"/>
                      <a:pt x="86" y="10"/>
                      <a:pt x="85" y="10"/>
                    </a:cubicBezTo>
                    <a:cubicBezTo>
                      <a:pt x="85" y="10"/>
                      <a:pt x="85" y="10"/>
                      <a:pt x="85" y="10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5" y="12"/>
                      <a:pt x="85" y="12"/>
                      <a:pt x="85" y="12"/>
                    </a:cubicBezTo>
                    <a:cubicBezTo>
                      <a:pt x="85" y="12"/>
                      <a:pt x="85" y="12"/>
                      <a:pt x="85" y="13"/>
                    </a:cubicBezTo>
                    <a:cubicBezTo>
                      <a:pt x="85" y="13"/>
                      <a:pt x="85" y="14"/>
                      <a:pt x="85" y="14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6"/>
                      <a:pt x="86" y="16"/>
                      <a:pt x="86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8" y="16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9" y="16"/>
                      <a:pt x="89" y="16"/>
                      <a:pt x="90" y="16"/>
                    </a:cubicBezTo>
                    <a:cubicBezTo>
                      <a:pt x="90" y="16"/>
                      <a:pt x="90" y="16"/>
                      <a:pt x="90" y="16"/>
                    </a:cubicBezTo>
                    <a:cubicBezTo>
                      <a:pt x="91" y="16"/>
                      <a:pt x="91" y="16"/>
                      <a:pt x="91" y="15"/>
                    </a:cubicBezTo>
                    <a:cubicBezTo>
                      <a:pt x="91" y="15"/>
                      <a:pt x="91" y="15"/>
                      <a:pt x="92" y="15"/>
                    </a:cubicBezTo>
                    <a:cubicBezTo>
                      <a:pt x="92" y="16"/>
                      <a:pt x="92" y="16"/>
                      <a:pt x="93" y="16"/>
                    </a:cubicBezTo>
                    <a:cubicBezTo>
                      <a:pt x="93" y="16"/>
                      <a:pt x="93" y="17"/>
                      <a:pt x="94" y="17"/>
                    </a:cubicBezTo>
                    <a:cubicBezTo>
                      <a:pt x="94" y="17"/>
                      <a:pt x="95" y="17"/>
                      <a:pt x="95" y="17"/>
                    </a:cubicBezTo>
                    <a:cubicBezTo>
                      <a:pt x="96" y="17"/>
                      <a:pt x="96" y="17"/>
                      <a:pt x="96" y="18"/>
                    </a:cubicBezTo>
                    <a:cubicBezTo>
                      <a:pt x="96" y="18"/>
                      <a:pt x="96" y="18"/>
                      <a:pt x="96" y="19"/>
                    </a:cubicBezTo>
                    <a:cubicBezTo>
                      <a:pt x="97" y="19"/>
                      <a:pt x="97" y="19"/>
                      <a:pt x="97" y="20"/>
                    </a:cubicBezTo>
                    <a:cubicBezTo>
                      <a:pt x="97" y="20"/>
                      <a:pt x="97" y="20"/>
                      <a:pt x="97" y="20"/>
                    </a:cubicBezTo>
                    <a:cubicBezTo>
                      <a:pt x="97" y="21"/>
                      <a:pt x="96" y="20"/>
                      <a:pt x="96" y="20"/>
                    </a:cubicBezTo>
                    <a:cubicBezTo>
                      <a:pt x="95" y="19"/>
                      <a:pt x="95" y="19"/>
                      <a:pt x="95" y="19"/>
                    </a:cubicBezTo>
                    <a:cubicBezTo>
                      <a:pt x="94" y="19"/>
                      <a:pt x="94" y="19"/>
                      <a:pt x="94" y="19"/>
                    </a:cubicBezTo>
                    <a:cubicBezTo>
                      <a:pt x="94" y="19"/>
                      <a:pt x="94" y="19"/>
                      <a:pt x="93" y="19"/>
                    </a:cubicBezTo>
                    <a:cubicBezTo>
                      <a:pt x="93" y="19"/>
                      <a:pt x="93" y="19"/>
                      <a:pt x="93" y="19"/>
                    </a:cubicBezTo>
                    <a:cubicBezTo>
                      <a:pt x="93" y="19"/>
                      <a:pt x="93" y="19"/>
                      <a:pt x="92" y="19"/>
                    </a:cubicBezTo>
                    <a:cubicBezTo>
                      <a:pt x="92" y="20"/>
                      <a:pt x="92" y="20"/>
                      <a:pt x="91" y="20"/>
                    </a:cubicBezTo>
                    <a:cubicBezTo>
                      <a:pt x="91" y="20"/>
                      <a:pt x="91" y="20"/>
                      <a:pt x="90" y="20"/>
                    </a:cubicBezTo>
                    <a:cubicBezTo>
                      <a:pt x="90" y="21"/>
                      <a:pt x="90" y="21"/>
                      <a:pt x="90" y="21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23"/>
                      <a:pt x="89" y="23"/>
                      <a:pt x="88" y="23"/>
                    </a:cubicBezTo>
                    <a:cubicBezTo>
                      <a:pt x="88" y="23"/>
                      <a:pt x="88" y="22"/>
                      <a:pt x="87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4"/>
                      <a:pt x="86" y="25"/>
                      <a:pt x="86" y="25"/>
                    </a:cubicBezTo>
                    <a:cubicBezTo>
                      <a:pt x="85" y="25"/>
                      <a:pt x="85" y="25"/>
                      <a:pt x="85" y="25"/>
                    </a:cubicBezTo>
                    <a:cubicBezTo>
                      <a:pt x="85" y="24"/>
                      <a:pt x="84" y="24"/>
                      <a:pt x="84" y="24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4"/>
                      <a:pt x="83" y="24"/>
                      <a:pt x="83" y="24"/>
                    </a:cubicBezTo>
                    <a:cubicBezTo>
                      <a:pt x="83" y="23"/>
                      <a:pt x="83" y="23"/>
                      <a:pt x="82" y="24"/>
                    </a:cubicBezTo>
                    <a:cubicBezTo>
                      <a:pt x="82" y="24"/>
                      <a:pt x="82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5"/>
                      <a:pt x="81" y="25"/>
                    </a:cubicBezTo>
                    <a:cubicBezTo>
                      <a:pt x="81" y="25"/>
                      <a:pt x="81" y="25"/>
                      <a:pt x="81" y="26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3" y="26"/>
                      <a:pt x="83" y="26"/>
                      <a:pt x="83" y="27"/>
                    </a:cubicBezTo>
                    <a:cubicBezTo>
                      <a:pt x="83" y="27"/>
                      <a:pt x="84" y="27"/>
                      <a:pt x="84" y="27"/>
                    </a:cubicBezTo>
                    <a:cubicBezTo>
                      <a:pt x="84" y="28"/>
                      <a:pt x="84" y="28"/>
                      <a:pt x="83" y="28"/>
                    </a:cubicBezTo>
                    <a:cubicBezTo>
                      <a:pt x="83" y="28"/>
                      <a:pt x="83" y="28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2" y="29"/>
                      <a:pt x="82" y="30"/>
                      <a:pt x="82" y="30"/>
                    </a:cubicBezTo>
                    <a:cubicBezTo>
                      <a:pt x="81" y="30"/>
                      <a:pt x="81" y="30"/>
                      <a:pt x="81" y="31"/>
                    </a:cubicBezTo>
                    <a:cubicBezTo>
                      <a:pt x="81" y="31"/>
                      <a:pt x="81" y="31"/>
                      <a:pt x="80" y="32"/>
                    </a:cubicBezTo>
                    <a:cubicBezTo>
                      <a:pt x="80" y="32"/>
                      <a:pt x="79" y="31"/>
                      <a:pt x="79" y="31"/>
                    </a:cubicBezTo>
                    <a:cubicBezTo>
                      <a:pt x="78" y="31"/>
                      <a:pt x="78" y="31"/>
                      <a:pt x="77" y="32"/>
                    </a:cubicBezTo>
                    <a:cubicBezTo>
                      <a:pt x="77" y="32"/>
                      <a:pt x="76" y="32"/>
                      <a:pt x="76" y="32"/>
                    </a:cubicBezTo>
                    <a:cubicBezTo>
                      <a:pt x="76" y="32"/>
                      <a:pt x="75" y="31"/>
                      <a:pt x="75" y="32"/>
                    </a:cubicBezTo>
                    <a:cubicBezTo>
                      <a:pt x="75" y="32"/>
                      <a:pt x="74" y="32"/>
                      <a:pt x="74" y="32"/>
                    </a:cubicBezTo>
                    <a:cubicBezTo>
                      <a:pt x="74" y="32"/>
                      <a:pt x="74" y="32"/>
                      <a:pt x="73" y="32"/>
                    </a:cubicBezTo>
                    <a:cubicBezTo>
                      <a:pt x="73" y="33"/>
                      <a:pt x="73" y="33"/>
                      <a:pt x="72" y="33"/>
                    </a:cubicBezTo>
                    <a:cubicBezTo>
                      <a:pt x="72" y="33"/>
                      <a:pt x="72" y="34"/>
                      <a:pt x="71" y="34"/>
                    </a:cubicBezTo>
                    <a:cubicBezTo>
                      <a:pt x="71" y="34"/>
                      <a:pt x="71" y="34"/>
                      <a:pt x="70" y="34"/>
                    </a:cubicBezTo>
                    <a:cubicBezTo>
                      <a:pt x="70" y="34"/>
                      <a:pt x="70" y="33"/>
                      <a:pt x="70" y="33"/>
                    </a:cubicBezTo>
                    <a:cubicBezTo>
                      <a:pt x="70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8" y="33"/>
                    </a:cubicBezTo>
                    <a:cubicBezTo>
                      <a:pt x="68" y="33"/>
                      <a:pt x="67" y="33"/>
                      <a:pt x="67" y="33"/>
                    </a:cubicBezTo>
                    <a:cubicBezTo>
                      <a:pt x="66" y="33"/>
                      <a:pt x="66" y="33"/>
                      <a:pt x="66" y="33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2" y="31"/>
                      <a:pt x="62" y="31"/>
                      <a:pt x="61" y="31"/>
                    </a:cubicBezTo>
                    <a:cubicBezTo>
                      <a:pt x="61" y="31"/>
                      <a:pt x="61" y="31"/>
                      <a:pt x="60" y="31"/>
                    </a:cubicBezTo>
                    <a:cubicBezTo>
                      <a:pt x="60" y="31"/>
                      <a:pt x="59" y="31"/>
                      <a:pt x="59" y="31"/>
                    </a:cubicBezTo>
                    <a:cubicBezTo>
                      <a:pt x="58" y="31"/>
                      <a:pt x="58" y="31"/>
                      <a:pt x="57" y="31"/>
                    </a:cubicBezTo>
                    <a:cubicBezTo>
                      <a:pt x="56" y="31"/>
                      <a:pt x="56" y="31"/>
                      <a:pt x="55" y="31"/>
                    </a:cubicBezTo>
                    <a:cubicBezTo>
                      <a:pt x="54" y="31"/>
                      <a:pt x="54" y="31"/>
                      <a:pt x="53" y="31"/>
                    </a:cubicBezTo>
                    <a:cubicBezTo>
                      <a:pt x="52" y="31"/>
                      <a:pt x="51" y="31"/>
                      <a:pt x="50" y="31"/>
                    </a:cubicBezTo>
                    <a:cubicBezTo>
                      <a:pt x="50" y="31"/>
                      <a:pt x="50" y="31"/>
                      <a:pt x="49" y="30"/>
                    </a:cubicBezTo>
                    <a:cubicBezTo>
                      <a:pt x="49" y="30"/>
                      <a:pt x="49" y="30"/>
                      <a:pt x="48" y="29"/>
                    </a:cubicBezTo>
                    <a:cubicBezTo>
                      <a:pt x="47" y="29"/>
                      <a:pt x="47" y="28"/>
                      <a:pt x="46" y="28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5" y="26"/>
                      <a:pt x="45" y="26"/>
                      <a:pt x="44" y="26"/>
                    </a:cubicBezTo>
                    <a:cubicBezTo>
                      <a:pt x="44" y="25"/>
                      <a:pt x="44" y="25"/>
                      <a:pt x="43" y="25"/>
                    </a:cubicBezTo>
                    <a:cubicBezTo>
                      <a:pt x="42" y="25"/>
                      <a:pt x="42" y="25"/>
                      <a:pt x="42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4"/>
                      <a:pt x="40" y="24"/>
                      <a:pt x="40" y="23"/>
                    </a:cubicBezTo>
                    <a:cubicBezTo>
                      <a:pt x="40" y="23"/>
                      <a:pt x="40" y="23"/>
                      <a:pt x="39" y="23"/>
                    </a:cubicBezTo>
                    <a:cubicBezTo>
                      <a:pt x="39" y="22"/>
                      <a:pt x="39" y="22"/>
                      <a:pt x="38" y="22"/>
                    </a:cubicBezTo>
                    <a:cubicBezTo>
                      <a:pt x="38" y="21"/>
                      <a:pt x="37" y="21"/>
                      <a:pt x="37" y="21"/>
                    </a:cubicBezTo>
                    <a:cubicBezTo>
                      <a:pt x="36" y="21"/>
                      <a:pt x="36" y="21"/>
                      <a:pt x="35" y="21"/>
                    </a:cubicBezTo>
                    <a:cubicBezTo>
                      <a:pt x="34" y="21"/>
                      <a:pt x="34" y="22"/>
                      <a:pt x="33" y="21"/>
                    </a:cubicBezTo>
                    <a:cubicBezTo>
                      <a:pt x="33" y="21"/>
                      <a:pt x="33" y="21"/>
                      <a:pt x="33" y="20"/>
                    </a:cubicBezTo>
                    <a:cubicBezTo>
                      <a:pt x="32" y="20"/>
                      <a:pt x="33" y="19"/>
                      <a:pt x="32" y="19"/>
                    </a:cubicBezTo>
                    <a:cubicBezTo>
                      <a:pt x="32" y="19"/>
                      <a:pt x="32" y="19"/>
                      <a:pt x="32" y="18"/>
                    </a:cubicBezTo>
                    <a:cubicBezTo>
                      <a:pt x="32" y="18"/>
                      <a:pt x="31" y="18"/>
                      <a:pt x="31" y="17"/>
                    </a:cubicBezTo>
                    <a:cubicBezTo>
                      <a:pt x="30" y="17"/>
                      <a:pt x="30" y="16"/>
                      <a:pt x="29" y="16"/>
                    </a:cubicBezTo>
                    <a:cubicBezTo>
                      <a:pt x="29" y="16"/>
                      <a:pt x="28" y="17"/>
                      <a:pt x="28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6" y="15"/>
                      <a:pt x="26" y="15"/>
                      <a:pt x="26" y="14"/>
                    </a:cubicBezTo>
                    <a:cubicBezTo>
                      <a:pt x="26" y="14"/>
                      <a:pt x="26" y="13"/>
                      <a:pt x="25" y="13"/>
                    </a:cubicBezTo>
                    <a:cubicBezTo>
                      <a:pt x="25" y="12"/>
                      <a:pt x="24" y="13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2"/>
                      <a:pt x="23" y="12"/>
                      <a:pt x="22" y="12"/>
                    </a:cubicBezTo>
                    <a:cubicBezTo>
                      <a:pt x="21" y="12"/>
                      <a:pt x="21" y="12"/>
                      <a:pt x="20" y="13"/>
                    </a:cubicBezTo>
                    <a:cubicBezTo>
                      <a:pt x="19" y="13"/>
                      <a:pt x="19" y="14"/>
                      <a:pt x="19" y="15"/>
                    </a:cubicBezTo>
                    <a:cubicBezTo>
                      <a:pt x="19" y="15"/>
                      <a:pt x="19" y="15"/>
                      <a:pt x="19" y="16"/>
                    </a:cubicBezTo>
                    <a:cubicBezTo>
                      <a:pt x="19" y="16"/>
                      <a:pt x="19" y="16"/>
                      <a:pt x="19" y="17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8"/>
                      <a:pt x="15" y="18"/>
                      <a:pt x="15" y="17"/>
                    </a:cubicBezTo>
                    <a:cubicBezTo>
                      <a:pt x="14" y="17"/>
                      <a:pt x="14" y="18"/>
                      <a:pt x="14" y="19"/>
                    </a:cubicBezTo>
                    <a:cubicBezTo>
                      <a:pt x="14" y="20"/>
                      <a:pt x="14" y="20"/>
                      <a:pt x="14" y="21"/>
                    </a:cubicBezTo>
                    <a:cubicBezTo>
                      <a:pt x="14" y="22"/>
                      <a:pt x="15" y="22"/>
                      <a:pt x="15" y="22"/>
                    </a:cubicBezTo>
                    <a:cubicBezTo>
                      <a:pt x="15" y="23"/>
                      <a:pt x="15" y="23"/>
                      <a:pt x="15" y="24"/>
                    </a:cubicBezTo>
                    <a:cubicBezTo>
                      <a:pt x="15" y="24"/>
                      <a:pt x="14" y="23"/>
                      <a:pt x="14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5"/>
                      <a:pt x="11" y="24"/>
                      <a:pt x="11" y="25"/>
                    </a:cubicBezTo>
                    <a:cubicBezTo>
                      <a:pt x="11" y="25"/>
                      <a:pt x="11" y="25"/>
                      <a:pt x="11" y="26"/>
                    </a:cubicBezTo>
                    <a:cubicBezTo>
                      <a:pt x="12" y="26"/>
                      <a:pt x="12" y="26"/>
                      <a:pt x="12" y="27"/>
                    </a:cubicBezTo>
                    <a:cubicBezTo>
                      <a:pt x="12" y="27"/>
                      <a:pt x="13" y="28"/>
                      <a:pt x="13" y="28"/>
                    </a:cubicBezTo>
                    <a:cubicBezTo>
                      <a:pt x="13" y="29"/>
                      <a:pt x="13" y="29"/>
                      <a:pt x="13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1"/>
                      <a:pt x="12" y="31"/>
                      <a:pt x="12" y="32"/>
                    </a:cubicBezTo>
                    <a:cubicBezTo>
                      <a:pt x="12" y="32"/>
                      <a:pt x="12" y="33"/>
                      <a:pt x="12" y="33"/>
                    </a:cubicBezTo>
                    <a:cubicBezTo>
                      <a:pt x="11" y="33"/>
                      <a:pt x="11" y="33"/>
                      <a:pt x="10" y="33"/>
                    </a:cubicBezTo>
                    <a:cubicBezTo>
                      <a:pt x="10" y="33"/>
                      <a:pt x="10" y="34"/>
                      <a:pt x="9" y="34"/>
                    </a:cubicBezTo>
                    <a:cubicBezTo>
                      <a:pt x="9" y="35"/>
                      <a:pt x="9" y="34"/>
                      <a:pt x="9" y="35"/>
                    </a:cubicBezTo>
                    <a:cubicBezTo>
                      <a:pt x="8" y="35"/>
                      <a:pt x="8" y="35"/>
                      <a:pt x="7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4" y="35"/>
                      <a:pt x="4" y="36"/>
                      <a:pt x="4" y="36"/>
                    </a:cubicBezTo>
                    <a:cubicBezTo>
                      <a:pt x="4" y="36"/>
                      <a:pt x="4" y="36"/>
                      <a:pt x="3" y="36"/>
                    </a:cubicBezTo>
                    <a:cubicBezTo>
                      <a:pt x="3" y="37"/>
                      <a:pt x="3" y="37"/>
                      <a:pt x="2" y="37"/>
                    </a:cubicBezTo>
                    <a:cubicBezTo>
                      <a:pt x="2" y="37"/>
                      <a:pt x="2" y="37"/>
                      <a:pt x="1" y="38"/>
                    </a:cubicBezTo>
                    <a:cubicBezTo>
                      <a:pt x="1" y="38"/>
                      <a:pt x="1" y="38"/>
                      <a:pt x="1" y="39"/>
                    </a:cubicBezTo>
                    <a:cubicBezTo>
                      <a:pt x="0" y="39"/>
                      <a:pt x="1" y="39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0"/>
                      <a:pt x="1" y="41"/>
                    </a:cubicBezTo>
                    <a:cubicBezTo>
                      <a:pt x="1" y="41"/>
                      <a:pt x="1" y="42"/>
                      <a:pt x="1" y="42"/>
                    </a:cubicBezTo>
                    <a:cubicBezTo>
                      <a:pt x="1" y="43"/>
                      <a:pt x="2" y="43"/>
                      <a:pt x="2" y="43"/>
                    </a:cubicBezTo>
                    <a:cubicBezTo>
                      <a:pt x="3" y="43"/>
                      <a:pt x="4" y="42"/>
                      <a:pt x="4" y="43"/>
                    </a:cubicBezTo>
                    <a:cubicBezTo>
                      <a:pt x="5" y="43"/>
                      <a:pt x="5" y="43"/>
                      <a:pt x="5" y="44"/>
                    </a:cubicBezTo>
                    <a:cubicBezTo>
                      <a:pt x="5" y="44"/>
                      <a:pt x="5" y="45"/>
                      <a:pt x="5" y="45"/>
                    </a:cubicBezTo>
                    <a:cubicBezTo>
                      <a:pt x="5" y="45"/>
                      <a:pt x="5" y="46"/>
                      <a:pt x="5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6"/>
                      <a:pt x="5" y="46"/>
                      <a:pt x="6" y="46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47"/>
                      <a:pt x="7" y="47"/>
                      <a:pt x="7" y="47"/>
                    </a:cubicBezTo>
                    <a:cubicBezTo>
                      <a:pt x="7" y="47"/>
                      <a:pt x="8" y="47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49"/>
                      <a:pt x="9" y="49"/>
                      <a:pt x="9" y="50"/>
                    </a:cubicBezTo>
                    <a:cubicBezTo>
                      <a:pt x="9" y="50"/>
                      <a:pt x="10" y="50"/>
                      <a:pt x="10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2" y="51"/>
                      <a:pt x="12" y="51"/>
                      <a:pt x="13" y="51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3" y="51"/>
                      <a:pt x="14" y="52"/>
                    </a:cubicBezTo>
                    <a:cubicBezTo>
                      <a:pt x="14" y="52"/>
                      <a:pt x="15" y="52"/>
                      <a:pt x="15" y="53"/>
                    </a:cubicBezTo>
                    <a:cubicBezTo>
                      <a:pt x="16" y="53"/>
                      <a:pt x="16" y="53"/>
                      <a:pt x="17" y="54"/>
                    </a:cubicBezTo>
                    <a:cubicBezTo>
                      <a:pt x="17" y="54"/>
                      <a:pt x="17" y="55"/>
                      <a:pt x="17" y="55"/>
                    </a:cubicBezTo>
                    <a:cubicBezTo>
                      <a:pt x="18" y="56"/>
                      <a:pt x="18" y="56"/>
                      <a:pt x="18" y="57"/>
                    </a:cubicBezTo>
                    <a:cubicBezTo>
                      <a:pt x="18" y="57"/>
                      <a:pt x="19" y="57"/>
                      <a:pt x="19" y="58"/>
                    </a:cubicBezTo>
                    <a:cubicBezTo>
                      <a:pt x="19" y="58"/>
                      <a:pt x="19" y="59"/>
                      <a:pt x="19" y="59"/>
                    </a:cubicBezTo>
                    <a:cubicBezTo>
                      <a:pt x="19" y="60"/>
                      <a:pt x="18" y="60"/>
                      <a:pt x="18" y="60"/>
                    </a:cubicBezTo>
                    <a:cubicBezTo>
                      <a:pt x="17" y="61"/>
                      <a:pt x="17" y="62"/>
                      <a:pt x="18" y="62"/>
                    </a:cubicBezTo>
                    <a:cubicBezTo>
                      <a:pt x="18" y="63"/>
                      <a:pt x="19" y="62"/>
                      <a:pt x="19" y="63"/>
                    </a:cubicBezTo>
                    <a:cubicBezTo>
                      <a:pt x="20" y="63"/>
                      <a:pt x="20" y="64"/>
                      <a:pt x="21" y="64"/>
                    </a:cubicBezTo>
                    <a:cubicBezTo>
                      <a:pt x="21" y="64"/>
                      <a:pt x="22" y="64"/>
                      <a:pt x="22" y="64"/>
                    </a:cubicBez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64"/>
                      <a:pt x="24" y="64"/>
                      <a:pt x="24" y="64"/>
                    </a:cubicBezTo>
                    <a:cubicBezTo>
                      <a:pt x="24" y="64"/>
                      <a:pt x="25" y="65"/>
                      <a:pt x="25" y="65"/>
                    </a:cubicBezTo>
                    <a:cubicBezTo>
                      <a:pt x="25" y="65"/>
                      <a:pt x="25" y="65"/>
                      <a:pt x="26" y="65"/>
                    </a:cubicBezTo>
                    <a:cubicBezTo>
                      <a:pt x="26" y="66"/>
                      <a:pt x="26" y="66"/>
                      <a:pt x="27" y="66"/>
                    </a:cubicBezTo>
                    <a:cubicBezTo>
                      <a:pt x="27" y="66"/>
                      <a:pt x="27" y="66"/>
                      <a:pt x="28" y="66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29" y="67"/>
                      <a:pt x="29" y="67"/>
                    </a:cubicBezTo>
                    <a:cubicBezTo>
                      <a:pt x="30" y="68"/>
                      <a:pt x="30" y="68"/>
                      <a:pt x="31" y="68"/>
                    </a:cubicBezTo>
                    <a:cubicBezTo>
                      <a:pt x="31" y="69"/>
                      <a:pt x="31" y="69"/>
                      <a:pt x="32" y="69"/>
                    </a:cubicBezTo>
                    <a:cubicBezTo>
                      <a:pt x="32" y="69"/>
                      <a:pt x="32" y="69"/>
                      <a:pt x="33" y="69"/>
                    </a:cubicBezTo>
                    <a:cubicBezTo>
                      <a:pt x="33" y="69"/>
                      <a:pt x="33" y="69"/>
                      <a:pt x="34" y="69"/>
                    </a:cubicBezTo>
                    <a:cubicBezTo>
                      <a:pt x="34" y="69"/>
                      <a:pt x="34" y="70"/>
                      <a:pt x="34" y="70"/>
                    </a:cubicBezTo>
                    <a:cubicBezTo>
                      <a:pt x="35" y="71"/>
                      <a:pt x="35" y="71"/>
                      <a:pt x="36" y="71"/>
                    </a:cubicBezTo>
                    <a:cubicBezTo>
                      <a:pt x="36" y="71"/>
                      <a:pt x="37" y="70"/>
                      <a:pt x="37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9" y="70"/>
                      <a:pt x="39" y="71"/>
                      <a:pt x="39" y="71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1" y="72"/>
                      <a:pt x="41" y="72"/>
                      <a:pt x="41" y="72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42" y="71"/>
                      <a:pt x="43" y="71"/>
                      <a:pt x="43" y="71"/>
                    </a:cubicBezTo>
                    <a:cubicBezTo>
                      <a:pt x="44" y="71"/>
                      <a:pt x="44" y="71"/>
                      <a:pt x="45" y="71"/>
                    </a:cubicBezTo>
                    <a:cubicBezTo>
                      <a:pt x="45" y="72"/>
                      <a:pt x="45" y="72"/>
                      <a:pt x="45" y="72"/>
                    </a:cubicBezTo>
                    <a:cubicBezTo>
                      <a:pt x="46" y="73"/>
                      <a:pt x="46" y="72"/>
                      <a:pt x="46" y="72"/>
                    </a:cubicBezTo>
                    <a:cubicBezTo>
                      <a:pt x="47" y="72"/>
                      <a:pt x="47" y="72"/>
                      <a:pt x="48" y="71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48" y="71"/>
                      <a:pt x="48" y="72"/>
                      <a:pt x="49" y="72"/>
                    </a:cubicBezTo>
                    <a:cubicBezTo>
                      <a:pt x="49" y="72"/>
                      <a:pt x="49" y="72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1" y="70"/>
                      <a:pt x="51" y="70"/>
                      <a:pt x="52" y="70"/>
                    </a:cubicBezTo>
                    <a:cubicBezTo>
                      <a:pt x="52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4" y="70"/>
                    </a:cubicBezTo>
                    <a:cubicBezTo>
                      <a:pt x="54" y="70"/>
                      <a:pt x="54" y="70"/>
                      <a:pt x="55" y="70"/>
                    </a:cubicBezTo>
                    <a:cubicBezTo>
                      <a:pt x="55" y="70"/>
                      <a:pt x="56" y="70"/>
                      <a:pt x="56" y="70"/>
                    </a:cubicBezTo>
                    <a:cubicBezTo>
                      <a:pt x="57" y="70"/>
                      <a:pt x="57" y="70"/>
                      <a:pt x="58" y="70"/>
                    </a:cubicBezTo>
                    <a:cubicBezTo>
                      <a:pt x="58" y="70"/>
                      <a:pt x="59" y="69"/>
                      <a:pt x="59" y="69"/>
                    </a:cubicBezTo>
                    <a:cubicBezTo>
                      <a:pt x="59" y="69"/>
                      <a:pt x="60" y="70"/>
                      <a:pt x="60" y="70"/>
                    </a:cubicBezTo>
                    <a:cubicBezTo>
                      <a:pt x="61" y="70"/>
                      <a:pt x="61" y="69"/>
                      <a:pt x="62" y="69"/>
                    </a:cubicBezTo>
                    <a:cubicBezTo>
                      <a:pt x="63" y="69"/>
                      <a:pt x="63" y="69"/>
                      <a:pt x="63" y="69"/>
                    </a:cubicBezTo>
                    <a:cubicBezTo>
                      <a:pt x="64" y="69"/>
                      <a:pt x="64" y="70"/>
                      <a:pt x="64" y="70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6" y="71"/>
                      <a:pt x="66" y="71"/>
                      <a:pt x="66" y="72"/>
                    </a:cubicBezTo>
                    <a:cubicBezTo>
                      <a:pt x="67" y="72"/>
                      <a:pt x="67" y="72"/>
                      <a:pt x="67" y="73"/>
                    </a:cubicBezTo>
                    <a:cubicBezTo>
                      <a:pt x="68" y="73"/>
                      <a:pt x="68" y="74"/>
                      <a:pt x="69" y="74"/>
                    </a:cubicBezTo>
                    <a:cubicBezTo>
                      <a:pt x="69" y="75"/>
                      <a:pt x="69" y="75"/>
                      <a:pt x="69" y="75"/>
                    </a:cubicBezTo>
                    <a:cubicBezTo>
                      <a:pt x="70" y="76"/>
                      <a:pt x="69" y="76"/>
                      <a:pt x="70" y="77"/>
                    </a:cubicBezTo>
                    <a:cubicBezTo>
                      <a:pt x="70" y="78"/>
                      <a:pt x="70" y="78"/>
                      <a:pt x="70" y="78"/>
                    </a:cubicBezTo>
                    <a:cubicBezTo>
                      <a:pt x="70" y="79"/>
                      <a:pt x="69" y="79"/>
                      <a:pt x="69" y="80"/>
                    </a:cubicBezTo>
                    <a:cubicBezTo>
                      <a:pt x="68" y="80"/>
                      <a:pt x="68" y="81"/>
                      <a:pt x="68" y="81"/>
                    </a:cubicBezTo>
                    <a:cubicBezTo>
                      <a:pt x="67" y="82"/>
                      <a:pt x="68" y="82"/>
                      <a:pt x="68" y="83"/>
                    </a:cubicBezTo>
                    <a:cubicBezTo>
                      <a:pt x="68" y="83"/>
                      <a:pt x="68" y="84"/>
                      <a:pt x="69" y="84"/>
                    </a:cubicBezTo>
                    <a:cubicBezTo>
                      <a:pt x="69" y="84"/>
                      <a:pt x="70" y="84"/>
                      <a:pt x="70" y="84"/>
                    </a:cubicBezTo>
                    <a:cubicBezTo>
                      <a:pt x="71" y="84"/>
                      <a:pt x="71" y="83"/>
                      <a:pt x="71" y="84"/>
                    </a:cubicBezTo>
                    <a:cubicBezTo>
                      <a:pt x="72" y="84"/>
                      <a:pt x="71" y="85"/>
                      <a:pt x="72" y="85"/>
                    </a:cubicBezTo>
                    <a:cubicBezTo>
                      <a:pt x="72" y="86"/>
                      <a:pt x="72" y="86"/>
                      <a:pt x="72" y="87"/>
                    </a:cubicBezTo>
                    <a:cubicBezTo>
                      <a:pt x="73" y="87"/>
                      <a:pt x="73" y="87"/>
                      <a:pt x="73" y="87"/>
                    </a:cubicBezTo>
                    <a:cubicBezTo>
                      <a:pt x="74" y="87"/>
                      <a:pt x="74" y="87"/>
                      <a:pt x="74" y="88"/>
                    </a:cubicBezTo>
                    <a:cubicBezTo>
                      <a:pt x="74" y="88"/>
                      <a:pt x="73" y="88"/>
                      <a:pt x="73" y="89"/>
                    </a:cubicBezTo>
                    <a:cubicBezTo>
                      <a:pt x="73" y="89"/>
                      <a:pt x="73" y="89"/>
                      <a:pt x="73" y="90"/>
                    </a:cubicBezTo>
                    <a:cubicBezTo>
                      <a:pt x="74" y="90"/>
                      <a:pt x="74" y="90"/>
                      <a:pt x="75" y="90"/>
                    </a:cubicBezTo>
                    <a:cubicBezTo>
                      <a:pt x="75" y="90"/>
                      <a:pt x="75" y="91"/>
                      <a:pt x="76" y="91"/>
                    </a:cubicBezTo>
                    <a:cubicBezTo>
                      <a:pt x="76" y="92"/>
                      <a:pt x="77" y="92"/>
                      <a:pt x="77" y="92"/>
                    </a:cubicBezTo>
                    <a:cubicBezTo>
                      <a:pt x="77" y="92"/>
                      <a:pt x="77" y="92"/>
                      <a:pt x="77" y="92"/>
                    </a:cubicBezTo>
                    <a:cubicBezTo>
                      <a:pt x="78" y="92"/>
                      <a:pt x="78" y="92"/>
                      <a:pt x="79" y="92"/>
                    </a:cubicBezTo>
                    <a:cubicBezTo>
                      <a:pt x="79" y="92"/>
                      <a:pt x="79" y="93"/>
                      <a:pt x="80" y="92"/>
                    </a:cubicBezTo>
                    <a:cubicBezTo>
                      <a:pt x="80" y="92"/>
                      <a:pt x="80" y="92"/>
                      <a:pt x="80" y="91"/>
                    </a:cubicBezTo>
                    <a:cubicBezTo>
                      <a:pt x="80" y="91"/>
                      <a:pt x="79" y="91"/>
                      <a:pt x="79" y="90"/>
                    </a:cubicBezTo>
                    <a:cubicBezTo>
                      <a:pt x="79" y="90"/>
                      <a:pt x="79" y="89"/>
                      <a:pt x="79" y="89"/>
                    </a:cubicBezTo>
                    <a:cubicBezTo>
                      <a:pt x="80" y="89"/>
                      <a:pt x="80" y="89"/>
                      <a:pt x="80" y="89"/>
                    </a:cubicBezTo>
                    <a:cubicBezTo>
                      <a:pt x="81" y="89"/>
                      <a:pt x="81" y="89"/>
                      <a:pt x="81" y="89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81" y="88"/>
                      <a:pt x="82" y="88"/>
                      <a:pt x="82" y="88"/>
                    </a:cubicBezTo>
                    <a:cubicBezTo>
                      <a:pt x="83" y="88"/>
                      <a:pt x="83" y="88"/>
                      <a:pt x="83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6" y="88"/>
                      <a:pt x="86" y="88"/>
                      <a:pt x="86" y="87"/>
                    </a:cubicBezTo>
                    <a:cubicBezTo>
                      <a:pt x="87" y="87"/>
                      <a:pt x="87" y="87"/>
                      <a:pt x="87" y="87"/>
                    </a:cubicBezTo>
                    <a:cubicBezTo>
                      <a:pt x="87" y="86"/>
                      <a:pt x="87" y="86"/>
                      <a:pt x="88" y="86"/>
                    </a:cubicBezTo>
                    <a:cubicBezTo>
                      <a:pt x="88" y="86"/>
                      <a:pt x="88" y="87"/>
                      <a:pt x="89" y="87"/>
                    </a:cubicBezTo>
                    <a:cubicBezTo>
                      <a:pt x="89" y="87"/>
                      <a:pt x="90" y="87"/>
                      <a:pt x="90" y="87"/>
                    </a:cubicBezTo>
                    <a:cubicBezTo>
                      <a:pt x="91" y="87"/>
                      <a:pt x="91" y="87"/>
                      <a:pt x="91" y="87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1" y="88"/>
                      <a:pt x="91" y="88"/>
                      <a:pt x="91" y="89"/>
                    </a:cubicBezTo>
                    <a:cubicBezTo>
                      <a:pt x="91" y="89"/>
                      <a:pt x="91" y="89"/>
                      <a:pt x="92" y="89"/>
                    </a:cubicBezTo>
                    <a:cubicBezTo>
                      <a:pt x="92" y="90"/>
                      <a:pt x="92" y="90"/>
                      <a:pt x="93" y="90"/>
                    </a:cubicBezTo>
                    <a:cubicBezTo>
                      <a:pt x="93" y="91"/>
                      <a:pt x="93" y="91"/>
                      <a:pt x="94" y="91"/>
                    </a:cubicBezTo>
                    <a:cubicBezTo>
                      <a:pt x="94" y="91"/>
                      <a:pt x="95" y="91"/>
                      <a:pt x="95" y="91"/>
                    </a:cubicBezTo>
                    <a:cubicBezTo>
                      <a:pt x="95" y="91"/>
                      <a:pt x="95" y="91"/>
                      <a:pt x="96" y="91"/>
                    </a:cubicBezTo>
                  </a:path>
                </a:pathLst>
              </a:custGeom>
              <a:solidFill>
                <a:schemeClr val="accent4"/>
              </a:solidFill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52" name="Freeform 43"/>
              <p:cNvSpPr>
                <a:spLocks/>
              </p:cNvSpPr>
              <p:nvPr/>
            </p:nvSpPr>
            <p:spPr bwMode="auto">
              <a:xfrm>
                <a:off x="6978652" y="2632076"/>
                <a:ext cx="152400" cy="130175"/>
              </a:xfrm>
              <a:custGeom>
                <a:avLst/>
                <a:gdLst>
                  <a:gd name="T0" fmla="*/ 6 w 14"/>
                  <a:gd name="T1" fmla="*/ 12 h 12"/>
                  <a:gd name="T2" fmla="*/ 6 w 14"/>
                  <a:gd name="T3" fmla="*/ 12 h 12"/>
                  <a:gd name="T4" fmla="*/ 7 w 14"/>
                  <a:gd name="T5" fmla="*/ 11 h 12"/>
                  <a:gd name="T6" fmla="*/ 8 w 14"/>
                  <a:gd name="T7" fmla="*/ 11 h 12"/>
                  <a:gd name="T8" fmla="*/ 8 w 14"/>
                  <a:gd name="T9" fmla="*/ 11 h 12"/>
                  <a:gd name="T10" fmla="*/ 9 w 14"/>
                  <a:gd name="T11" fmla="*/ 10 h 12"/>
                  <a:gd name="T12" fmla="*/ 10 w 14"/>
                  <a:gd name="T13" fmla="*/ 10 h 12"/>
                  <a:gd name="T14" fmla="*/ 10 w 14"/>
                  <a:gd name="T15" fmla="*/ 9 h 12"/>
                  <a:gd name="T16" fmla="*/ 10 w 14"/>
                  <a:gd name="T17" fmla="*/ 8 h 12"/>
                  <a:gd name="T18" fmla="*/ 11 w 14"/>
                  <a:gd name="T19" fmla="*/ 8 h 12"/>
                  <a:gd name="T20" fmla="*/ 11 w 14"/>
                  <a:gd name="T21" fmla="*/ 7 h 12"/>
                  <a:gd name="T22" fmla="*/ 12 w 14"/>
                  <a:gd name="T23" fmla="*/ 7 h 12"/>
                  <a:gd name="T24" fmla="*/ 13 w 14"/>
                  <a:gd name="T25" fmla="*/ 6 h 12"/>
                  <a:gd name="T26" fmla="*/ 13 w 14"/>
                  <a:gd name="T27" fmla="*/ 7 h 12"/>
                  <a:gd name="T28" fmla="*/ 14 w 14"/>
                  <a:gd name="T29" fmla="*/ 6 h 12"/>
                  <a:gd name="T30" fmla="*/ 14 w 14"/>
                  <a:gd name="T31" fmla="*/ 5 h 12"/>
                  <a:gd name="T32" fmla="*/ 13 w 14"/>
                  <a:gd name="T33" fmla="*/ 4 h 12"/>
                  <a:gd name="T34" fmla="*/ 14 w 14"/>
                  <a:gd name="T35" fmla="*/ 3 h 12"/>
                  <a:gd name="T36" fmla="*/ 13 w 14"/>
                  <a:gd name="T37" fmla="*/ 2 h 12"/>
                  <a:gd name="T38" fmla="*/ 13 w 14"/>
                  <a:gd name="T39" fmla="*/ 2 h 12"/>
                  <a:gd name="T40" fmla="*/ 12 w 14"/>
                  <a:gd name="T41" fmla="*/ 1 h 12"/>
                  <a:gd name="T42" fmla="*/ 12 w 14"/>
                  <a:gd name="T43" fmla="*/ 1 h 12"/>
                  <a:gd name="T44" fmla="*/ 11 w 14"/>
                  <a:gd name="T45" fmla="*/ 1 h 12"/>
                  <a:gd name="T46" fmla="*/ 10 w 14"/>
                  <a:gd name="T47" fmla="*/ 0 h 12"/>
                  <a:gd name="T48" fmla="*/ 10 w 14"/>
                  <a:gd name="T49" fmla="*/ 1 h 12"/>
                  <a:gd name="T50" fmla="*/ 9 w 14"/>
                  <a:gd name="T51" fmla="*/ 2 h 12"/>
                  <a:gd name="T52" fmla="*/ 8 w 14"/>
                  <a:gd name="T53" fmla="*/ 1 h 12"/>
                  <a:gd name="T54" fmla="*/ 7 w 14"/>
                  <a:gd name="T55" fmla="*/ 1 h 12"/>
                  <a:gd name="T56" fmla="*/ 7 w 14"/>
                  <a:gd name="T57" fmla="*/ 1 h 12"/>
                  <a:gd name="T58" fmla="*/ 6 w 14"/>
                  <a:gd name="T59" fmla="*/ 1 h 12"/>
                  <a:gd name="T60" fmla="*/ 5 w 14"/>
                  <a:gd name="T61" fmla="*/ 1 h 12"/>
                  <a:gd name="T62" fmla="*/ 4 w 14"/>
                  <a:gd name="T63" fmla="*/ 1 h 12"/>
                  <a:gd name="T64" fmla="*/ 3 w 14"/>
                  <a:gd name="T65" fmla="*/ 1 h 12"/>
                  <a:gd name="T66" fmla="*/ 2 w 14"/>
                  <a:gd name="T67" fmla="*/ 1 h 12"/>
                  <a:gd name="T68" fmla="*/ 1 w 14"/>
                  <a:gd name="T69" fmla="*/ 2 h 12"/>
                  <a:gd name="T70" fmla="*/ 1 w 14"/>
                  <a:gd name="T71" fmla="*/ 3 h 12"/>
                  <a:gd name="T72" fmla="*/ 0 w 14"/>
                  <a:gd name="T73" fmla="*/ 3 h 12"/>
                  <a:gd name="T74" fmla="*/ 0 w 14"/>
                  <a:gd name="T75" fmla="*/ 5 h 12"/>
                  <a:gd name="T76" fmla="*/ 1 w 14"/>
                  <a:gd name="T77" fmla="*/ 5 h 12"/>
                  <a:gd name="T78" fmla="*/ 1 w 14"/>
                  <a:gd name="T79" fmla="*/ 6 h 12"/>
                  <a:gd name="T80" fmla="*/ 1 w 14"/>
                  <a:gd name="T81" fmla="*/ 7 h 12"/>
                  <a:gd name="T82" fmla="*/ 1 w 14"/>
                  <a:gd name="T83" fmla="*/ 7 h 12"/>
                  <a:gd name="T84" fmla="*/ 2 w 14"/>
                  <a:gd name="T85" fmla="*/ 7 h 12"/>
                  <a:gd name="T86" fmla="*/ 2 w 14"/>
                  <a:gd name="T87" fmla="*/ 8 h 12"/>
                  <a:gd name="T88" fmla="*/ 2 w 14"/>
                  <a:gd name="T89" fmla="*/ 8 h 12"/>
                  <a:gd name="T90" fmla="*/ 3 w 14"/>
                  <a:gd name="T91" fmla="*/ 9 h 12"/>
                  <a:gd name="T92" fmla="*/ 3 w 14"/>
                  <a:gd name="T93" fmla="*/ 11 h 12"/>
                  <a:gd name="T94" fmla="*/ 3 w 14"/>
                  <a:gd name="T95" fmla="*/ 10 h 12"/>
                  <a:gd name="T96" fmla="*/ 4 w 14"/>
                  <a:gd name="T97" fmla="*/ 11 h 12"/>
                  <a:gd name="T98" fmla="*/ 5 w 14"/>
                  <a:gd name="T99" fmla="*/ 12 h 12"/>
                  <a:gd name="T100" fmla="*/ 6 w 14"/>
                  <a:gd name="T101" fmla="*/ 12 h 12"/>
                  <a:gd name="T102" fmla="*/ 6 w 14"/>
                  <a:gd name="T10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" h="12">
                    <a:moveTo>
                      <a:pt x="6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7" y="12"/>
                      <a:pt x="7" y="11"/>
                      <a:pt x="7" y="11"/>
                    </a:cubicBezTo>
                    <a:cubicBezTo>
                      <a:pt x="7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0"/>
                      <a:pt x="8" y="10"/>
                      <a:pt x="9" y="10"/>
                    </a:cubicBezTo>
                    <a:cubicBezTo>
                      <a:pt x="9" y="10"/>
                      <a:pt x="10" y="10"/>
                      <a:pt x="10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8"/>
                      <a:pt x="11" y="8"/>
                      <a:pt x="11" y="8"/>
                    </a:cubicBezTo>
                    <a:cubicBezTo>
                      <a:pt x="11" y="8"/>
                      <a:pt x="11" y="7"/>
                      <a:pt x="11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6"/>
                      <a:pt x="13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3" y="7"/>
                      <a:pt x="13" y="6"/>
                      <a:pt x="14" y="6"/>
                    </a:cubicBezTo>
                    <a:cubicBezTo>
                      <a:pt x="14" y="6"/>
                      <a:pt x="14" y="5"/>
                      <a:pt x="14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3"/>
                      <a:pt x="14" y="3"/>
                      <a:pt x="14" y="3"/>
                    </a:cubicBezTo>
                    <a:cubicBezTo>
                      <a:pt x="13" y="2"/>
                      <a:pt x="13" y="3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9" y="2"/>
                      <a:pt x="9" y="1"/>
                      <a:pt x="8" y="1"/>
                    </a:cubicBezTo>
                    <a:cubicBezTo>
                      <a:pt x="8" y="1"/>
                      <a:pt x="8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0"/>
                      <a:pt x="3" y="11"/>
                    </a:cubicBezTo>
                    <a:cubicBezTo>
                      <a:pt x="3" y="11"/>
                      <a:pt x="3" y="10"/>
                      <a:pt x="3" y="10"/>
                    </a:cubicBezTo>
                    <a:cubicBezTo>
                      <a:pt x="4" y="10"/>
                      <a:pt x="4" y="11"/>
                      <a:pt x="4" y="11"/>
                    </a:cubicBezTo>
                    <a:cubicBezTo>
                      <a:pt x="4" y="11"/>
                      <a:pt x="4" y="12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53" name="Freeform 44"/>
              <p:cNvSpPr>
                <a:spLocks/>
              </p:cNvSpPr>
              <p:nvPr/>
            </p:nvSpPr>
            <p:spPr bwMode="auto">
              <a:xfrm>
                <a:off x="1936752" y="2362201"/>
                <a:ext cx="269875" cy="107950"/>
              </a:xfrm>
              <a:custGeom>
                <a:avLst/>
                <a:gdLst>
                  <a:gd name="T0" fmla="*/ 25 w 25"/>
                  <a:gd name="T1" fmla="*/ 7 h 10"/>
                  <a:gd name="T2" fmla="*/ 23 w 25"/>
                  <a:gd name="T3" fmla="*/ 7 h 10"/>
                  <a:gd name="T4" fmla="*/ 22 w 25"/>
                  <a:gd name="T5" fmla="*/ 7 h 10"/>
                  <a:gd name="T6" fmla="*/ 22 w 25"/>
                  <a:gd name="T7" fmla="*/ 6 h 10"/>
                  <a:gd name="T8" fmla="*/ 22 w 25"/>
                  <a:gd name="T9" fmla="*/ 6 h 10"/>
                  <a:gd name="T10" fmla="*/ 21 w 25"/>
                  <a:gd name="T11" fmla="*/ 5 h 10"/>
                  <a:gd name="T12" fmla="*/ 20 w 25"/>
                  <a:gd name="T13" fmla="*/ 6 h 10"/>
                  <a:gd name="T14" fmla="*/ 19 w 25"/>
                  <a:gd name="T15" fmla="*/ 5 h 10"/>
                  <a:gd name="T16" fmla="*/ 18 w 25"/>
                  <a:gd name="T17" fmla="*/ 5 h 10"/>
                  <a:gd name="T18" fmla="*/ 17 w 25"/>
                  <a:gd name="T19" fmla="*/ 4 h 10"/>
                  <a:gd name="T20" fmla="*/ 16 w 25"/>
                  <a:gd name="T21" fmla="*/ 3 h 10"/>
                  <a:gd name="T22" fmla="*/ 15 w 25"/>
                  <a:gd name="T23" fmla="*/ 2 h 10"/>
                  <a:gd name="T24" fmla="*/ 14 w 25"/>
                  <a:gd name="T25" fmla="*/ 2 h 10"/>
                  <a:gd name="T26" fmla="*/ 13 w 25"/>
                  <a:gd name="T27" fmla="*/ 2 h 10"/>
                  <a:gd name="T28" fmla="*/ 13 w 25"/>
                  <a:gd name="T29" fmla="*/ 1 h 10"/>
                  <a:gd name="T30" fmla="*/ 12 w 25"/>
                  <a:gd name="T31" fmla="*/ 0 h 10"/>
                  <a:gd name="T32" fmla="*/ 10 w 25"/>
                  <a:gd name="T33" fmla="*/ 0 h 10"/>
                  <a:gd name="T34" fmla="*/ 8 w 25"/>
                  <a:gd name="T35" fmla="*/ 0 h 10"/>
                  <a:gd name="T36" fmla="*/ 7 w 25"/>
                  <a:gd name="T37" fmla="*/ 0 h 10"/>
                  <a:gd name="T38" fmla="*/ 6 w 25"/>
                  <a:gd name="T39" fmla="*/ 0 h 10"/>
                  <a:gd name="T40" fmla="*/ 4 w 25"/>
                  <a:gd name="T41" fmla="*/ 0 h 10"/>
                  <a:gd name="T42" fmla="*/ 2 w 25"/>
                  <a:gd name="T43" fmla="*/ 1 h 10"/>
                  <a:gd name="T44" fmla="*/ 1 w 25"/>
                  <a:gd name="T45" fmla="*/ 2 h 10"/>
                  <a:gd name="T46" fmla="*/ 1 w 25"/>
                  <a:gd name="T47" fmla="*/ 3 h 10"/>
                  <a:gd name="T48" fmla="*/ 0 w 25"/>
                  <a:gd name="T49" fmla="*/ 4 h 10"/>
                  <a:gd name="T50" fmla="*/ 1 w 25"/>
                  <a:gd name="T51" fmla="*/ 4 h 10"/>
                  <a:gd name="T52" fmla="*/ 2 w 25"/>
                  <a:gd name="T53" fmla="*/ 4 h 10"/>
                  <a:gd name="T54" fmla="*/ 2 w 25"/>
                  <a:gd name="T55" fmla="*/ 3 h 10"/>
                  <a:gd name="T56" fmla="*/ 3 w 25"/>
                  <a:gd name="T57" fmla="*/ 3 h 10"/>
                  <a:gd name="T58" fmla="*/ 4 w 25"/>
                  <a:gd name="T59" fmla="*/ 3 h 10"/>
                  <a:gd name="T60" fmla="*/ 5 w 25"/>
                  <a:gd name="T61" fmla="*/ 2 h 10"/>
                  <a:gd name="T62" fmla="*/ 6 w 25"/>
                  <a:gd name="T63" fmla="*/ 2 h 10"/>
                  <a:gd name="T64" fmla="*/ 7 w 25"/>
                  <a:gd name="T65" fmla="*/ 1 h 10"/>
                  <a:gd name="T66" fmla="*/ 8 w 25"/>
                  <a:gd name="T67" fmla="*/ 2 h 10"/>
                  <a:gd name="T68" fmla="*/ 7 w 25"/>
                  <a:gd name="T69" fmla="*/ 2 h 10"/>
                  <a:gd name="T70" fmla="*/ 8 w 25"/>
                  <a:gd name="T71" fmla="*/ 3 h 10"/>
                  <a:gd name="T72" fmla="*/ 9 w 25"/>
                  <a:gd name="T73" fmla="*/ 3 h 10"/>
                  <a:gd name="T74" fmla="*/ 9 w 25"/>
                  <a:gd name="T75" fmla="*/ 3 h 10"/>
                  <a:gd name="T76" fmla="*/ 11 w 25"/>
                  <a:gd name="T77" fmla="*/ 3 h 10"/>
                  <a:gd name="T78" fmla="*/ 12 w 25"/>
                  <a:gd name="T79" fmla="*/ 3 h 10"/>
                  <a:gd name="T80" fmla="*/ 11 w 25"/>
                  <a:gd name="T81" fmla="*/ 4 h 10"/>
                  <a:gd name="T82" fmla="*/ 12 w 25"/>
                  <a:gd name="T83" fmla="*/ 5 h 10"/>
                  <a:gd name="T84" fmla="*/ 14 w 25"/>
                  <a:gd name="T85" fmla="*/ 5 h 10"/>
                  <a:gd name="T86" fmla="*/ 15 w 25"/>
                  <a:gd name="T87" fmla="*/ 5 h 10"/>
                  <a:gd name="T88" fmla="*/ 15 w 25"/>
                  <a:gd name="T89" fmla="*/ 6 h 10"/>
                  <a:gd name="T90" fmla="*/ 16 w 25"/>
                  <a:gd name="T91" fmla="*/ 7 h 10"/>
                  <a:gd name="T92" fmla="*/ 17 w 25"/>
                  <a:gd name="T93" fmla="*/ 8 h 10"/>
                  <a:gd name="T94" fmla="*/ 17 w 25"/>
                  <a:gd name="T95" fmla="*/ 9 h 10"/>
                  <a:gd name="T96" fmla="*/ 18 w 25"/>
                  <a:gd name="T97" fmla="*/ 9 h 10"/>
                  <a:gd name="T98" fmla="*/ 19 w 25"/>
                  <a:gd name="T99" fmla="*/ 9 h 10"/>
                  <a:gd name="T100" fmla="*/ 21 w 25"/>
                  <a:gd name="T101" fmla="*/ 9 h 10"/>
                  <a:gd name="T102" fmla="*/ 22 w 25"/>
                  <a:gd name="T103" fmla="*/ 9 h 10"/>
                  <a:gd name="T104" fmla="*/ 24 w 25"/>
                  <a:gd name="T105" fmla="*/ 9 h 10"/>
                  <a:gd name="T106" fmla="*/ 25 w 25"/>
                  <a:gd name="T107" fmla="*/ 9 h 10"/>
                  <a:gd name="T108" fmla="*/ 25 w 25"/>
                  <a:gd name="T109" fmla="*/ 8 h 10"/>
                  <a:gd name="T110" fmla="*/ 25 w 25"/>
                  <a:gd name="T1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5" h="10">
                    <a:moveTo>
                      <a:pt x="25" y="7"/>
                    </a:moveTo>
                    <a:cubicBezTo>
                      <a:pt x="24" y="7"/>
                      <a:pt x="24" y="7"/>
                      <a:pt x="23" y="7"/>
                    </a:cubicBezTo>
                    <a:cubicBezTo>
                      <a:pt x="23" y="7"/>
                      <a:pt x="23" y="7"/>
                      <a:pt x="22" y="7"/>
                    </a:cubicBezTo>
                    <a:cubicBezTo>
                      <a:pt x="22" y="7"/>
                      <a:pt x="22" y="6"/>
                      <a:pt x="22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1" y="5"/>
                      <a:pt x="20" y="6"/>
                      <a:pt x="20" y="6"/>
                    </a:cubicBezTo>
                    <a:cubicBezTo>
                      <a:pt x="20" y="6"/>
                      <a:pt x="20" y="5"/>
                      <a:pt x="19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2"/>
                      <a:pt x="15" y="2"/>
                    </a:cubicBezTo>
                    <a:cubicBezTo>
                      <a:pt x="15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2"/>
                      <a:pt x="13" y="1"/>
                      <a:pt x="13" y="1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6" y="1"/>
                      <a:pt x="6" y="1"/>
                      <a:pt x="7" y="1"/>
                    </a:cubicBezTo>
                    <a:cubicBezTo>
                      <a:pt x="7" y="1"/>
                      <a:pt x="8" y="1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2"/>
                      <a:pt x="7" y="3"/>
                      <a:pt x="8" y="3"/>
                    </a:cubicBezTo>
                    <a:cubicBezTo>
                      <a:pt x="8" y="3"/>
                      <a:pt x="8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2" y="3"/>
                      <a:pt x="12" y="3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5"/>
                      <a:pt x="12" y="4"/>
                      <a:pt x="12" y="5"/>
                    </a:cubicBezTo>
                    <a:cubicBezTo>
                      <a:pt x="13" y="5"/>
                      <a:pt x="13" y="5"/>
                      <a:pt x="14" y="5"/>
                    </a:cubicBezTo>
                    <a:cubicBezTo>
                      <a:pt x="14" y="5"/>
                      <a:pt x="15" y="5"/>
                      <a:pt x="15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7"/>
                      <a:pt x="15" y="7"/>
                      <a:pt x="16" y="7"/>
                    </a:cubicBezTo>
                    <a:cubicBezTo>
                      <a:pt x="16" y="7"/>
                      <a:pt x="16" y="7"/>
                      <a:pt x="17" y="8"/>
                    </a:cubicBezTo>
                    <a:cubicBezTo>
                      <a:pt x="17" y="8"/>
                      <a:pt x="17" y="8"/>
                      <a:pt x="17" y="9"/>
                    </a:cubicBezTo>
                    <a:cubicBezTo>
                      <a:pt x="17" y="9"/>
                      <a:pt x="17" y="9"/>
                      <a:pt x="18" y="9"/>
                    </a:cubicBezTo>
                    <a:cubicBezTo>
                      <a:pt x="18" y="9"/>
                      <a:pt x="18" y="9"/>
                      <a:pt x="19" y="9"/>
                    </a:cubicBezTo>
                    <a:cubicBezTo>
                      <a:pt x="20" y="9"/>
                      <a:pt x="20" y="9"/>
                      <a:pt x="21" y="9"/>
                    </a:cubicBezTo>
                    <a:cubicBezTo>
                      <a:pt x="21" y="9"/>
                      <a:pt x="22" y="9"/>
                      <a:pt x="22" y="9"/>
                    </a:cubicBezTo>
                    <a:cubicBezTo>
                      <a:pt x="23" y="9"/>
                      <a:pt x="23" y="9"/>
                      <a:pt x="24" y="9"/>
                    </a:cubicBezTo>
                    <a:cubicBezTo>
                      <a:pt x="24" y="9"/>
                      <a:pt x="25" y="10"/>
                      <a:pt x="25" y="9"/>
                    </a:cubicBezTo>
                    <a:cubicBezTo>
                      <a:pt x="25" y="9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7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54" name="Freeform 45"/>
              <p:cNvSpPr>
                <a:spLocks/>
              </p:cNvSpPr>
              <p:nvPr/>
            </p:nvSpPr>
            <p:spPr bwMode="auto">
              <a:xfrm>
                <a:off x="1970089" y="2395539"/>
                <a:ext cx="31750" cy="2063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1 w 3"/>
                  <a:gd name="T5" fmla="*/ 1 h 2"/>
                  <a:gd name="T6" fmla="*/ 0 w 3"/>
                  <a:gd name="T7" fmla="*/ 2 h 2"/>
                  <a:gd name="T8" fmla="*/ 1 w 3"/>
                  <a:gd name="T9" fmla="*/ 2 h 2"/>
                  <a:gd name="T10" fmla="*/ 2 w 3"/>
                  <a:gd name="T11" fmla="*/ 2 h 2"/>
                  <a:gd name="T12" fmla="*/ 3 w 3"/>
                  <a:gd name="T13" fmla="*/ 2 h 2"/>
                  <a:gd name="T14" fmla="*/ 3 w 3"/>
                  <a:gd name="T15" fmla="*/ 1 h 2"/>
                  <a:gd name="T16" fmla="*/ 2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55" name="Freeform 46"/>
              <p:cNvSpPr>
                <a:spLocks/>
              </p:cNvSpPr>
              <p:nvPr/>
            </p:nvSpPr>
            <p:spPr bwMode="auto">
              <a:xfrm>
                <a:off x="1754189" y="2632076"/>
                <a:ext cx="74613" cy="53975"/>
              </a:xfrm>
              <a:custGeom>
                <a:avLst/>
                <a:gdLst>
                  <a:gd name="T0" fmla="*/ 6 w 7"/>
                  <a:gd name="T1" fmla="*/ 3 h 5"/>
                  <a:gd name="T2" fmla="*/ 6 w 7"/>
                  <a:gd name="T3" fmla="*/ 2 h 5"/>
                  <a:gd name="T4" fmla="*/ 6 w 7"/>
                  <a:gd name="T5" fmla="*/ 2 h 5"/>
                  <a:gd name="T6" fmla="*/ 5 w 7"/>
                  <a:gd name="T7" fmla="*/ 2 h 5"/>
                  <a:gd name="T8" fmla="*/ 5 w 7"/>
                  <a:gd name="T9" fmla="*/ 2 h 5"/>
                  <a:gd name="T10" fmla="*/ 4 w 7"/>
                  <a:gd name="T11" fmla="*/ 1 h 5"/>
                  <a:gd name="T12" fmla="*/ 3 w 7"/>
                  <a:gd name="T13" fmla="*/ 0 h 5"/>
                  <a:gd name="T14" fmla="*/ 3 w 7"/>
                  <a:gd name="T15" fmla="*/ 0 h 5"/>
                  <a:gd name="T16" fmla="*/ 2 w 7"/>
                  <a:gd name="T17" fmla="*/ 0 h 5"/>
                  <a:gd name="T18" fmla="*/ 1 w 7"/>
                  <a:gd name="T19" fmla="*/ 1 h 5"/>
                  <a:gd name="T20" fmla="*/ 0 w 7"/>
                  <a:gd name="T21" fmla="*/ 2 h 5"/>
                  <a:gd name="T22" fmla="*/ 0 w 7"/>
                  <a:gd name="T23" fmla="*/ 3 h 5"/>
                  <a:gd name="T24" fmla="*/ 1 w 7"/>
                  <a:gd name="T25" fmla="*/ 3 h 5"/>
                  <a:gd name="T26" fmla="*/ 2 w 7"/>
                  <a:gd name="T27" fmla="*/ 4 h 5"/>
                  <a:gd name="T28" fmla="*/ 3 w 7"/>
                  <a:gd name="T29" fmla="*/ 4 h 5"/>
                  <a:gd name="T30" fmla="*/ 4 w 7"/>
                  <a:gd name="T31" fmla="*/ 4 h 5"/>
                  <a:gd name="T32" fmla="*/ 5 w 7"/>
                  <a:gd name="T33" fmla="*/ 5 h 5"/>
                  <a:gd name="T34" fmla="*/ 6 w 7"/>
                  <a:gd name="T35" fmla="*/ 4 h 5"/>
                  <a:gd name="T36" fmla="*/ 6 w 7"/>
                  <a:gd name="T37" fmla="*/ 4 h 5"/>
                  <a:gd name="T38" fmla="*/ 6 w 7"/>
                  <a:gd name="T39" fmla="*/ 4 h 5"/>
                  <a:gd name="T40" fmla="*/ 6 w 7"/>
                  <a:gd name="T4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" h="5">
                    <a:moveTo>
                      <a:pt x="6" y="3"/>
                    </a:moveTo>
                    <a:cubicBezTo>
                      <a:pt x="6" y="3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5" y="5"/>
                      <a:pt x="5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56" name="Freeform 47"/>
              <p:cNvSpPr>
                <a:spLocks/>
              </p:cNvSpPr>
              <p:nvPr/>
            </p:nvSpPr>
            <p:spPr bwMode="auto">
              <a:xfrm>
                <a:off x="1873252" y="2730501"/>
                <a:ext cx="85725" cy="96838"/>
              </a:xfrm>
              <a:custGeom>
                <a:avLst/>
                <a:gdLst>
                  <a:gd name="T0" fmla="*/ 7 w 8"/>
                  <a:gd name="T1" fmla="*/ 3 h 9"/>
                  <a:gd name="T2" fmla="*/ 7 w 8"/>
                  <a:gd name="T3" fmla="*/ 3 h 9"/>
                  <a:gd name="T4" fmla="*/ 6 w 8"/>
                  <a:gd name="T5" fmla="*/ 2 h 9"/>
                  <a:gd name="T6" fmla="*/ 6 w 8"/>
                  <a:gd name="T7" fmla="*/ 1 h 9"/>
                  <a:gd name="T8" fmla="*/ 5 w 8"/>
                  <a:gd name="T9" fmla="*/ 1 h 9"/>
                  <a:gd name="T10" fmla="*/ 5 w 8"/>
                  <a:gd name="T11" fmla="*/ 1 h 9"/>
                  <a:gd name="T12" fmla="*/ 4 w 8"/>
                  <a:gd name="T13" fmla="*/ 1 h 9"/>
                  <a:gd name="T14" fmla="*/ 3 w 8"/>
                  <a:gd name="T15" fmla="*/ 1 h 9"/>
                  <a:gd name="T16" fmla="*/ 2 w 8"/>
                  <a:gd name="T17" fmla="*/ 1 h 9"/>
                  <a:gd name="T18" fmla="*/ 2 w 8"/>
                  <a:gd name="T19" fmla="*/ 1 h 9"/>
                  <a:gd name="T20" fmla="*/ 1 w 8"/>
                  <a:gd name="T21" fmla="*/ 0 h 9"/>
                  <a:gd name="T22" fmla="*/ 0 w 8"/>
                  <a:gd name="T23" fmla="*/ 0 h 9"/>
                  <a:gd name="T24" fmla="*/ 0 w 8"/>
                  <a:gd name="T25" fmla="*/ 0 h 9"/>
                  <a:gd name="T26" fmla="*/ 0 w 8"/>
                  <a:gd name="T27" fmla="*/ 1 h 9"/>
                  <a:gd name="T28" fmla="*/ 0 w 8"/>
                  <a:gd name="T29" fmla="*/ 2 h 9"/>
                  <a:gd name="T30" fmla="*/ 0 w 8"/>
                  <a:gd name="T31" fmla="*/ 2 h 9"/>
                  <a:gd name="T32" fmla="*/ 0 w 8"/>
                  <a:gd name="T33" fmla="*/ 4 h 9"/>
                  <a:gd name="T34" fmla="*/ 1 w 8"/>
                  <a:gd name="T35" fmla="*/ 4 h 9"/>
                  <a:gd name="T36" fmla="*/ 2 w 8"/>
                  <a:gd name="T37" fmla="*/ 5 h 9"/>
                  <a:gd name="T38" fmla="*/ 2 w 8"/>
                  <a:gd name="T39" fmla="*/ 5 h 9"/>
                  <a:gd name="T40" fmla="*/ 2 w 8"/>
                  <a:gd name="T41" fmla="*/ 4 h 9"/>
                  <a:gd name="T42" fmla="*/ 3 w 8"/>
                  <a:gd name="T43" fmla="*/ 5 h 9"/>
                  <a:gd name="T44" fmla="*/ 4 w 8"/>
                  <a:gd name="T45" fmla="*/ 6 h 9"/>
                  <a:gd name="T46" fmla="*/ 5 w 8"/>
                  <a:gd name="T47" fmla="*/ 6 h 9"/>
                  <a:gd name="T48" fmla="*/ 5 w 8"/>
                  <a:gd name="T49" fmla="*/ 7 h 9"/>
                  <a:gd name="T50" fmla="*/ 5 w 8"/>
                  <a:gd name="T51" fmla="*/ 9 h 9"/>
                  <a:gd name="T52" fmla="*/ 6 w 8"/>
                  <a:gd name="T53" fmla="*/ 9 h 9"/>
                  <a:gd name="T54" fmla="*/ 6 w 8"/>
                  <a:gd name="T55" fmla="*/ 8 h 9"/>
                  <a:gd name="T56" fmla="*/ 7 w 8"/>
                  <a:gd name="T57" fmla="*/ 7 h 9"/>
                  <a:gd name="T58" fmla="*/ 7 w 8"/>
                  <a:gd name="T59" fmla="*/ 6 h 9"/>
                  <a:gd name="T60" fmla="*/ 6 w 8"/>
                  <a:gd name="T61" fmla="*/ 6 h 9"/>
                  <a:gd name="T62" fmla="*/ 7 w 8"/>
                  <a:gd name="T63" fmla="*/ 5 h 9"/>
                  <a:gd name="T64" fmla="*/ 8 w 8"/>
                  <a:gd name="T65" fmla="*/ 5 h 9"/>
                  <a:gd name="T66" fmla="*/ 8 w 8"/>
                  <a:gd name="T67" fmla="*/ 5 h 9"/>
                  <a:gd name="T68" fmla="*/ 8 w 8"/>
                  <a:gd name="T69" fmla="*/ 4 h 9"/>
                  <a:gd name="T70" fmla="*/ 7 w 8"/>
                  <a:gd name="T71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" h="9">
                    <a:moveTo>
                      <a:pt x="7" y="3"/>
                    </a:moveTo>
                    <a:cubicBezTo>
                      <a:pt x="7" y="3"/>
                      <a:pt x="7" y="4"/>
                      <a:pt x="7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3"/>
                      <a:pt x="3" y="4"/>
                      <a:pt x="3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6" y="8"/>
                      <a:pt x="7" y="8"/>
                      <a:pt x="7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7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7" y="4"/>
                      <a:pt x="8" y="4"/>
                      <a:pt x="7" y="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57" name="Freeform 48"/>
              <p:cNvSpPr>
                <a:spLocks/>
              </p:cNvSpPr>
              <p:nvPr/>
            </p:nvSpPr>
            <p:spPr bwMode="auto">
              <a:xfrm>
                <a:off x="1936752" y="2827339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58" name="Freeform 49"/>
              <p:cNvSpPr>
                <a:spLocks/>
              </p:cNvSpPr>
              <p:nvPr/>
            </p:nvSpPr>
            <p:spPr bwMode="auto">
              <a:xfrm>
                <a:off x="2314577" y="34210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59" name="Freeform 50"/>
              <p:cNvSpPr>
                <a:spLocks/>
              </p:cNvSpPr>
              <p:nvPr/>
            </p:nvSpPr>
            <p:spPr bwMode="auto">
              <a:xfrm>
                <a:off x="2314577" y="3389314"/>
                <a:ext cx="346075" cy="400050"/>
              </a:xfrm>
              <a:custGeom>
                <a:avLst/>
                <a:gdLst>
                  <a:gd name="T0" fmla="*/ 31 w 32"/>
                  <a:gd name="T1" fmla="*/ 22 h 37"/>
                  <a:gd name="T2" fmla="*/ 29 w 32"/>
                  <a:gd name="T3" fmla="*/ 20 h 37"/>
                  <a:gd name="T4" fmla="*/ 29 w 32"/>
                  <a:gd name="T5" fmla="*/ 19 h 37"/>
                  <a:gd name="T6" fmla="*/ 25 w 32"/>
                  <a:gd name="T7" fmla="*/ 18 h 37"/>
                  <a:gd name="T8" fmla="*/ 25 w 32"/>
                  <a:gd name="T9" fmla="*/ 18 h 37"/>
                  <a:gd name="T10" fmla="*/ 24 w 32"/>
                  <a:gd name="T11" fmla="*/ 16 h 37"/>
                  <a:gd name="T12" fmla="*/ 24 w 32"/>
                  <a:gd name="T13" fmla="*/ 13 h 37"/>
                  <a:gd name="T14" fmla="*/ 23 w 32"/>
                  <a:gd name="T15" fmla="*/ 11 h 37"/>
                  <a:gd name="T16" fmla="*/ 20 w 32"/>
                  <a:gd name="T17" fmla="*/ 11 h 37"/>
                  <a:gd name="T18" fmla="*/ 19 w 32"/>
                  <a:gd name="T19" fmla="*/ 9 h 37"/>
                  <a:gd name="T20" fmla="*/ 16 w 32"/>
                  <a:gd name="T21" fmla="*/ 8 h 37"/>
                  <a:gd name="T22" fmla="*/ 14 w 32"/>
                  <a:gd name="T23" fmla="*/ 8 h 37"/>
                  <a:gd name="T24" fmla="*/ 13 w 32"/>
                  <a:gd name="T25" fmla="*/ 7 h 37"/>
                  <a:gd name="T26" fmla="*/ 11 w 32"/>
                  <a:gd name="T27" fmla="*/ 5 h 37"/>
                  <a:gd name="T28" fmla="*/ 11 w 32"/>
                  <a:gd name="T29" fmla="*/ 2 h 37"/>
                  <a:gd name="T30" fmla="*/ 11 w 32"/>
                  <a:gd name="T31" fmla="*/ 0 h 37"/>
                  <a:gd name="T32" fmla="*/ 9 w 32"/>
                  <a:gd name="T33" fmla="*/ 0 h 37"/>
                  <a:gd name="T34" fmla="*/ 7 w 32"/>
                  <a:gd name="T35" fmla="*/ 1 h 37"/>
                  <a:gd name="T36" fmla="*/ 6 w 32"/>
                  <a:gd name="T37" fmla="*/ 2 h 37"/>
                  <a:gd name="T38" fmla="*/ 4 w 32"/>
                  <a:gd name="T39" fmla="*/ 3 h 37"/>
                  <a:gd name="T40" fmla="*/ 2 w 32"/>
                  <a:gd name="T41" fmla="*/ 4 h 37"/>
                  <a:gd name="T42" fmla="*/ 1 w 32"/>
                  <a:gd name="T43" fmla="*/ 5 h 37"/>
                  <a:gd name="T44" fmla="*/ 2 w 32"/>
                  <a:gd name="T45" fmla="*/ 7 h 37"/>
                  <a:gd name="T46" fmla="*/ 3 w 32"/>
                  <a:gd name="T47" fmla="*/ 10 h 37"/>
                  <a:gd name="T48" fmla="*/ 3 w 32"/>
                  <a:gd name="T49" fmla="*/ 13 h 37"/>
                  <a:gd name="T50" fmla="*/ 2 w 32"/>
                  <a:gd name="T51" fmla="*/ 14 h 37"/>
                  <a:gd name="T52" fmla="*/ 2 w 32"/>
                  <a:gd name="T53" fmla="*/ 17 h 37"/>
                  <a:gd name="T54" fmla="*/ 3 w 32"/>
                  <a:gd name="T55" fmla="*/ 18 h 37"/>
                  <a:gd name="T56" fmla="*/ 3 w 32"/>
                  <a:gd name="T57" fmla="*/ 19 h 37"/>
                  <a:gd name="T58" fmla="*/ 3 w 32"/>
                  <a:gd name="T59" fmla="*/ 19 h 37"/>
                  <a:gd name="T60" fmla="*/ 3 w 32"/>
                  <a:gd name="T61" fmla="*/ 19 h 37"/>
                  <a:gd name="T62" fmla="*/ 2 w 32"/>
                  <a:gd name="T63" fmla="*/ 21 h 37"/>
                  <a:gd name="T64" fmla="*/ 3 w 32"/>
                  <a:gd name="T65" fmla="*/ 21 h 37"/>
                  <a:gd name="T66" fmla="*/ 5 w 32"/>
                  <a:gd name="T67" fmla="*/ 24 h 37"/>
                  <a:gd name="T68" fmla="*/ 8 w 32"/>
                  <a:gd name="T69" fmla="*/ 26 h 37"/>
                  <a:gd name="T70" fmla="*/ 8 w 32"/>
                  <a:gd name="T71" fmla="*/ 29 h 37"/>
                  <a:gd name="T72" fmla="*/ 10 w 32"/>
                  <a:gd name="T73" fmla="*/ 30 h 37"/>
                  <a:gd name="T74" fmla="*/ 10 w 32"/>
                  <a:gd name="T75" fmla="*/ 33 h 37"/>
                  <a:gd name="T76" fmla="*/ 9 w 32"/>
                  <a:gd name="T77" fmla="*/ 36 h 37"/>
                  <a:gd name="T78" fmla="*/ 10 w 32"/>
                  <a:gd name="T79" fmla="*/ 37 h 37"/>
                  <a:gd name="T80" fmla="*/ 11 w 32"/>
                  <a:gd name="T81" fmla="*/ 36 h 37"/>
                  <a:gd name="T82" fmla="*/ 14 w 32"/>
                  <a:gd name="T83" fmla="*/ 36 h 37"/>
                  <a:gd name="T84" fmla="*/ 16 w 32"/>
                  <a:gd name="T85" fmla="*/ 37 h 37"/>
                  <a:gd name="T86" fmla="*/ 17 w 32"/>
                  <a:gd name="T87" fmla="*/ 35 h 37"/>
                  <a:gd name="T88" fmla="*/ 19 w 32"/>
                  <a:gd name="T89" fmla="*/ 35 h 37"/>
                  <a:gd name="T90" fmla="*/ 20 w 32"/>
                  <a:gd name="T91" fmla="*/ 36 h 37"/>
                  <a:gd name="T92" fmla="*/ 20 w 32"/>
                  <a:gd name="T93" fmla="*/ 34 h 37"/>
                  <a:gd name="T94" fmla="*/ 21 w 32"/>
                  <a:gd name="T95" fmla="*/ 30 h 37"/>
                  <a:gd name="T96" fmla="*/ 23 w 32"/>
                  <a:gd name="T97" fmla="*/ 28 h 37"/>
                  <a:gd name="T98" fmla="*/ 26 w 32"/>
                  <a:gd name="T99" fmla="*/ 27 h 37"/>
                  <a:gd name="T100" fmla="*/ 30 w 32"/>
                  <a:gd name="T101" fmla="*/ 28 h 37"/>
                  <a:gd name="T102" fmla="*/ 31 w 32"/>
                  <a:gd name="T103" fmla="*/ 29 h 37"/>
                  <a:gd name="T104" fmla="*/ 31 w 32"/>
                  <a:gd name="T105" fmla="*/ 29 h 37"/>
                  <a:gd name="T106" fmla="*/ 32 w 32"/>
                  <a:gd name="T107" fmla="*/ 25 h 37"/>
                  <a:gd name="T108" fmla="*/ 31 w 32"/>
                  <a:gd name="T109" fmla="*/ 2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" h="37">
                    <a:moveTo>
                      <a:pt x="31" y="23"/>
                    </a:moveTo>
                    <a:cubicBezTo>
                      <a:pt x="31" y="23"/>
                      <a:pt x="31" y="22"/>
                      <a:pt x="31" y="22"/>
                    </a:cubicBezTo>
                    <a:cubicBezTo>
                      <a:pt x="31" y="22"/>
                      <a:pt x="30" y="22"/>
                      <a:pt x="29" y="22"/>
                    </a:cubicBezTo>
                    <a:cubicBezTo>
                      <a:pt x="29" y="21"/>
                      <a:pt x="29" y="21"/>
                      <a:pt x="29" y="20"/>
                    </a:cubicBezTo>
                    <a:cubicBezTo>
                      <a:pt x="29" y="20"/>
                      <a:pt x="30" y="20"/>
                      <a:pt x="29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8" y="19"/>
                      <a:pt x="27" y="19"/>
                      <a:pt x="26" y="19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7"/>
                      <a:pt x="25" y="17"/>
                      <a:pt x="25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3" y="15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2"/>
                      <a:pt x="23" y="12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1"/>
                      <a:pt x="21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6" y="8"/>
                      <a:pt x="15" y="8"/>
                      <a:pt x="15" y="8"/>
                    </a:cubicBezTo>
                    <a:cubicBezTo>
                      <a:pt x="15" y="8"/>
                      <a:pt x="15" y="8"/>
                      <a:pt x="14" y="8"/>
                    </a:cubicBezTo>
                    <a:cubicBezTo>
                      <a:pt x="14" y="8"/>
                      <a:pt x="14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2" y="7"/>
                      <a:pt x="11" y="6"/>
                    </a:cubicBezTo>
                    <a:cubicBezTo>
                      <a:pt x="11" y="6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1" y="1"/>
                      <a:pt x="11" y="1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7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3" y="4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0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3" y="9"/>
                      <a:pt x="3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2"/>
                      <a:pt x="2" y="12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3" y="14"/>
                      <a:pt x="3" y="14"/>
                      <a:pt x="2" y="14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3" y="17"/>
                      <a:pt x="3" y="17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20"/>
                    </a:cubicBezTo>
                    <a:cubicBezTo>
                      <a:pt x="3" y="20"/>
                      <a:pt x="2" y="20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3"/>
                      <a:pt x="5" y="23"/>
                      <a:pt x="5" y="24"/>
                    </a:cubicBezTo>
                    <a:cubicBezTo>
                      <a:pt x="6" y="24"/>
                      <a:pt x="6" y="25"/>
                      <a:pt x="7" y="25"/>
                    </a:cubicBezTo>
                    <a:cubicBezTo>
                      <a:pt x="8" y="25"/>
                      <a:pt x="7" y="25"/>
                      <a:pt x="8" y="26"/>
                    </a:cubicBezTo>
                    <a:cubicBezTo>
                      <a:pt x="8" y="27"/>
                      <a:pt x="8" y="26"/>
                      <a:pt x="8" y="27"/>
                    </a:cubicBezTo>
                    <a:cubicBezTo>
                      <a:pt x="8" y="28"/>
                      <a:pt x="8" y="28"/>
                      <a:pt x="8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0" y="31"/>
                      <a:pt x="10" y="31"/>
                      <a:pt x="10" y="32"/>
                    </a:cubicBezTo>
                    <a:cubicBezTo>
                      <a:pt x="10" y="32"/>
                      <a:pt x="10" y="32"/>
                      <a:pt x="10" y="33"/>
                    </a:cubicBezTo>
                    <a:cubicBezTo>
                      <a:pt x="9" y="33"/>
                      <a:pt x="9" y="34"/>
                      <a:pt x="9" y="34"/>
                    </a:cubicBezTo>
                    <a:cubicBezTo>
                      <a:pt x="9" y="35"/>
                      <a:pt x="9" y="35"/>
                      <a:pt x="9" y="36"/>
                    </a:cubicBezTo>
                    <a:cubicBezTo>
                      <a:pt x="10" y="36"/>
                      <a:pt x="10" y="36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6"/>
                      <a:pt x="10" y="36"/>
                      <a:pt x="11" y="36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5"/>
                      <a:pt x="12" y="35"/>
                      <a:pt x="12" y="35"/>
                    </a:cubicBezTo>
                    <a:cubicBezTo>
                      <a:pt x="13" y="35"/>
                      <a:pt x="13" y="36"/>
                      <a:pt x="14" y="36"/>
                    </a:cubicBezTo>
                    <a:cubicBezTo>
                      <a:pt x="14" y="36"/>
                      <a:pt x="14" y="36"/>
                      <a:pt x="15" y="36"/>
                    </a:cubicBezTo>
                    <a:cubicBezTo>
                      <a:pt x="15" y="36"/>
                      <a:pt x="15" y="37"/>
                      <a:pt x="16" y="37"/>
                    </a:cubicBezTo>
                    <a:cubicBezTo>
                      <a:pt x="16" y="37"/>
                      <a:pt x="16" y="36"/>
                      <a:pt x="16" y="36"/>
                    </a:cubicBezTo>
                    <a:cubicBezTo>
                      <a:pt x="16" y="36"/>
                      <a:pt x="17" y="36"/>
                      <a:pt x="17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5"/>
                      <a:pt x="20" y="34"/>
                      <a:pt x="20" y="34"/>
                    </a:cubicBezTo>
                    <a:cubicBezTo>
                      <a:pt x="20" y="33"/>
                      <a:pt x="20" y="33"/>
                      <a:pt x="20" y="32"/>
                    </a:cubicBezTo>
                    <a:cubicBezTo>
                      <a:pt x="20" y="31"/>
                      <a:pt x="20" y="31"/>
                      <a:pt x="21" y="30"/>
                    </a:cubicBezTo>
                    <a:cubicBezTo>
                      <a:pt x="21" y="29"/>
                      <a:pt x="21" y="29"/>
                      <a:pt x="22" y="29"/>
                    </a:cubicBezTo>
                    <a:cubicBezTo>
                      <a:pt x="22" y="28"/>
                      <a:pt x="23" y="28"/>
                      <a:pt x="23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6" y="27"/>
                      <a:pt x="26" y="27"/>
                    </a:cubicBezTo>
                    <a:cubicBezTo>
                      <a:pt x="27" y="27"/>
                      <a:pt x="28" y="27"/>
                      <a:pt x="28" y="28"/>
                    </a:cubicBezTo>
                    <a:cubicBezTo>
                      <a:pt x="29" y="28"/>
                      <a:pt x="29" y="28"/>
                      <a:pt x="30" y="28"/>
                    </a:cubicBezTo>
                    <a:cubicBezTo>
                      <a:pt x="30" y="29"/>
                      <a:pt x="30" y="29"/>
                      <a:pt x="31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1" y="29"/>
                      <a:pt x="31" y="30"/>
                      <a:pt x="32" y="29"/>
                    </a:cubicBezTo>
                    <a:cubicBezTo>
                      <a:pt x="32" y="29"/>
                      <a:pt x="31" y="29"/>
                      <a:pt x="31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2" y="26"/>
                      <a:pt x="32" y="26"/>
                      <a:pt x="32" y="25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2" y="23"/>
                      <a:pt x="32" y="23"/>
                      <a:pt x="31" y="2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60" name="Freeform 51"/>
              <p:cNvSpPr>
                <a:spLocks/>
              </p:cNvSpPr>
              <p:nvPr/>
            </p:nvSpPr>
            <p:spPr bwMode="auto">
              <a:xfrm>
                <a:off x="5348289" y="2492376"/>
                <a:ext cx="292100" cy="193675"/>
              </a:xfrm>
              <a:custGeom>
                <a:avLst/>
                <a:gdLst>
                  <a:gd name="T0" fmla="*/ 23 w 27"/>
                  <a:gd name="T1" fmla="*/ 2 h 18"/>
                  <a:gd name="T2" fmla="*/ 22 w 27"/>
                  <a:gd name="T3" fmla="*/ 0 h 18"/>
                  <a:gd name="T4" fmla="*/ 22 w 27"/>
                  <a:gd name="T5" fmla="*/ 0 h 18"/>
                  <a:gd name="T6" fmla="*/ 21 w 27"/>
                  <a:gd name="T7" fmla="*/ 1 h 18"/>
                  <a:gd name="T8" fmla="*/ 18 w 27"/>
                  <a:gd name="T9" fmla="*/ 2 h 18"/>
                  <a:gd name="T10" fmla="*/ 16 w 27"/>
                  <a:gd name="T11" fmla="*/ 2 h 18"/>
                  <a:gd name="T12" fmla="*/ 13 w 27"/>
                  <a:gd name="T13" fmla="*/ 3 h 18"/>
                  <a:gd name="T14" fmla="*/ 11 w 27"/>
                  <a:gd name="T15" fmla="*/ 4 h 18"/>
                  <a:gd name="T16" fmla="*/ 11 w 27"/>
                  <a:gd name="T17" fmla="*/ 5 h 18"/>
                  <a:gd name="T18" fmla="*/ 10 w 27"/>
                  <a:gd name="T19" fmla="*/ 7 h 18"/>
                  <a:gd name="T20" fmla="*/ 9 w 27"/>
                  <a:gd name="T21" fmla="*/ 8 h 18"/>
                  <a:gd name="T22" fmla="*/ 8 w 27"/>
                  <a:gd name="T23" fmla="*/ 9 h 18"/>
                  <a:gd name="T24" fmla="*/ 8 w 27"/>
                  <a:gd name="T25" fmla="*/ 9 h 18"/>
                  <a:gd name="T26" fmla="*/ 7 w 27"/>
                  <a:gd name="T27" fmla="*/ 7 h 18"/>
                  <a:gd name="T28" fmla="*/ 6 w 27"/>
                  <a:gd name="T29" fmla="*/ 6 h 18"/>
                  <a:gd name="T30" fmla="*/ 5 w 27"/>
                  <a:gd name="T31" fmla="*/ 6 h 18"/>
                  <a:gd name="T32" fmla="*/ 4 w 27"/>
                  <a:gd name="T33" fmla="*/ 5 h 18"/>
                  <a:gd name="T34" fmla="*/ 2 w 27"/>
                  <a:gd name="T35" fmla="*/ 5 h 18"/>
                  <a:gd name="T36" fmla="*/ 0 w 27"/>
                  <a:gd name="T37" fmla="*/ 5 h 18"/>
                  <a:gd name="T38" fmla="*/ 0 w 27"/>
                  <a:gd name="T39" fmla="*/ 5 h 18"/>
                  <a:gd name="T40" fmla="*/ 0 w 27"/>
                  <a:gd name="T41" fmla="*/ 6 h 18"/>
                  <a:gd name="T42" fmla="*/ 1 w 27"/>
                  <a:gd name="T43" fmla="*/ 6 h 18"/>
                  <a:gd name="T44" fmla="*/ 2 w 27"/>
                  <a:gd name="T45" fmla="*/ 8 h 18"/>
                  <a:gd name="T46" fmla="*/ 2 w 27"/>
                  <a:gd name="T47" fmla="*/ 8 h 18"/>
                  <a:gd name="T48" fmla="*/ 1 w 27"/>
                  <a:gd name="T49" fmla="*/ 9 h 18"/>
                  <a:gd name="T50" fmla="*/ 1 w 27"/>
                  <a:gd name="T51" fmla="*/ 10 h 18"/>
                  <a:gd name="T52" fmla="*/ 1 w 27"/>
                  <a:gd name="T53" fmla="*/ 11 h 18"/>
                  <a:gd name="T54" fmla="*/ 2 w 27"/>
                  <a:gd name="T55" fmla="*/ 12 h 18"/>
                  <a:gd name="T56" fmla="*/ 2 w 27"/>
                  <a:gd name="T57" fmla="*/ 13 h 18"/>
                  <a:gd name="T58" fmla="*/ 2 w 27"/>
                  <a:gd name="T59" fmla="*/ 15 h 18"/>
                  <a:gd name="T60" fmla="*/ 3 w 27"/>
                  <a:gd name="T61" fmla="*/ 16 h 18"/>
                  <a:gd name="T62" fmla="*/ 2 w 27"/>
                  <a:gd name="T63" fmla="*/ 17 h 18"/>
                  <a:gd name="T64" fmla="*/ 3 w 27"/>
                  <a:gd name="T65" fmla="*/ 18 h 18"/>
                  <a:gd name="T66" fmla="*/ 4 w 27"/>
                  <a:gd name="T67" fmla="*/ 18 h 18"/>
                  <a:gd name="T68" fmla="*/ 6 w 27"/>
                  <a:gd name="T69" fmla="*/ 18 h 18"/>
                  <a:gd name="T70" fmla="*/ 7 w 27"/>
                  <a:gd name="T71" fmla="*/ 18 h 18"/>
                  <a:gd name="T72" fmla="*/ 8 w 27"/>
                  <a:gd name="T73" fmla="*/ 17 h 18"/>
                  <a:gd name="T74" fmla="*/ 9 w 27"/>
                  <a:gd name="T75" fmla="*/ 16 h 18"/>
                  <a:gd name="T76" fmla="*/ 11 w 27"/>
                  <a:gd name="T77" fmla="*/ 16 h 18"/>
                  <a:gd name="T78" fmla="*/ 12 w 27"/>
                  <a:gd name="T79" fmla="*/ 16 h 18"/>
                  <a:gd name="T80" fmla="*/ 13 w 27"/>
                  <a:gd name="T81" fmla="*/ 15 h 18"/>
                  <a:gd name="T82" fmla="*/ 14 w 27"/>
                  <a:gd name="T83" fmla="*/ 15 h 18"/>
                  <a:gd name="T84" fmla="*/ 15 w 27"/>
                  <a:gd name="T85" fmla="*/ 15 h 18"/>
                  <a:gd name="T86" fmla="*/ 15 w 27"/>
                  <a:gd name="T87" fmla="*/ 15 h 18"/>
                  <a:gd name="T88" fmla="*/ 17 w 27"/>
                  <a:gd name="T89" fmla="*/ 14 h 18"/>
                  <a:gd name="T90" fmla="*/ 17 w 27"/>
                  <a:gd name="T91" fmla="*/ 13 h 18"/>
                  <a:gd name="T92" fmla="*/ 18 w 27"/>
                  <a:gd name="T93" fmla="*/ 13 h 18"/>
                  <a:gd name="T94" fmla="*/ 19 w 27"/>
                  <a:gd name="T95" fmla="*/ 12 h 18"/>
                  <a:gd name="T96" fmla="*/ 21 w 27"/>
                  <a:gd name="T97" fmla="*/ 12 h 18"/>
                  <a:gd name="T98" fmla="*/ 22 w 27"/>
                  <a:gd name="T99" fmla="*/ 11 h 18"/>
                  <a:gd name="T100" fmla="*/ 24 w 27"/>
                  <a:gd name="T101" fmla="*/ 11 h 18"/>
                  <a:gd name="T102" fmla="*/ 25 w 27"/>
                  <a:gd name="T103" fmla="*/ 10 h 18"/>
                  <a:gd name="T104" fmla="*/ 25 w 27"/>
                  <a:gd name="T105" fmla="*/ 10 h 18"/>
                  <a:gd name="T106" fmla="*/ 25 w 27"/>
                  <a:gd name="T107" fmla="*/ 8 h 18"/>
                  <a:gd name="T108" fmla="*/ 26 w 27"/>
                  <a:gd name="T109" fmla="*/ 7 h 18"/>
                  <a:gd name="T110" fmla="*/ 26 w 27"/>
                  <a:gd name="T111" fmla="*/ 7 h 18"/>
                  <a:gd name="T112" fmla="*/ 26 w 27"/>
                  <a:gd name="T113" fmla="*/ 7 h 18"/>
                  <a:gd name="T114" fmla="*/ 27 w 27"/>
                  <a:gd name="T115" fmla="*/ 7 h 18"/>
                  <a:gd name="T116" fmla="*/ 24 w 27"/>
                  <a:gd name="T117" fmla="*/ 4 h 18"/>
                  <a:gd name="T118" fmla="*/ 23 w 27"/>
                  <a:gd name="T119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" h="18">
                    <a:moveTo>
                      <a:pt x="23" y="2"/>
                    </a:moveTo>
                    <a:cubicBezTo>
                      <a:pt x="23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19" y="1"/>
                      <a:pt x="18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5" y="3"/>
                      <a:pt x="14" y="3"/>
                      <a:pt x="13" y="3"/>
                    </a:cubicBezTo>
                    <a:cubicBezTo>
                      <a:pt x="12" y="4"/>
                      <a:pt x="12" y="3"/>
                      <a:pt x="11" y="4"/>
                    </a:cubicBezTo>
                    <a:cubicBezTo>
                      <a:pt x="11" y="4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7"/>
                    </a:cubicBezTo>
                    <a:cubicBezTo>
                      <a:pt x="10" y="7"/>
                      <a:pt x="10" y="8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8"/>
                      <a:pt x="8" y="8"/>
                      <a:pt x="7" y="7"/>
                    </a:cubicBezTo>
                    <a:cubicBezTo>
                      <a:pt x="7" y="7"/>
                      <a:pt x="7" y="6"/>
                      <a:pt x="6" y="6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5" y="6"/>
                      <a:pt x="5" y="5"/>
                      <a:pt x="4" y="5"/>
                    </a:cubicBezTo>
                    <a:cubicBezTo>
                      <a:pt x="4" y="5"/>
                      <a:pt x="3" y="5"/>
                      <a:pt x="2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9"/>
                      <a:pt x="0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1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5"/>
                    </a:cubicBezTo>
                    <a:cubicBezTo>
                      <a:pt x="2" y="15"/>
                      <a:pt x="3" y="15"/>
                      <a:pt x="3" y="16"/>
                    </a:cubicBezTo>
                    <a:cubicBezTo>
                      <a:pt x="3" y="16"/>
                      <a:pt x="2" y="17"/>
                      <a:pt x="2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18"/>
                      <a:pt x="5" y="18"/>
                      <a:pt x="6" y="18"/>
                    </a:cubicBezTo>
                    <a:cubicBezTo>
                      <a:pt x="6" y="18"/>
                      <a:pt x="6" y="18"/>
                      <a:pt x="7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9" y="17"/>
                      <a:pt x="9" y="17"/>
                      <a:pt x="9" y="16"/>
                    </a:cubicBezTo>
                    <a:cubicBezTo>
                      <a:pt x="10" y="16"/>
                      <a:pt x="10" y="16"/>
                      <a:pt x="11" y="16"/>
                    </a:cubicBezTo>
                    <a:cubicBezTo>
                      <a:pt x="11" y="16"/>
                      <a:pt x="11" y="16"/>
                      <a:pt x="12" y="16"/>
                    </a:cubicBezTo>
                    <a:cubicBezTo>
                      <a:pt x="12" y="16"/>
                      <a:pt x="13" y="16"/>
                      <a:pt x="13" y="15"/>
                    </a:cubicBezTo>
                    <a:cubicBezTo>
                      <a:pt x="14" y="15"/>
                      <a:pt x="14" y="14"/>
                      <a:pt x="14" y="15"/>
                    </a:cubicBezTo>
                    <a:cubicBezTo>
                      <a:pt x="14" y="15"/>
                      <a:pt x="14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6" y="15"/>
                      <a:pt x="16" y="15"/>
                      <a:pt x="17" y="14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9" y="13"/>
                      <a:pt x="19" y="13"/>
                      <a:pt x="19" y="12"/>
                    </a:cubicBezTo>
                    <a:cubicBezTo>
                      <a:pt x="20" y="12"/>
                      <a:pt x="20" y="12"/>
                      <a:pt x="21" y="12"/>
                    </a:cubicBezTo>
                    <a:cubicBezTo>
                      <a:pt x="21" y="12"/>
                      <a:pt x="22" y="12"/>
                      <a:pt x="22" y="11"/>
                    </a:cubicBezTo>
                    <a:cubicBezTo>
                      <a:pt x="23" y="11"/>
                      <a:pt x="23" y="11"/>
                      <a:pt x="24" y="11"/>
                    </a:cubicBezTo>
                    <a:cubicBezTo>
                      <a:pt x="24" y="11"/>
                      <a:pt x="24" y="11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9"/>
                      <a:pt x="24" y="9"/>
                      <a:pt x="25" y="8"/>
                    </a:cubicBezTo>
                    <a:cubicBezTo>
                      <a:pt x="25" y="8"/>
                      <a:pt x="25" y="8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6"/>
                      <a:pt x="25" y="5"/>
                      <a:pt x="24" y="4"/>
                    </a:cubicBezTo>
                    <a:cubicBezTo>
                      <a:pt x="24" y="3"/>
                      <a:pt x="24" y="3"/>
                      <a:pt x="23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61" name="Freeform 52"/>
              <p:cNvSpPr>
                <a:spLocks/>
              </p:cNvSpPr>
              <p:nvPr/>
            </p:nvSpPr>
            <p:spPr bwMode="auto">
              <a:xfrm>
                <a:off x="3729039" y="2557464"/>
                <a:ext cx="161925" cy="139700"/>
              </a:xfrm>
              <a:custGeom>
                <a:avLst/>
                <a:gdLst>
                  <a:gd name="T0" fmla="*/ 14 w 15"/>
                  <a:gd name="T1" fmla="*/ 10 h 13"/>
                  <a:gd name="T2" fmla="*/ 13 w 15"/>
                  <a:gd name="T3" fmla="*/ 10 h 13"/>
                  <a:gd name="T4" fmla="*/ 13 w 15"/>
                  <a:gd name="T5" fmla="*/ 9 h 13"/>
                  <a:gd name="T6" fmla="*/ 13 w 15"/>
                  <a:gd name="T7" fmla="*/ 8 h 13"/>
                  <a:gd name="T8" fmla="*/ 13 w 15"/>
                  <a:gd name="T9" fmla="*/ 7 h 13"/>
                  <a:gd name="T10" fmla="*/ 13 w 15"/>
                  <a:gd name="T11" fmla="*/ 6 h 13"/>
                  <a:gd name="T12" fmla="*/ 12 w 15"/>
                  <a:gd name="T13" fmla="*/ 5 h 13"/>
                  <a:gd name="T14" fmla="*/ 11 w 15"/>
                  <a:gd name="T15" fmla="*/ 4 h 13"/>
                  <a:gd name="T16" fmla="*/ 11 w 15"/>
                  <a:gd name="T17" fmla="*/ 4 h 13"/>
                  <a:gd name="T18" fmla="*/ 10 w 15"/>
                  <a:gd name="T19" fmla="*/ 3 h 13"/>
                  <a:gd name="T20" fmla="*/ 10 w 15"/>
                  <a:gd name="T21" fmla="*/ 2 h 13"/>
                  <a:gd name="T22" fmla="*/ 9 w 15"/>
                  <a:gd name="T23" fmla="*/ 2 h 13"/>
                  <a:gd name="T24" fmla="*/ 8 w 15"/>
                  <a:gd name="T25" fmla="*/ 2 h 13"/>
                  <a:gd name="T26" fmla="*/ 8 w 15"/>
                  <a:gd name="T27" fmla="*/ 1 h 13"/>
                  <a:gd name="T28" fmla="*/ 7 w 15"/>
                  <a:gd name="T29" fmla="*/ 1 h 13"/>
                  <a:gd name="T30" fmla="*/ 6 w 15"/>
                  <a:gd name="T31" fmla="*/ 0 h 13"/>
                  <a:gd name="T32" fmla="*/ 5 w 15"/>
                  <a:gd name="T33" fmla="*/ 1 h 13"/>
                  <a:gd name="T34" fmla="*/ 4 w 15"/>
                  <a:gd name="T35" fmla="*/ 1 h 13"/>
                  <a:gd name="T36" fmla="*/ 3 w 15"/>
                  <a:gd name="T37" fmla="*/ 1 h 13"/>
                  <a:gd name="T38" fmla="*/ 2 w 15"/>
                  <a:gd name="T39" fmla="*/ 2 h 13"/>
                  <a:gd name="T40" fmla="*/ 2 w 15"/>
                  <a:gd name="T41" fmla="*/ 2 h 13"/>
                  <a:gd name="T42" fmla="*/ 2 w 15"/>
                  <a:gd name="T43" fmla="*/ 3 h 13"/>
                  <a:gd name="T44" fmla="*/ 1 w 15"/>
                  <a:gd name="T45" fmla="*/ 4 h 13"/>
                  <a:gd name="T46" fmla="*/ 0 w 15"/>
                  <a:gd name="T47" fmla="*/ 5 h 13"/>
                  <a:gd name="T48" fmla="*/ 0 w 15"/>
                  <a:gd name="T49" fmla="*/ 7 h 13"/>
                  <a:gd name="T50" fmla="*/ 1 w 15"/>
                  <a:gd name="T51" fmla="*/ 8 h 13"/>
                  <a:gd name="T52" fmla="*/ 1 w 15"/>
                  <a:gd name="T53" fmla="*/ 9 h 13"/>
                  <a:gd name="T54" fmla="*/ 3 w 15"/>
                  <a:gd name="T55" fmla="*/ 9 h 13"/>
                  <a:gd name="T56" fmla="*/ 4 w 15"/>
                  <a:gd name="T57" fmla="*/ 9 h 13"/>
                  <a:gd name="T58" fmla="*/ 5 w 15"/>
                  <a:gd name="T59" fmla="*/ 9 h 13"/>
                  <a:gd name="T60" fmla="*/ 6 w 15"/>
                  <a:gd name="T61" fmla="*/ 9 h 13"/>
                  <a:gd name="T62" fmla="*/ 7 w 15"/>
                  <a:gd name="T63" fmla="*/ 9 h 13"/>
                  <a:gd name="T64" fmla="*/ 8 w 15"/>
                  <a:gd name="T65" fmla="*/ 9 h 13"/>
                  <a:gd name="T66" fmla="*/ 9 w 15"/>
                  <a:gd name="T67" fmla="*/ 10 h 13"/>
                  <a:gd name="T68" fmla="*/ 8 w 15"/>
                  <a:gd name="T69" fmla="*/ 10 h 13"/>
                  <a:gd name="T70" fmla="*/ 7 w 15"/>
                  <a:gd name="T71" fmla="*/ 10 h 13"/>
                  <a:gd name="T72" fmla="*/ 6 w 15"/>
                  <a:gd name="T73" fmla="*/ 10 h 13"/>
                  <a:gd name="T74" fmla="*/ 6 w 15"/>
                  <a:gd name="T75" fmla="*/ 10 h 13"/>
                  <a:gd name="T76" fmla="*/ 5 w 15"/>
                  <a:gd name="T77" fmla="*/ 10 h 13"/>
                  <a:gd name="T78" fmla="*/ 4 w 15"/>
                  <a:gd name="T79" fmla="*/ 10 h 13"/>
                  <a:gd name="T80" fmla="*/ 4 w 15"/>
                  <a:gd name="T81" fmla="*/ 10 h 13"/>
                  <a:gd name="T82" fmla="*/ 3 w 15"/>
                  <a:gd name="T83" fmla="*/ 10 h 13"/>
                  <a:gd name="T84" fmla="*/ 2 w 15"/>
                  <a:gd name="T85" fmla="*/ 10 h 13"/>
                  <a:gd name="T86" fmla="*/ 1 w 15"/>
                  <a:gd name="T87" fmla="*/ 11 h 13"/>
                  <a:gd name="T88" fmla="*/ 1 w 15"/>
                  <a:gd name="T89" fmla="*/ 12 h 13"/>
                  <a:gd name="T90" fmla="*/ 1 w 15"/>
                  <a:gd name="T91" fmla="*/ 13 h 13"/>
                  <a:gd name="T92" fmla="*/ 1 w 15"/>
                  <a:gd name="T93" fmla="*/ 13 h 13"/>
                  <a:gd name="T94" fmla="*/ 3 w 15"/>
                  <a:gd name="T95" fmla="*/ 13 h 13"/>
                  <a:gd name="T96" fmla="*/ 4 w 15"/>
                  <a:gd name="T97" fmla="*/ 13 h 13"/>
                  <a:gd name="T98" fmla="*/ 5 w 15"/>
                  <a:gd name="T99" fmla="*/ 12 h 13"/>
                  <a:gd name="T100" fmla="*/ 5 w 15"/>
                  <a:gd name="T101" fmla="*/ 12 h 13"/>
                  <a:gd name="T102" fmla="*/ 7 w 15"/>
                  <a:gd name="T103" fmla="*/ 12 h 13"/>
                  <a:gd name="T104" fmla="*/ 9 w 15"/>
                  <a:gd name="T105" fmla="*/ 12 h 13"/>
                  <a:gd name="T106" fmla="*/ 9 w 15"/>
                  <a:gd name="T107" fmla="*/ 12 h 13"/>
                  <a:gd name="T108" fmla="*/ 10 w 15"/>
                  <a:gd name="T109" fmla="*/ 12 h 13"/>
                  <a:gd name="T110" fmla="*/ 11 w 15"/>
                  <a:gd name="T111" fmla="*/ 13 h 13"/>
                  <a:gd name="T112" fmla="*/ 12 w 15"/>
                  <a:gd name="T113" fmla="*/ 13 h 13"/>
                  <a:gd name="T114" fmla="*/ 13 w 15"/>
                  <a:gd name="T115" fmla="*/ 13 h 13"/>
                  <a:gd name="T116" fmla="*/ 14 w 15"/>
                  <a:gd name="T117" fmla="*/ 13 h 13"/>
                  <a:gd name="T118" fmla="*/ 15 w 15"/>
                  <a:gd name="T119" fmla="*/ 12 h 13"/>
                  <a:gd name="T120" fmla="*/ 15 w 15"/>
                  <a:gd name="T121" fmla="*/ 11 h 13"/>
                  <a:gd name="T122" fmla="*/ 14 w 15"/>
                  <a:gd name="T123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" h="13">
                    <a:moveTo>
                      <a:pt x="14" y="10"/>
                    </a:move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3"/>
                      <a:pt x="2" y="3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2" y="8"/>
                      <a:pt x="1" y="9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10"/>
                    </a:cubicBezTo>
                    <a:cubicBezTo>
                      <a:pt x="9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3" y="10"/>
                      <a:pt x="3" y="10"/>
                    </a:cubicBezTo>
                    <a:cubicBezTo>
                      <a:pt x="3" y="10"/>
                      <a:pt x="3" y="10"/>
                      <a:pt x="2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4" y="13"/>
                      <a:pt x="4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8" y="12"/>
                      <a:pt x="8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1" y="13"/>
                    </a:cubicBezTo>
                    <a:cubicBezTo>
                      <a:pt x="11" y="13"/>
                      <a:pt x="12" y="13"/>
                      <a:pt x="12" y="13"/>
                    </a:cubicBezTo>
                    <a:cubicBezTo>
                      <a:pt x="13" y="13"/>
                      <a:pt x="13" y="12"/>
                      <a:pt x="13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5" y="12"/>
                    </a:cubicBezTo>
                    <a:cubicBezTo>
                      <a:pt x="15" y="12"/>
                      <a:pt x="15" y="12"/>
                      <a:pt x="15" y="11"/>
                    </a:cubicBezTo>
                    <a:cubicBezTo>
                      <a:pt x="15" y="11"/>
                      <a:pt x="15" y="11"/>
                      <a:pt x="14" y="1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62" name="Freeform 53"/>
              <p:cNvSpPr>
                <a:spLocks/>
              </p:cNvSpPr>
              <p:nvPr/>
            </p:nvSpPr>
            <p:spPr bwMode="auto">
              <a:xfrm>
                <a:off x="3740152" y="26543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63" name="Freeform 54"/>
              <p:cNvSpPr>
                <a:spLocks/>
              </p:cNvSpPr>
              <p:nvPr/>
            </p:nvSpPr>
            <p:spPr bwMode="auto">
              <a:xfrm>
                <a:off x="3751264" y="25781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64" name="Freeform 55"/>
              <p:cNvSpPr>
                <a:spLocks/>
              </p:cNvSpPr>
              <p:nvPr/>
            </p:nvSpPr>
            <p:spPr bwMode="auto">
              <a:xfrm>
                <a:off x="4268789" y="2643189"/>
                <a:ext cx="323850" cy="314325"/>
              </a:xfrm>
              <a:custGeom>
                <a:avLst/>
                <a:gdLst>
                  <a:gd name="T0" fmla="*/ 29 w 30"/>
                  <a:gd name="T1" fmla="*/ 5 h 29"/>
                  <a:gd name="T2" fmla="*/ 28 w 30"/>
                  <a:gd name="T3" fmla="*/ 3 h 29"/>
                  <a:gd name="T4" fmla="*/ 29 w 30"/>
                  <a:gd name="T5" fmla="*/ 2 h 29"/>
                  <a:gd name="T6" fmla="*/ 28 w 30"/>
                  <a:gd name="T7" fmla="*/ 1 h 29"/>
                  <a:gd name="T8" fmla="*/ 27 w 30"/>
                  <a:gd name="T9" fmla="*/ 1 h 29"/>
                  <a:gd name="T10" fmla="*/ 26 w 30"/>
                  <a:gd name="T11" fmla="*/ 2 h 29"/>
                  <a:gd name="T12" fmla="*/ 24 w 30"/>
                  <a:gd name="T13" fmla="*/ 3 h 29"/>
                  <a:gd name="T14" fmla="*/ 22 w 30"/>
                  <a:gd name="T15" fmla="*/ 2 h 29"/>
                  <a:gd name="T16" fmla="*/ 20 w 30"/>
                  <a:gd name="T17" fmla="*/ 2 h 29"/>
                  <a:gd name="T18" fmla="*/ 18 w 30"/>
                  <a:gd name="T19" fmla="*/ 3 h 29"/>
                  <a:gd name="T20" fmla="*/ 16 w 30"/>
                  <a:gd name="T21" fmla="*/ 4 h 29"/>
                  <a:gd name="T22" fmla="*/ 14 w 30"/>
                  <a:gd name="T23" fmla="*/ 2 h 29"/>
                  <a:gd name="T24" fmla="*/ 12 w 30"/>
                  <a:gd name="T25" fmla="*/ 3 h 29"/>
                  <a:gd name="T26" fmla="*/ 10 w 30"/>
                  <a:gd name="T27" fmla="*/ 2 h 29"/>
                  <a:gd name="T28" fmla="*/ 8 w 30"/>
                  <a:gd name="T29" fmla="*/ 1 h 29"/>
                  <a:gd name="T30" fmla="*/ 7 w 30"/>
                  <a:gd name="T31" fmla="*/ 1 h 29"/>
                  <a:gd name="T32" fmla="*/ 5 w 30"/>
                  <a:gd name="T33" fmla="*/ 1 h 29"/>
                  <a:gd name="T34" fmla="*/ 4 w 30"/>
                  <a:gd name="T35" fmla="*/ 3 h 29"/>
                  <a:gd name="T36" fmla="*/ 2 w 30"/>
                  <a:gd name="T37" fmla="*/ 5 h 29"/>
                  <a:gd name="T38" fmla="*/ 2 w 30"/>
                  <a:gd name="T39" fmla="*/ 6 h 29"/>
                  <a:gd name="T40" fmla="*/ 2 w 30"/>
                  <a:gd name="T41" fmla="*/ 9 h 29"/>
                  <a:gd name="T42" fmla="*/ 2 w 30"/>
                  <a:gd name="T43" fmla="*/ 11 h 29"/>
                  <a:gd name="T44" fmla="*/ 2 w 30"/>
                  <a:gd name="T45" fmla="*/ 12 h 29"/>
                  <a:gd name="T46" fmla="*/ 1 w 30"/>
                  <a:gd name="T47" fmla="*/ 14 h 29"/>
                  <a:gd name="T48" fmla="*/ 0 w 30"/>
                  <a:gd name="T49" fmla="*/ 15 h 29"/>
                  <a:gd name="T50" fmla="*/ 0 w 30"/>
                  <a:gd name="T51" fmla="*/ 19 h 29"/>
                  <a:gd name="T52" fmla="*/ 0 w 30"/>
                  <a:gd name="T53" fmla="*/ 22 h 29"/>
                  <a:gd name="T54" fmla="*/ 2 w 30"/>
                  <a:gd name="T55" fmla="*/ 22 h 29"/>
                  <a:gd name="T56" fmla="*/ 4 w 30"/>
                  <a:gd name="T57" fmla="*/ 22 h 29"/>
                  <a:gd name="T58" fmla="*/ 5 w 30"/>
                  <a:gd name="T59" fmla="*/ 23 h 29"/>
                  <a:gd name="T60" fmla="*/ 6 w 30"/>
                  <a:gd name="T61" fmla="*/ 24 h 29"/>
                  <a:gd name="T62" fmla="*/ 7 w 30"/>
                  <a:gd name="T63" fmla="*/ 26 h 29"/>
                  <a:gd name="T64" fmla="*/ 8 w 30"/>
                  <a:gd name="T65" fmla="*/ 28 h 29"/>
                  <a:gd name="T66" fmla="*/ 9 w 30"/>
                  <a:gd name="T67" fmla="*/ 28 h 29"/>
                  <a:gd name="T68" fmla="*/ 12 w 30"/>
                  <a:gd name="T69" fmla="*/ 27 h 29"/>
                  <a:gd name="T70" fmla="*/ 14 w 30"/>
                  <a:gd name="T71" fmla="*/ 27 h 29"/>
                  <a:gd name="T72" fmla="*/ 15 w 30"/>
                  <a:gd name="T73" fmla="*/ 26 h 29"/>
                  <a:gd name="T74" fmla="*/ 15 w 30"/>
                  <a:gd name="T75" fmla="*/ 25 h 29"/>
                  <a:gd name="T76" fmla="*/ 16 w 30"/>
                  <a:gd name="T77" fmla="*/ 23 h 29"/>
                  <a:gd name="T78" fmla="*/ 17 w 30"/>
                  <a:gd name="T79" fmla="*/ 22 h 29"/>
                  <a:gd name="T80" fmla="*/ 19 w 30"/>
                  <a:gd name="T81" fmla="*/ 20 h 29"/>
                  <a:gd name="T82" fmla="*/ 20 w 30"/>
                  <a:gd name="T83" fmla="*/ 20 h 29"/>
                  <a:gd name="T84" fmla="*/ 22 w 30"/>
                  <a:gd name="T85" fmla="*/ 21 h 29"/>
                  <a:gd name="T86" fmla="*/ 23 w 30"/>
                  <a:gd name="T87" fmla="*/ 19 h 29"/>
                  <a:gd name="T88" fmla="*/ 23 w 30"/>
                  <a:gd name="T89" fmla="*/ 18 h 29"/>
                  <a:gd name="T90" fmla="*/ 24 w 30"/>
                  <a:gd name="T91" fmla="*/ 16 h 29"/>
                  <a:gd name="T92" fmla="*/ 25 w 30"/>
                  <a:gd name="T93" fmla="*/ 14 h 29"/>
                  <a:gd name="T94" fmla="*/ 26 w 30"/>
                  <a:gd name="T95" fmla="*/ 13 h 29"/>
                  <a:gd name="T96" fmla="*/ 26 w 30"/>
                  <a:gd name="T97" fmla="*/ 11 h 29"/>
                  <a:gd name="T98" fmla="*/ 27 w 30"/>
                  <a:gd name="T99" fmla="*/ 10 h 29"/>
                  <a:gd name="T100" fmla="*/ 28 w 30"/>
                  <a:gd name="T101" fmla="*/ 8 h 29"/>
                  <a:gd name="T102" fmla="*/ 30 w 30"/>
                  <a:gd name="T103" fmla="*/ 7 h 29"/>
                  <a:gd name="T104" fmla="*/ 29 w 30"/>
                  <a:gd name="T105" fmla="*/ 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0" h="29">
                    <a:moveTo>
                      <a:pt x="29" y="5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8" y="5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2"/>
                      <a:pt x="29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5" y="2"/>
                      <a:pt x="25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2" y="3"/>
                      <a:pt x="22" y="3"/>
                      <a:pt x="22" y="2"/>
                    </a:cubicBezTo>
                    <a:cubicBezTo>
                      <a:pt x="22" y="2"/>
                      <a:pt x="21" y="2"/>
                      <a:pt x="21" y="2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3"/>
                      <a:pt x="12" y="3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0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3" y="3"/>
                      <a:pt x="4" y="4"/>
                      <a:pt x="3" y="4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3" y="9"/>
                      <a:pt x="3" y="9"/>
                      <a:pt x="3" y="10"/>
                    </a:cubicBezTo>
                    <a:cubicBezTo>
                      <a:pt x="3" y="10"/>
                      <a:pt x="3" y="10"/>
                      <a:pt x="2" y="11"/>
                    </a:cubicBezTo>
                    <a:cubicBezTo>
                      <a:pt x="2" y="11"/>
                      <a:pt x="2" y="11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0" y="19"/>
                      <a:pt x="0" y="20"/>
                      <a:pt x="0" y="20"/>
                    </a:cubicBezTo>
                    <a:cubicBezTo>
                      <a:pt x="0" y="21"/>
                      <a:pt x="0" y="21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22"/>
                      <a:pt x="1" y="22"/>
                      <a:pt x="2" y="22"/>
                    </a:cubicBezTo>
                    <a:cubicBezTo>
                      <a:pt x="2" y="22"/>
                      <a:pt x="3" y="22"/>
                      <a:pt x="3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5" y="22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4"/>
                      <a:pt x="6" y="23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8" y="28"/>
                      <a:pt x="9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0" y="29"/>
                      <a:pt x="10" y="28"/>
                      <a:pt x="10" y="28"/>
                    </a:cubicBezTo>
                    <a:cubicBezTo>
                      <a:pt x="11" y="28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6"/>
                      <a:pt x="14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4"/>
                      <a:pt x="15" y="24"/>
                    </a:cubicBezTo>
                    <a:cubicBezTo>
                      <a:pt x="15" y="24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7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1"/>
                      <a:pt x="18" y="21"/>
                    </a:cubicBezTo>
                    <a:cubicBezTo>
                      <a:pt x="18" y="21"/>
                      <a:pt x="18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ubicBezTo>
                      <a:pt x="22" y="22"/>
                      <a:pt x="22" y="21"/>
                      <a:pt x="22" y="21"/>
                    </a:cubicBezTo>
                    <a:cubicBezTo>
                      <a:pt x="23" y="20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7"/>
                      <a:pt x="24" y="17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4"/>
                    </a:cubicBezTo>
                    <a:cubicBezTo>
                      <a:pt x="25" y="14"/>
                      <a:pt x="25" y="14"/>
                      <a:pt x="26" y="14"/>
                    </a:cubicBezTo>
                    <a:cubicBezTo>
                      <a:pt x="26" y="14"/>
                      <a:pt x="25" y="13"/>
                      <a:pt x="26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7" y="12"/>
                      <a:pt x="26" y="12"/>
                      <a:pt x="26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0" y="7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65" name="Freeform 56"/>
              <p:cNvSpPr>
                <a:spLocks/>
              </p:cNvSpPr>
              <p:nvPr/>
            </p:nvSpPr>
            <p:spPr bwMode="auto">
              <a:xfrm>
                <a:off x="4862514" y="3573464"/>
                <a:ext cx="215900" cy="215900"/>
              </a:xfrm>
              <a:custGeom>
                <a:avLst/>
                <a:gdLst>
                  <a:gd name="T0" fmla="*/ 20 w 20"/>
                  <a:gd name="T1" fmla="*/ 3 h 20"/>
                  <a:gd name="T2" fmla="*/ 19 w 20"/>
                  <a:gd name="T3" fmla="*/ 3 h 20"/>
                  <a:gd name="T4" fmla="*/ 18 w 20"/>
                  <a:gd name="T5" fmla="*/ 2 h 20"/>
                  <a:gd name="T6" fmla="*/ 16 w 20"/>
                  <a:gd name="T7" fmla="*/ 1 h 20"/>
                  <a:gd name="T8" fmla="*/ 15 w 20"/>
                  <a:gd name="T9" fmla="*/ 1 h 20"/>
                  <a:gd name="T10" fmla="*/ 14 w 20"/>
                  <a:gd name="T11" fmla="*/ 0 h 20"/>
                  <a:gd name="T12" fmla="*/ 14 w 20"/>
                  <a:gd name="T13" fmla="*/ 0 h 20"/>
                  <a:gd name="T14" fmla="*/ 13 w 20"/>
                  <a:gd name="T15" fmla="*/ 0 h 20"/>
                  <a:gd name="T16" fmla="*/ 12 w 20"/>
                  <a:gd name="T17" fmla="*/ 0 h 20"/>
                  <a:gd name="T18" fmla="*/ 11 w 20"/>
                  <a:gd name="T19" fmla="*/ 0 h 20"/>
                  <a:gd name="T20" fmla="*/ 11 w 20"/>
                  <a:gd name="T21" fmla="*/ 0 h 20"/>
                  <a:gd name="T22" fmla="*/ 10 w 20"/>
                  <a:gd name="T23" fmla="*/ 1 h 20"/>
                  <a:gd name="T24" fmla="*/ 9 w 20"/>
                  <a:gd name="T25" fmla="*/ 2 h 20"/>
                  <a:gd name="T26" fmla="*/ 9 w 20"/>
                  <a:gd name="T27" fmla="*/ 3 h 20"/>
                  <a:gd name="T28" fmla="*/ 9 w 20"/>
                  <a:gd name="T29" fmla="*/ 3 h 20"/>
                  <a:gd name="T30" fmla="*/ 8 w 20"/>
                  <a:gd name="T31" fmla="*/ 4 h 20"/>
                  <a:gd name="T32" fmla="*/ 7 w 20"/>
                  <a:gd name="T33" fmla="*/ 4 h 20"/>
                  <a:gd name="T34" fmla="*/ 6 w 20"/>
                  <a:gd name="T35" fmla="*/ 5 h 20"/>
                  <a:gd name="T36" fmla="*/ 5 w 20"/>
                  <a:gd name="T37" fmla="*/ 6 h 20"/>
                  <a:gd name="T38" fmla="*/ 5 w 20"/>
                  <a:gd name="T39" fmla="*/ 7 h 20"/>
                  <a:gd name="T40" fmla="*/ 5 w 20"/>
                  <a:gd name="T41" fmla="*/ 7 h 20"/>
                  <a:gd name="T42" fmla="*/ 4 w 20"/>
                  <a:gd name="T43" fmla="*/ 7 h 20"/>
                  <a:gd name="T44" fmla="*/ 3 w 20"/>
                  <a:gd name="T45" fmla="*/ 7 h 20"/>
                  <a:gd name="T46" fmla="*/ 3 w 20"/>
                  <a:gd name="T47" fmla="*/ 6 h 20"/>
                  <a:gd name="T48" fmla="*/ 2 w 20"/>
                  <a:gd name="T49" fmla="*/ 6 h 20"/>
                  <a:gd name="T50" fmla="*/ 1 w 20"/>
                  <a:gd name="T51" fmla="*/ 6 h 20"/>
                  <a:gd name="T52" fmla="*/ 0 w 20"/>
                  <a:gd name="T53" fmla="*/ 6 h 20"/>
                  <a:gd name="T54" fmla="*/ 1 w 20"/>
                  <a:gd name="T55" fmla="*/ 6 h 20"/>
                  <a:gd name="T56" fmla="*/ 1 w 20"/>
                  <a:gd name="T57" fmla="*/ 7 h 20"/>
                  <a:gd name="T58" fmla="*/ 2 w 20"/>
                  <a:gd name="T59" fmla="*/ 8 h 20"/>
                  <a:gd name="T60" fmla="*/ 2 w 20"/>
                  <a:gd name="T61" fmla="*/ 9 h 20"/>
                  <a:gd name="T62" fmla="*/ 3 w 20"/>
                  <a:gd name="T63" fmla="*/ 11 h 20"/>
                  <a:gd name="T64" fmla="*/ 3 w 20"/>
                  <a:gd name="T65" fmla="*/ 12 h 20"/>
                  <a:gd name="T66" fmla="*/ 4 w 20"/>
                  <a:gd name="T67" fmla="*/ 13 h 20"/>
                  <a:gd name="T68" fmla="*/ 5 w 20"/>
                  <a:gd name="T69" fmla="*/ 13 h 20"/>
                  <a:gd name="T70" fmla="*/ 6 w 20"/>
                  <a:gd name="T71" fmla="*/ 14 h 20"/>
                  <a:gd name="T72" fmla="*/ 6 w 20"/>
                  <a:gd name="T73" fmla="*/ 15 h 20"/>
                  <a:gd name="T74" fmla="*/ 7 w 20"/>
                  <a:gd name="T75" fmla="*/ 16 h 20"/>
                  <a:gd name="T76" fmla="*/ 8 w 20"/>
                  <a:gd name="T77" fmla="*/ 17 h 20"/>
                  <a:gd name="T78" fmla="*/ 9 w 20"/>
                  <a:gd name="T79" fmla="*/ 17 h 20"/>
                  <a:gd name="T80" fmla="*/ 10 w 20"/>
                  <a:gd name="T81" fmla="*/ 19 h 20"/>
                  <a:gd name="T82" fmla="*/ 11 w 20"/>
                  <a:gd name="T83" fmla="*/ 19 h 20"/>
                  <a:gd name="T84" fmla="*/ 12 w 20"/>
                  <a:gd name="T85" fmla="*/ 19 h 20"/>
                  <a:gd name="T86" fmla="*/ 14 w 20"/>
                  <a:gd name="T87" fmla="*/ 20 h 20"/>
                  <a:gd name="T88" fmla="*/ 15 w 20"/>
                  <a:gd name="T89" fmla="*/ 20 h 20"/>
                  <a:gd name="T90" fmla="*/ 15 w 20"/>
                  <a:gd name="T91" fmla="*/ 20 h 20"/>
                  <a:gd name="T92" fmla="*/ 16 w 20"/>
                  <a:gd name="T93" fmla="*/ 19 h 20"/>
                  <a:gd name="T94" fmla="*/ 17 w 20"/>
                  <a:gd name="T95" fmla="*/ 18 h 20"/>
                  <a:gd name="T96" fmla="*/ 17 w 20"/>
                  <a:gd name="T97" fmla="*/ 17 h 20"/>
                  <a:gd name="T98" fmla="*/ 18 w 20"/>
                  <a:gd name="T99" fmla="*/ 16 h 20"/>
                  <a:gd name="T100" fmla="*/ 19 w 20"/>
                  <a:gd name="T101" fmla="*/ 15 h 20"/>
                  <a:gd name="T102" fmla="*/ 19 w 20"/>
                  <a:gd name="T103" fmla="*/ 14 h 20"/>
                  <a:gd name="T104" fmla="*/ 20 w 20"/>
                  <a:gd name="T105" fmla="*/ 12 h 20"/>
                  <a:gd name="T106" fmla="*/ 20 w 20"/>
                  <a:gd name="T107" fmla="*/ 10 h 20"/>
                  <a:gd name="T108" fmla="*/ 20 w 20"/>
                  <a:gd name="T109" fmla="*/ 8 h 20"/>
                  <a:gd name="T110" fmla="*/ 20 w 20"/>
                  <a:gd name="T111" fmla="*/ 6 h 20"/>
                  <a:gd name="T112" fmla="*/ 20 w 20"/>
                  <a:gd name="T113" fmla="*/ 4 h 20"/>
                  <a:gd name="T114" fmla="*/ 20 w 20"/>
                  <a:gd name="T115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" h="20">
                    <a:moveTo>
                      <a:pt x="20" y="3"/>
                    </a:moveTo>
                    <a:cubicBezTo>
                      <a:pt x="20" y="3"/>
                      <a:pt x="19" y="3"/>
                      <a:pt x="19" y="3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2"/>
                      <a:pt x="17" y="2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5" y="6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3" y="7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2" y="10"/>
                      <a:pt x="2" y="10"/>
                      <a:pt x="3" y="11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5"/>
                    </a:cubicBezTo>
                    <a:cubicBezTo>
                      <a:pt x="6" y="15"/>
                      <a:pt x="6" y="16"/>
                      <a:pt x="7" y="16"/>
                    </a:cubicBezTo>
                    <a:cubicBezTo>
                      <a:pt x="7" y="17"/>
                      <a:pt x="7" y="17"/>
                      <a:pt x="8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8"/>
                      <a:pt x="10" y="18"/>
                      <a:pt x="10" y="19"/>
                    </a:cubicBezTo>
                    <a:cubicBezTo>
                      <a:pt x="10" y="19"/>
                      <a:pt x="10" y="19"/>
                      <a:pt x="11" y="19"/>
                    </a:cubicBezTo>
                    <a:cubicBezTo>
                      <a:pt x="11" y="20"/>
                      <a:pt x="12" y="19"/>
                      <a:pt x="12" y="19"/>
                    </a:cubicBezTo>
                    <a:cubicBezTo>
                      <a:pt x="13" y="19"/>
                      <a:pt x="13" y="19"/>
                      <a:pt x="14" y="20"/>
                    </a:cubicBezTo>
                    <a:cubicBezTo>
                      <a:pt x="14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9"/>
                      <a:pt x="16" y="19"/>
                      <a:pt x="16" y="19"/>
                    </a:cubicBezTo>
                    <a:cubicBezTo>
                      <a:pt x="16" y="18"/>
                      <a:pt x="17" y="18"/>
                      <a:pt x="17" y="18"/>
                    </a:cubicBezTo>
                    <a:cubicBezTo>
                      <a:pt x="17" y="18"/>
                      <a:pt x="17" y="17"/>
                      <a:pt x="17" y="17"/>
                    </a:cubicBezTo>
                    <a:cubicBezTo>
                      <a:pt x="18" y="17"/>
                      <a:pt x="18" y="17"/>
                      <a:pt x="18" y="16"/>
                    </a:cubicBezTo>
                    <a:cubicBezTo>
                      <a:pt x="18" y="16"/>
                      <a:pt x="19" y="15"/>
                      <a:pt x="19" y="15"/>
                    </a:cubicBezTo>
                    <a:cubicBezTo>
                      <a:pt x="19" y="15"/>
                      <a:pt x="19" y="14"/>
                      <a:pt x="19" y="14"/>
                    </a:cubicBezTo>
                    <a:cubicBezTo>
                      <a:pt x="19" y="13"/>
                      <a:pt x="20" y="13"/>
                      <a:pt x="20" y="12"/>
                    </a:cubicBezTo>
                    <a:cubicBezTo>
                      <a:pt x="20" y="11"/>
                      <a:pt x="20" y="11"/>
                      <a:pt x="20" y="10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20" y="7"/>
                      <a:pt x="20" y="7"/>
                      <a:pt x="20" y="6"/>
                    </a:cubicBezTo>
                    <a:cubicBezTo>
                      <a:pt x="20" y="5"/>
                      <a:pt x="20" y="5"/>
                      <a:pt x="20" y="4"/>
                    </a:cubicBezTo>
                    <a:cubicBezTo>
                      <a:pt x="20" y="4"/>
                      <a:pt x="20" y="3"/>
                      <a:pt x="20" y="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66" name="Freeform 57"/>
              <p:cNvSpPr>
                <a:spLocks/>
              </p:cNvSpPr>
              <p:nvPr/>
            </p:nvSpPr>
            <p:spPr bwMode="auto">
              <a:xfrm>
                <a:off x="5003802" y="2957514"/>
                <a:ext cx="150813" cy="173038"/>
              </a:xfrm>
              <a:custGeom>
                <a:avLst/>
                <a:gdLst>
                  <a:gd name="T0" fmla="*/ 14 w 14"/>
                  <a:gd name="T1" fmla="*/ 5 h 16"/>
                  <a:gd name="T2" fmla="*/ 14 w 14"/>
                  <a:gd name="T3" fmla="*/ 4 h 16"/>
                  <a:gd name="T4" fmla="*/ 13 w 14"/>
                  <a:gd name="T5" fmla="*/ 3 h 16"/>
                  <a:gd name="T6" fmla="*/ 12 w 14"/>
                  <a:gd name="T7" fmla="*/ 1 h 16"/>
                  <a:gd name="T8" fmla="*/ 12 w 14"/>
                  <a:gd name="T9" fmla="*/ 1 h 16"/>
                  <a:gd name="T10" fmla="*/ 11 w 14"/>
                  <a:gd name="T11" fmla="*/ 0 h 16"/>
                  <a:gd name="T12" fmla="*/ 11 w 14"/>
                  <a:gd name="T13" fmla="*/ 0 h 16"/>
                  <a:gd name="T14" fmla="*/ 10 w 14"/>
                  <a:gd name="T15" fmla="*/ 0 h 16"/>
                  <a:gd name="T16" fmla="*/ 9 w 14"/>
                  <a:gd name="T17" fmla="*/ 1 h 16"/>
                  <a:gd name="T18" fmla="*/ 8 w 14"/>
                  <a:gd name="T19" fmla="*/ 1 h 16"/>
                  <a:gd name="T20" fmla="*/ 7 w 14"/>
                  <a:gd name="T21" fmla="*/ 1 h 16"/>
                  <a:gd name="T22" fmla="*/ 7 w 14"/>
                  <a:gd name="T23" fmla="*/ 1 h 16"/>
                  <a:gd name="T24" fmla="*/ 5 w 14"/>
                  <a:gd name="T25" fmla="*/ 1 h 16"/>
                  <a:gd name="T26" fmla="*/ 4 w 14"/>
                  <a:gd name="T27" fmla="*/ 1 h 16"/>
                  <a:gd name="T28" fmla="*/ 3 w 14"/>
                  <a:gd name="T29" fmla="*/ 1 h 16"/>
                  <a:gd name="T30" fmla="*/ 3 w 14"/>
                  <a:gd name="T31" fmla="*/ 1 h 16"/>
                  <a:gd name="T32" fmla="*/ 3 w 14"/>
                  <a:gd name="T33" fmla="*/ 3 h 16"/>
                  <a:gd name="T34" fmla="*/ 3 w 14"/>
                  <a:gd name="T35" fmla="*/ 4 h 16"/>
                  <a:gd name="T36" fmla="*/ 4 w 14"/>
                  <a:gd name="T37" fmla="*/ 5 h 16"/>
                  <a:gd name="T38" fmla="*/ 4 w 14"/>
                  <a:gd name="T39" fmla="*/ 6 h 16"/>
                  <a:gd name="T40" fmla="*/ 4 w 14"/>
                  <a:gd name="T41" fmla="*/ 6 h 16"/>
                  <a:gd name="T42" fmla="*/ 4 w 14"/>
                  <a:gd name="T43" fmla="*/ 6 h 16"/>
                  <a:gd name="T44" fmla="*/ 3 w 14"/>
                  <a:gd name="T45" fmla="*/ 7 h 16"/>
                  <a:gd name="T46" fmla="*/ 3 w 14"/>
                  <a:gd name="T47" fmla="*/ 7 h 16"/>
                  <a:gd name="T48" fmla="*/ 3 w 14"/>
                  <a:gd name="T49" fmla="*/ 8 h 16"/>
                  <a:gd name="T50" fmla="*/ 2 w 14"/>
                  <a:gd name="T51" fmla="*/ 8 h 16"/>
                  <a:gd name="T52" fmla="*/ 1 w 14"/>
                  <a:gd name="T53" fmla="*/ 9 h 16"/>
                  <a:gd name="T54" fmla="*/ 1 w 14"/>
                  <a:gd name="T55" fmla="*/ 11 h 16"/>
                  <a:gd name="T56" fmla="*/ 0 w 14"/>
                  <a:gd name="T57" fmla="*/ 13 h 16"/>
                  <a:gd name="T58" fmla="*/ 0 w 14"/>
                  <a:gd name="T59" fmla="*/ 15 h 16"/>
                  <a:gd name="T60" fmla="*/ 0 w 14"/>
                  <a:gd name="T61" fmla="*/ 15 h 16"/>
                  <a:gd name="T62" fmla="*/ 1 w 14"/>
                  <a:gd name="T63" fmla="*/ 16 h 16"/>
                  <a:gd name="T64" fmla="*/ 2 w 14"/>
                  <a:gd name="T65" fmla="*/ 15 h 16"/>
                  <a:gd name="T66" fmla="*/ 3 w 14"/>
                  <a:gd name="T67" fmla="*/ 15 h 16"/>
                  <a:gd name="T68" fmla="*/ 5 w 14"/>
                  <a:gd name="T69" fmla="*/ 15 h 16"/>
                  <a:gd name="T70" fmla="*/ 6 w 14"/>
                  <a:gd name="T71" fmla="*/ 15 h 16"/>
                  <a:gd name="T72" fmla="*/ 6 w 14"/>
                  <a:gd name="T73" fmla="*/ 15 h 16"/>
                  <a:gd name="T74" fmla="*/ 6 w 14"/>
                  <a:gd name="T75" fmla="*/ 14 h 16"/>
                  <a:gd name="T76" fmla="*/ 7 w 14"/>
                  <a:gd name="T77" fmla="*/ 13 h 16"/>
                  <a:gd name="T78" fmla="*/ 7 w 14"/>
                  <a:gd name="T79" fmla="*/ 12 h 16"/>
                  <a:gd name="T80" fmla="*/ 8 w 14"/>
                  <a:gd name="T81" fmla="*/ 11 h 16"/>
                  <a:gd name="T82" fmla="*/ 9 w 14"/>
                  <a:gd name="T83" fmla="*/ 11 h 16"/>
                  <a:gd name="T84" fmla="*/ 10 w 14"/>
                  <a:gd name="T85" fmla="*/ 11 h 16"/>
                  <a:gd name="T86" fmla="*/ 11 w 14"/>
                  <a:gd name="T87" fmla="*/ 11 h 16"/>
                  <a:gd name="T88" fmla="*/ 11 w 14"/>
                  <a:gd name="T89" fmla="*/ 12 h 16"/>
                  <a:gd name="T90" fmla="*/ 11 w 14"/>
                  <a:gd name="T91" fmla="*/ 12 h 16"/>
                  <a:gd name="T92" fmla="*/ 11 w 14"/>
                  <a:gd name="T93" fmla="*/ 10 h 16"/>
                  <a:gd name="T94" fmla="*/ 12 w 14"/>
                  <a:gd name="T95" fmla="*/ 9 h 16"/>
                  <a:gd name="T96" fmla="*/ 13 w 14"/>
                  <a:gd name="T97" fmla="*/ 8 h 16"/>
                  <a:gd name="T98" fmla="*/ 14 w 14"/>
                  <a:gd name="T99" fmla="*/ 8 h 16"/>
                  <a:gd name="T100" fmla="*/ 14 w 14"/>
                  <a:gd name="T101" fmla="*/ 6 h 16"/>
                  <a:gd name="T102" fmla="*/ 14 w 14"/>
                  <a:gd name="T10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" h="16">
                    <a:moveTo>
                      <a:pt x="14" y="5"/>
                    </a:moveTo>
                    <a:cubicBezTo>
                      <a:pt x="14" y="5"/>
                      <a:pt x="14" y="4"/>
                      <a:pt x="14" y="4"/>
                    </a:cubicBezTo>
                    <a:cubicBezTo>
                      <a:pt x="14" y="3"/>
                      <a:pt x="13" y="3"/>
                      <a:pt x="13" y="3"/>
                    </a:cubicBezTo>
                    <a:cubicBezTo>
                      <a:pt x="13" y="2"/>
                      <a:pt x="13" y="2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1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1" y="9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0" y="12"/>
                      <a:pt x="1" y="12"/>
                      <a:pt x="0" y="13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1" y="16"/>
                    </a:cubicBezTo>
                    <a:cubicBezTo>
                      <a:pt x="1" y="16"/>
                      <a:pt x="1" y="15"/>
                      <a:pt x="2" y="15"/>
                    </a:cubicBezTo>
                    <a:cubicBezTo>
                      <a:pt x="2" y="15"/>
                      <a:pt x="3" y="15"/>
                      <a:pt x="3" y="15"/>
                    </a:cubicBezTo>
                    <a:cubicBezTo>
                      <a:pt x="4" y="14"/>
                      <a:pt x="4" y="15"/>
                      <a:pt x="5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3"/>
                      <a:pt x="6" y="13"/>
                      <a:pt x="7" y="13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1"/>
                      <a:pt x="11" y="11"/>
                      <a:pt x="11" y="10"/>
                    </a:cubicBezTo>
                    <a:cubicBezTo>
                      <a:pt x="11" y="10"/>
                      <a:pt x="12" y="10"/>
                      <a:pt x="12" y="9"/>
                    </a:cubicBezTo>
                    <a:cubicBezTo>
                      <a:pt x="12" y="9"/>
                      <a:pt x="12" y="9"/>
                      <a:pt x="13" y="8"/>
                    </a:cubicBezTo>
                    <a:cubicBezTo>
                      <a:pt x="13" y="8"/>
                      <a:pt x="13" y="8"/>
                      <a:pt x="14" y="8"/>
                    </a:cubicBezTo>
                    <a:cubicBezTo>
                      <a:pt x="14" y="7"/>
                      <a:pt x="14" y="7"/>
                      <a:pt x="14" y="6"/>
                    </a:cubicBezTo>
                    <a:cubicBezTo>
                      <a:pt x="14" y="6"/>
                      <a:pt x="14" y="6"/>
                      <a:pt x="14" y="5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67" name="Freeform 58"/>
              <p:cNvSpPr>
                <a:spLocks/>
              </p:cNvSpPr>
              <p:nvPr/>
            </p:nvSpPr>
            <p:spPr bwMode="auto">
              <a:xfrm>
                <a:off x="3719514" y="2178051"/>
                <a:ext cx="9525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68" name="Freeform 59"/>
              <p:cNvSpPr>
                <a:spLocks/>
              </p:cNvSpPr>
              <p:nvPr/>
            </p:nvSpPr>
            <p:spPr bwMode="auto">
              <a:xfrm>
                <a:off x="3719514" y="21891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69" name="Freeform 60"/>
              <p:cNvSpPr>
                <a:spLocks/>
              </p:cNvSpPr>
              <p:nvPr/>
            </p:nvSpPr>
            <p:spPr bwMode="auto">
              <a:xfrm>
                <a:off x="3751264" y="2189164"/>
                <a:ext cx="22225" cy="22225"/>
              </a:xfrm>
              <a:custGeom>
                <a:avLst/>
                <a:gdLst>
                  <a:gd name="T0" fmla="*/ 0 w 2"/>
                  <a:gd name="T1" fmla="*/ 1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1 h 2"/>
                  <a:gd name="T8" fmla="*/ 2 w 2"/>
                  <a:gd name="T9" fmla="*/ 0 h 2"/>
                  <a:gd name="T10" fmla="*/ 1 w 2"/>
                  <a:gd name="T11" fmla="*/ 0 h 2"/>
                  <a:gd name="T12" fmla="*/ 0 w 2"/>
                  <a:gd name="T13" fmla="*/ 0 h 2"/>
                  <a:gd name="T14" fmla="*/ 0 w 2"/>
                  <a:gd name="T15" fmla="*/ 1 h 2"/>
                  <a:gd name="T16" fmla="*/ 0 w 2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70" name="Freeform 61"/>
              <p:cNvSpPr>
                <a:spLocks/>
              </p:cNvSpPr>
              <p:nvPr/>
            </p:nvSpPr>
            <p:spPr bwMode="auto">
              <a:xfrm>
                <a:off x="3783014" y="2200276"/>
                <a:ext cx="11113" cy="2222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  <a:gd name="T8" fmla="*/ 0 w 1"/>
                  <a:gd name="T9" fmla="*/ 0 h 2"/>
                  <a:gd name="T10" fmla="*/ 0 w 1"/>
                  <a:gd name="T11" fmla="*/ 1 h 2"/>
                  <a:gd name="T12" fmla="*/ 0 w 1"/>
                  <a:gd name="T13" fmla="*/ 1 h 2"/>
                  <a:gd name="T14" fmla="*/ 1 w 1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71" name="Freeform 62"/>
              <p:cNvSpPr>
                <a:spLocks/>
              </p:cNvSpPr>
              <p:nvPr/>
            </p:nvSpPr>
            <p:spPr bwMode="auto">
              <a:xfrm>
                <a:off x="3816352" y="2178051"/>
                <a:ext cx="20638" cy="33338"/>
              </a:xfrm>
              <a:custGeom>
                <a:avLst/>
                <a:gdLst>
                  <a:gd name="T0" fmla="*/ 1 w 2"/>
                  <a:gd name="T1" fmla="*/ 3 h 3"/>
                  <a:gd name="T2" fmla="*/ 2 w 2"/>
                  <a:gd name="T3" fmla="*/ 2 h 3"/>
                  <a:gd name="T4" fmla="*/ 2 w 2"/>
                  <a:gd name="T5" fmla="*/ 2 h 3"/>
                  <a:gd name="T6" fmla="*/ 2 w 2"/>
                  <a:gd name="T7" fmla="*/ 1 h 3"/>
                  <a:gd name="T8" fmla="*/ 2 w 2"/>
                  <a:gd name="T9" fmla="*/ 1 h 3"/>
                  <a:gd name="T10" fmla="*/ 1 w 2"/>
                  <a:gd name="T11" fmla="*/ 0 h 3"/>
                  <a:gd name="T12" fmla="*/ 1 w 2"/>
                  <a:gd name="T13" fmla="*/ 1 h 3"/>
                  <a:gd name="T14" fmla="*/ 0 w 2"/>
                  <a:gd name="T15" fmla="*/ 2 h 3"/>
                  <a:gd name="T16" fmla="*/ 0 w 2"/>
                  <a:gd name="T17" fmla="*/ 2 h 3"/>
                  <a:gd name="T18" fmla="*/ 1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3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72" name="Freeform 63"/>
              <p:cNvSpPr>
                <a:spLocks/>
              </p:cNvSpPr>
              <p:nvPr/>
            </p:nvSpPr>
            <p:spPr bwMode="auto">
              <a:xfrm>
                <a:off x="3836989" y="2168526"/>
                <a:ext cx="11113" cy="9525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  <a:gd name="T12" fmla="*/ 0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73" name="Freeform 64"/>
              <p:cNvSpPr>
                <a:spLocks/>
              </p:cNvSpPr>
              <p:nvPr/>
            </p:nvSpPr>
            <p:spPr bwMode="auto">
              <a:xfrm>
                <a:off x="5640389" y="2686051"/>
                <a:ext cx="31750" cy="22225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0 h 2"/>
                  <a:gd name="T4" fmla="*/ 0 w 3"/>
                  <a:gd name="T5" fmla="*/ 1 h 2"/>
                  <a:gd name="T6" fmla="*/ 0 w 3"/>
                  <a:gd name="T7" fmla="*/ 2 h 2"/>
                  <a:gd name="T8" fmla="*/ 1 w 3"/>
                  <a:gd name="T9" fmla="*/ 2 h 2"/>
                  <a:gd name="T10" fmla="*/ 1 w 3"/>
                  <a:gd name="T11" fmla="*/ 2 h 2"/>
                  <a:gd name="T12" fmla="*/ 2 w 3"/>
                  <a:gd name="T13" fmla="*/ 1 h 2"/>
                  <a:gd name="T14" fmla="*/ 3 w 3"/>
                  <a:gd name="T15" fmla="*/ 1 h 2"/>
                  <a:gd name="T16" fmla="*/ 3 w 3"/>
                  <a:gd name="T17" fmla="*/ 1 h 2"/>
                  <a:gd name="T18" fmla="*/ 2 w 3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74" name="Freeform 65"/>
              <p:cNvSpPr>
                <a:spLocks/>
              </p:cNvSpPr>
              <p:nvPr/>
            </p:nvSpPr>
            <p:spPr bwMode="auto">
              <a:xfrm>
                <a:off x="4754564" y="1368426"/>
                <a:ext cx="152400" cy="139700"/>
              </a:xfrm>
              <a:custGeom>
                <a:avLst/>
                <a:gdLst>
                  <a:gd name="T0" fmla="*/ 0 w 14"/>
                  <a:gd name="T1" fmla="*/ 8 h 13"/>
                  <a:gd name="T2" fmla="*/ 0 w 14"/>
                  <a:gd name="T3" fmla="*/ 9 h 13"/>
                  <a:gd name="T4" fmla="*/ 0 w 14"/>
                  <a:gd name="T5" fmla="*/ 9 h 13"/>
                  <a:gd name="T6" fmla="*/ 0 w 14"/>
                  <a:gd name="T7" fmla="*/ 11 h 13"/>
                  <a:gd name="T8" fmla="*/ 1 w 14"/>
                  <a:gd name="T9" fmla="*/ 12 h 13"/>
                  <a:gd name="T10" fmla="*/ 1 w 14"/>
                  <a:gd name="T11" fmla="*/ 12 h 13"/>
                  <a:gd name="T12" fmla="*/ 2 w 14"/>
                  <a:gd name="T13" fmla="*/ 11 h 13"/>
                  <a:gd name="T14" fmla="*/ 3 w 14"/>
                  <a:gd name="T15" fmla="*/ 10 h 13"/>
                  <a:gd name="T16" fmla="*/ 3 w 14"/>
                  <a:gd name="T17" fmla="*/ 11 h 13"/>
                  <a:gd name="T18" fmla="*/ 5 w 14"/>
                  <a:gd name="T19" fmla="*/ 11 h 13"/>
                  <a:gd name="T20" fmla="*/ 5 w 14"/>
                  <a:gd name="T21" fmla="*/ 11 h 13"/>
                  <a:gd name="T22" fmla="*/ 6 w 14"/>
                  <a:gd name="T23" fmla="*/ 11 h 13"/>
                  <a:gd name="T24" fmla="*/ 7 w 14"/>
                  <a:gd name="T25" fmla="*/ 12 h 13"/>
                  <a:gd name="T26" fmla="*/ 8 w 14"/>
                  <a:gd name="T27" fmla="*/ 12 h 13"/>
                  <a:gd name="T28" fmla="*/ 8 w 14"/>
                  <a:gd name="T29" fmla="*/ 12 h 13"/>
                  <a:gd name="T30" fmla="*/ 9 w 14"/>
                  <a:gd name="T31" fmla="*/ 12 h 13"/>
                  <a:gd name="T32" fmla="*/ 10 w 14"/>
                  <a:gd name="T33" fmla="*/ 13 h 13"/>
                  <a:gd name="T34" fmla="*/ 11 w 14"/>
                  <a:gd name="T35" fmla="*/ 12 h 13"/>
                  <a:gd name="T36" fmla="*/ 11 w 14"/>
                  <a:gd name="T37" fmla="*/ 11 h 13"/>
                  <a:gd name="T38" fmla="*/ 12 w 14"/>
                  <a:gd name="T39" fmla="*/ 10 h 13"/>
                  <a:gd name="T40" fmla="*/ 12 w 14"/>
                  <a:gd name="T41" fmla="*/ 10 h 13"/>
                  <a:gd name="T42" fmla="*/ 12 w 14"/>
                  <a:gd name="T43" fmla="*/ 10 h 13"/>
                  <a:gd name="T44" fmla="*/ 12 w 14"/>
                  <a:gd name="T45" fmla="*/ 9 h 13"/>
                  <a:gd name="T46" fmla="*/ 12 w 14"/>
                  <a:gd name="T47" fmla="*/ 8 h 13"/>
                  <a:gd name="T48" fmla="*/ 13 w 14"/>
                  <a:gd name="T49" fmla="*/ 8 h 13"/>
                  <a:gd name="T50" fmla="*/ 14 w 14"/>
                  <a:gd name="T51" fmla="*/ 8 h 13"/>
                  <a:gd name="T52" fmla="*/ 13 w 14"/>
                  <a:gd name="T53" fmla="*/ 7 h 13"/>
                  <a:gd name="T54" fmla="*/ 12 w 14"/>
                  <a:gd name="T55" fmla="*/ 6 h 13"/>
                  <a:gd name="T56" fmla="*/ 12 w 14"/>
                  <a:gd name="T57" fmla="*/ 5 h 13"/>
                  <a:gd name="T58" fmla="*/ 12 w 14"/>
                  <a:gd name="T59" fmla="*/ 4 h 13"/>
                  <a:gd name="T60" fmla="*/ 11 w 14"/>
                  <a:gd name="T61" fmla="*/ 3 h 13"/>
                  <a:gd name="T62" fmla="*/ 10 w 14"/>
                  <a:gd name="T63" fmla="*/ 2 h 13"/>
                  <a:gd name="T64" fmla="*/ 9 w 14"/>
                  <a:gd name="T65" fmla="*/ 1 h 13"/>
                  <a:gd name="T66" fmla="*/ 8 w 14"/>
                  <a:gd name="T67" fmla="*/ 1 h 13"/>
                  <a:gd name="T68" fmla="*/ 8 w 14"/>
                  <a:gd name="T69" fmla="*/ 1 h 13"/>
                  <a:gd name="T70" fmla="*/ 6 w 14"/>
                  <a:gd name="T71" fmla="*/ 0 h 13"/>
                  <a:gd name="T72" fmla="*/ 6 w 14"/>
                  <a:gd name="T73" fmla="*/ 0 h 13"/>
                  <a:gd name="T74" fmla="*/ 5 w 14"/>
                  <a:gd name="T75" fmla="*/ 0 h 13"/>
                  <a:gd name="T76" fmla="*/ 5 w 14"/>
                  <a:gd name="T77" fmla="*/ 0 h 13"/>
                  <a:gd name="T78" fmla="*/ 4 w 14"/>
                  <a:gd name="T79" fmla="*/ 0 h 13"/>
                  <a:gd name="T80" fmla="*/ 3 w 14"/>
                  <a:gd name="T81" fmla="*/ 0 h 13"/>
                  <a:gd name="T82" fmla="*/ 3 w 14"/>
                  <a:gd name="T83" fmla="*/ 2 h 13"/>
                  <a:gd name="T84" fmla="*/ 2 w 14"/>
                  <a:gd name="T85" fmla="*/ 2 h 13"/>
                  <a:gd name="T86" fmla="*/ 1 w 14"/>
                  <a:gd name="T87" fmla="*/ 3 h 13"/>
                  <a:gd name="T88" fmla="*/ 0 w 14"/>
                  <a:gd name="T89" fmla="*/ 4 h 13"/>
                  <a:gd name="T90" fmla="*/ 0 w 14"/>
                  <a:gd name="T91" fmla="*/ 5 h 13"/>
                  <a:gd name="T92" fmla="*/ 0 w 14"/>
                  <a:gd name="T93" fmla="*/ 5 h 13"/>
                  <a:gd name="T94" fmla="*/ 0 w 14"/>
                  <a:gd name="T95" fmla="*/ 6 h 13"/>
                  <a:gd name="T96" fmla="*/ 1 w 14"/>
                  <a:gd name="T97" fmla="*/ 7 h 13"/>
                  <a:gd name="T98" fmla="*/ 1 w 14"/>
                  <a:gd name="T99" fmla="*/ 8 h 13"/>
                  <a:gd name="T100" fmla="*/ 0 w 14"/>
                  <a:gd name="T10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13">
                    <a:moveTo>
                      <a:pt x="0" y="8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0" y="10"/>
                      <a:pt x="0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0"/>
                      <a:pt x="3" y="10"/>
                      <a:pt x="3" y="10"/>
                    </a:cubicBezTo>
                    <a:cubicBezTo>
                      <a:pt x="3" y="10"/>
                      <a:pt x="3" y="11"/>
                      <a:pt x="3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2"/>
                      <a:pt x="6" y="12"/>
                      <a:pt x="7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9" y="12"/>
                      <a:pt x="9" y="12"/>
                    </a:cubicBezTo>
                    <a:cubicBezTo>
                      <a:pt x="9" y="12"/>
                      <a:pt x="9" y="13"/>
                      <a:pt x="10" y="13"/>
                    </a:cubicBezTo>
                    <a:cubicBezTo>
                      <a:pt x="10" y="13"/>
                      <a:pt x="11" y="13"/>
                      <a:pt x="11" y="12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2" y="11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3" y="8"/>
                      <a:pt x="12" y="8"/>
                      <a:pt x="12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4" y="8"/>
                      <a:pt x="14" y="8"/>
                    </a:cubicBezTo>
                    <a:cubicBezTo>
                      <a:pt x="14" y="7"/>
                      <a:pt x="13" y="7"/>
                      <a:pt x="13" y="7"/>
                    </a:cubicBezTo>
                    <a:cubicBezTo>
                      <a:pt x="13" y="6"/>
                      <a:pt x="13" y="6"/>
                      <a:pt x="12" y="6"/>
                    </a:cubicBezTo>
                    <a:cubicBezTo>
                      <a:pt x="12" y="6"/>
                      <a:pt x="12" y="6"/>
                      <a:pt x="12" y="5"/>
                    </a:cubicBezTo>
                    <a:cubicBezTo>
                      <a:pt x="11" y="5"/>
                      <a:pt x="12" y="4"/>
                      <a:pt x="12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2"/>
                      <a:pt x="10" y="3"/>
                      <a:pt x="10" y="2"/>
                    </a:cubicBezTo>
                    <a:cubicBezTo>
                      <a:pt x="10" y="2"/>
                      <a:pt x="10" y="2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1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3" y="1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1" y="8"/>
                      <a:pt x="0" y="8"/>
                      <a:pt x="0" y="8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75" name="Freeform 66"/>
              <p:cNvSpPr>
                <a:spLocks/>
              </p:cNvSpPr>
              <p:nvPr/>
            </p:nvSpPr>
            <p:spPr bwMode="auto">
              <a:xfrm>
                <a:off x="4614864" y="1292226"/>
                <a:ext cx="22225" cy="31750"/>
              </a:xfrm>
              <a:custGeom>
                <a:avLst/>
                <a:gdLst>
                  <a:gd name="T0" fmla="*/ 0 w 2"/>
                  <a:gd name="T1" fmla="*/ 3 h 3"/>
                  <a:gd name="T2" fmla="*/ 1 w 2"/>
                  <a:gd name="T3" fmla="*/ 3 h 3"/>
                  <a:gd name="T4" fmla="*/ 1 w 2"/>
                  <a:gd name="T5" fmla="*/ 2 h 3"/>
                  <a:gd name="T6" fmla="*/ 2 w 2"/>
                  <a:gd name="T7" fmla="*/ 1 h 3"/>
                  <a:gd name="T8" fmla="*/ 2 w 2"/>
                  <a:gd name="T9" fmla="*/ 0 h 3"/>
                  <a:gd name="T10" fmla="*/ 1 w 2"/>
                  <a:gd name="T11" fmla="*/ 0 h 3"/>
                  <a:gd name="T12" fmla="*/ 0 w 2"/>
                  <a:gd name="T13" fmla="*/ 1 h 3"/>
                  <a:gd name="T14" fmla="*/ 0 w 2"/>
                  <a:gd name="T15" fmla="*/ 2 h 3"/>
                  <a:gd name="T16" fmla="*/ 0 w 2"/>
                  <a:gd name="T17" fmla="*/ 2 h 3"/>
                  <a:gd name="T18" fmla="*/ 0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76" name="Freeform 67"/>
              <p:cNvSpPr>
                <a:spLocks/>
              </p:cNvSpPr>
              <p:nvPr/>
            </p:nvSpPr>
            <p:spPr bwMode="auto">
              <a:xfrm>
                <a:off x="4572002" y="1323976"/>
                <a:ext cx="20638" cy="2222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2 h 2"/>
                  <a:gd name="T6" fmla="*/ 1 w 2"/>
                  <a:gd name="T7" fmla="*/ 1 h 2"/>
                  <a:gd name="T8" fmla="*/ 2 w 2"/>
                  <a:gd name="T9" fmla="*/ 1 h 2"/>
                  <a:gd name="T10" fmla="*/ 2 w 2"/>
                  <a:gd name="T11" fmla="*/ 0 h 2"/>
                  <a:gd name="T12" fmla="*/ 1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77" name="Freeform 68"/>
              <p:cNvSpPr>
                <a:spLocks/>
              </p:cNvSpPr>
              <p:nvPr/>
            </p:nvSpPr>
            <p:spPr bwMode="auto">
              <a:xfrm>
                <a:off x="4452939" y="989014"/>
                <a:ext cx="247650" cy="388938"/>
              </a:xfrm>
              <a:custGeom>
                <a:avLst/>
                <a:gdLst>
                  <a:gd name="T0" fmla="*/ 1 w 23"/>
                  <a:gd name="T1" fmla="*/ 26 h 36"/>
                  <a:gd name="T2" fmla="*/ 2 w 23"/>
                  <a:gd name="T3" fmla="*/ 27 h 36"/>
                  <a:gd name="T4" fmla="*/ 3 w 23"/>
                  <a:gd name="T5" fmla="*/ 30 h 36"/>
                  <a:gd name="T6" fmla="*/ 4 w 23"/>
                  <a:gd name="T7" fmla="*/ 31 h 36"/>
                  <a:gd name="T8" fmla="*/ 4 w 23"/>
                  <a:gd name="T9" fmla="*/ 33 h 36"/>
                  <a:gd name="T10" fmla="*/ 5 w 23"/>
                  <a:gd name="T11" fmla="*/ 34 h 36"/>
                  <a:gd name="T12" fmla="*/ 7 w 23"/>
                  <a:gd name="T13" fmla="*/ 35 h 36"/>
                  <a:gd name="T14" fmla="*/ 8 w 23"/>
                  <a:gd name="T15" fmla="*/ 34 h 36"/>
                  <a:gd name="T16" fmla="*/ 9 w 23"/>
                  <a:gd name="T17" fmla="*/ 33 h 36"/>
                  <a:gd name="T18" fmla="*/ 10 w 23"/>
                  <a:gd name="T19" fmla="*/ 33 h 36"/>
                  <a:gd name="T20" fmla="*/ 11 w 23"/>
                  <a:gd name="T21" fmla="*/ 31 h 36"/>
                  <a:gd name="T22" fmla="*/ 12 w 23"/>
                  <a:gd name="T23" fmla="*/ 29 h 36"/>
                  <a:gd name="T24" fmla="*/ 12 w 23"/>
                  <a:gd name="T25" fmla="*/ 27 h 36"/>
                  <a:gd name="T26" fmla="*/ 13 w 23"/>
                  <a:gd name="T27" fmla="*/ 26 h 36"/>
                  <a:gd name="T28" fmla="*/ 15 w 23"/>
                  <a:gd name="T29" fmla="*/ 26 h 36"/>
                  <a:gd name="T30" fmla="*/ 15 w 23"/>
                  <a:gd name="T31" fmla="*/ 24 h 36"/>
                  <a:gd name="T32" fmla="*/ 16 w 23"/>
                  <a:gd name="T33" fmla="*/ 23 h 36"/>
                  <a:gd name="T34" fmla="*/ 14 w 23"/>
                  <a:gd name="T35" fmla="*/ 21 h 36"/>
                  <a:gd name="T36" fmla="*/ 13 w 23"/>
                  <a:gd name="T37" fmla="*/ 21 h 36"/>
                  <a:gd name="T38" fmla="*/ 12 w 23"/>
                  <a:gd name="T39" fmla="*/ 19 h 36"/>
                  <a:gd name="T40" fmla="*/ 12 w 23"/>
                  <a:gd name="T41" fmla="*/ 18 h 36"/>
                  <a:gd name="T42" fmla="*/ 13 w 23"/>
                  <a:gd name="T43" fmla="*/ 17 h 36"/>
                  <a:gd name="T44" fmla="*/ 14 w 23"/>
                  <a:gd name="T45" fmla="*/ 16 h 36"/>
                  <a:gd name="T46" fmla="*/ 15 w 23"/>
                  <a:gd name="T47" fmla="*/ 15 h 36"/>
                  <a:gd name="T48" fmla="*/ 16 w 23"/>
                  <a:gd name="T49" fmla="*/ 14 h 36"/>
                  <a:gd name="T50" fmla="*/ 18 w 23"/>
                  <a:gd name="T51" fmla="*/ 13 h 36"/>
                  <a:gd name="T52" fmla="*/ 19 w 23"/>
                  <a:gd name="T53" fmla="*/ 12 h 36"/>
                  <a:gd name="T54" fmla="*/ 19 w 23"/>
                  <a:gd name="T55" fmla="*/ 11 h 36"/>
                  <a:gd name="T56" fmla="*/ 20 w 23"/>
                  <a:gd name="T57" fmla="*/ 9 h 36"/>
                  <a:gd name="T58" fmla="*/ 21 w 23"/>
                  <a:gd name="T59" fmla="*/ 9 h 36"/>
                  <a:gd name="T60" fmla="*/ 22 w 23"/>
                  <a:gd name="T61" fmla="*/ 8 h 36"/>
                  <a:gd name="T62" fmla="*/ 23 w 23"/>
                  <a:gd name="T63" fmla="*/ 7 h 36"/>
                  <a:gd name="T64" fmla="*/ 23 w 23"/>
                  <a:gd name="T65" fmla="*/ 5 h 36"/>
                  <a:gd name="T66" fmla="*/ 22 w 23"/>
                  <a:gd name="T67" fmla="*/ 5 h 36"/>
                  <a:gd name="T68" fmla="*/ 21 w 23"/>
                  <a:gd name="T69" fmla="*/ 3 h 36"/>
                  <a:gd name="T70" fmla="*/ 19 w 23"/>
                  <a:gd name="T71" fmla="*/ 2 h 36"/>
                  <a:gd name="T72" fmla="*/ 17 w 23"/>
                  <a:gd name="T73" fmla="*/ 1 h 36"/>
                  <a:gd name="T74" fmla="*/ 15 w 23"/>
                  <a:gd name="T75" fmla="*/ 0 h 36"/>
                  <a:gd name="T76" fmla="*/ 15 w 23"/>
                  <a:gd name="T77" fmla="*/ 1 h 36"/>
                  <a:gd name="T78" fmla="*/ 14 w 23"/>
                  <a:gd name="T79" fmla="*/ 2 h 36"/>
                  <a:gd name="T80" fmla="*/ 12 w 23"/>
                  <a:gd name="T81" fmla="*/ 2 h 36"/>
                  <a:gd name="T82" fmla="*/ 11 w 23"/>
                  <a:gd name="T83" fmla="*/ 2 h 36"/>
                  <a:gd name="T84" fmla="*/ 9 w 23"/>
                  <a:gd name="T85" fmla="*/ 3 h 36"/>
                  <a:gd name="T86" fmla="*/ 8 w 23"/>
                  <a:gd name="T87" fmla="*/ 5 h 36"/>
                  <a:gd name="T88" fmla="*/ 7 w 23"/>
                  <a:gd name="T89" fmla="*/ 7 h 36"/>
                  <a:gd name="T90" fmla="*/ 5 w 23"/>
                  <a:gd name="T91" fmla="*/ 7 h 36"/>
                  <a:gd name="T92" fmla="*/ 5 w 23"/>
                  <a:gd name="T93" fmla="*/ 9 h 36"/>
                  <a:gd name="T94" fmla="*/ 4 w 23"/>
                  <a:gd name="T95" fmla="*/ 11 h 36"/>
                  <a:gd name="T96" fmla="*/ 5 w 23"/>
                  <a:gd name="T97" fmla="*/ 13 h 36"/>
                  <a:gd name="T98" fmla="*/ 3 w 23"/>
                  <a:gd name="T99" fmla="*/ 13 h 36"/>
                  <a:gd name="T100" fmla="*/ 2 w 23"/>
                  <a:gd name="T101" fmla="*/ 13 h 36"/>
                  <a:gd name="T102" fmla="*/ 1 w 23"/>
                  <a:gd name="T103" fmla="*/ 16 h 36"/>
                  <a:gd name="T104" fmla="*/ 2 w 23"/>
                  <a:gd name="T105" fmla="*/ 18 h 36"/>
                  <a:gd name="T106" fmla="*/ 3 w 23"/>
                  <a:gd name="T107" fmla="*/ 19 h 36"/>
                  <a:gd name="T108" fmla="*/ 2 w 23"/>
                  <a:gd name="T109" fmla="*/ 20 h 36"/>
                  <a:gd name="T110" fmla="*/ 3 w 23"/>
                  <a:gd name="T111" fmla="*/ 22 h 36"/>
                  <a:gd name="T112" fmla="*/ 1 w 23"/>
                  <a:gd name="T113" fmla="*/ 24 h 36"/>
                  <a:gd name="T114" fmla="*/ 2 w 23"/>
                  <a:gd name="T115" fmla="*/ 25 h 36"/>
                  <a:gd name="T116" fmla="*/ 0 w 23"/>
                  <a:gd name="T117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" h="36">
                    <a:moveTo>
                      <a:pt x="1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2" y="27"/>
                      <a:pt x="2" y="27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9"/>
                      <a:pt x="3" y="29"/>
                      <a:pt x="3" y="30"/>
                    </a:cubicBezTo>
                    <a:cubicBezTo>
                      <a:pt x="3" y="30"/>
                      <a:pt x="3" y="30"/>
                      <a:pt x="3" y="31"/>
                    </a:cubicBezTo>
                    <a:cubicBezTo>
                      <a:pt x="3" y="31"/>
                      <a:pt x="4" y="31"/>
                      <a:pt x="4" y="31"/>
                    </a:cubicBezTo>
                    <a:cubicBezTo>
                      <a:pt x="4" y="31"/>
                      <a:pt x="4" y="32"/>
                      <a:pt x="4" y="32"/>
                    </a:cubicBezTo>
                    <a:cubicBezTo>
                      <a:pt x="4" y="32"/>
                      <a:pt x="4" y="32"/>
                      <a:pt x="4" y="33"/>
                    </a:cubicBezTo>
                    <a:cubicBezTo>
                      <a:pt x="4" y="33"/>
                      <a:pt x="4" y="33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5" y="36"/>
                      <a:pt x="6" y="35"/>
                      <a:pt x="7" y="35"/>
                    </a:cubicBezTo>
                    <a:cubicBezTo>
                      <a:pt x="7" y="35"/>
                      <a:pt x="7" y="35"/>
                      <a:pt x="8" y="35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3"/>
                      <a:pt x="8" y="33"/>
                    </a:cubicBezTo>
                    <a:cubicBezTo>
                      <a:pt x="8" y="33"/>
                      <a:pt x="8" y="33"/>
                      <a:pt x="9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3"/>
                      <a:pt x="11" y="33"/>
                      <a:pt x="11" y="32"/>
                    </a:cubicBezTo>
                    <a:cubicBezTo>
                      <a:pt x="11" y="32"/>
                      <a:pt x="11" y="32"/>
                      <a:pt x="11" y="31"/>
                    </a:cubicBezTo>
                    <a:cubicBezTo>
                      <a:pt x="12" y="31"/>
                      <a:pt x="11" y="31"/>
                      <a:pt x="12" y="30"/>
                    </a:cubicBezTo>
                    <a:cubicBezTo>
                      <a:pt x="12" y="30"/>
                      <a:pt x="12" y="30"/>
                      <a:pt x="12" y="29"/>
                    </a:cubicBezTo>
                    <a:cubicBezTo>
                      <a:pt x="12" y="29"/>
                      <a:pt x="12" y="29"/>
                      <a:pt x="12" y="28"/>
                    </a:cubicBezTo>
                    <a:cubicBezTo>
                      <a:pt x="12" y="28"/>
                      <a:pt x="12" y="28"/>
                      <a:pt x="12" y="27"/>
                    </a:cubicBezTo>
                    <a:cubicBezTo>
                      <a:pt x="12" y="27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5"/>
                      <a:pt x="14" y="25"/>
                    </a:cubicBezTo>
                    <a:cubicBezTo>
                      <a:pt x="14" y="25"/>
                      <a:pt x="14" y="26"/>
                      <a:pt x="15" y="26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6" y="24"/>
                      <a:pt x="16" y="2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4" y="22"/>
                      <a:pt x="15" y="22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2" y="21"/>
                      <a:pt x="12" y="21"/>
                      <a:pt x="12" y="20"/>
                    </a:cubicBezTo>
                    <a:cubicBezTo>
                      <a:pt x="12" y="20"/>
                      <a:pt x="12" y="20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4" y="15"/>
                    </a:cubicBezTo>
                    <a:cubicBezTo>
                      <a:pt x="14" y="15"/>
                      <a:pt x="15" y="15"/>
                      <a:pt x="15" y="15"/>
                    </a:cubicBezTo>
                    <a:cubicBezTo>
                      <a:pt x="16" y="15"/>
                      <a:pt x="16" y="15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7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0"/>
                      <a:pt x="19" y="10"/>
                    </a:cubicBezTo>
                    <a:cubicBezTo>
                      <a:pt x="19" y="10"/>
                      <a:pt x="20" y="10"/>
                      <a:pt x="20" y="9"/>
                    </a:cubicBezTo>
                    <a:cubicBezTo>
                      <a:pt x="20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1" y="9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3" y="6"/>
                      <a:pt x="23" y="6"/>
                      <a:pt x="23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20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8" y="2"/>
                      <a:pt x="17" y="2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0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2"/>
                    </a:cubicBezTo>
                    <a:cubicBezTo>
                      <a:pt x="15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2" y="1"/>
                      <a:pt x="11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8" y="3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6"/>
                      <a:pt x="7" y="6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9"/>
                    </a:cubicBezTo>
                    <a:cubicBezTo>
                      <a:pt x="5" y="9"/>
                      <a:pt x="6" y="9"/>
                      <a:pt x="5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1"/>
                      <a:pt x="4" y="11"/>
                      <a:pt x="4" y="11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5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3" y="13"/>
                    </a:cubicBezTo>
                    <a:cubicBezTo>
                      <a:pt x="3" y="12"/>
                      <a:pt x="3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3" y="19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3" y="20"/>
                      <a:pt x="2" y="20"/>
                      <a:pt x="2" y="20"/>
                    </a:cubicBezTo>
                    <a:cubicBezTo>
                      <a:pt x="2" y="21"/>
                      <a:pt x="3" y="21"/>
                      <a:pt x="3" y="21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1" y="23"/>
                      <a:pt x="1" y="24"/>
                    </a:cubicBezTo>
                    <a:cubicBezTo>
                      <a:pt x="1" y="24"/>
                      <a:pt x="2" y="24"/>
                      <a:pt x="2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1" y="25"/>
                      <a:pt x="1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1" y="26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4691064" y="10763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79" name="Freeform 70"/>
              <p:cNvSpPr>
                <a:spLocks/>
              </p:cNvSpPr>
              <p:nvPr/>
            </p:nvSpPr>
            <p:spPr bwMode="auto">
              <a:xfrm>
                <a:off x="4603752" y="1573214"/>
                <a:ext cx="161925" cy="85725"/>
              </a:xfrm>
              <a:custGeom>
                <a:avLst/>
                <a:gdLst>
                  <a:gd name="T0" fmla="*/ 14 w 15"/>
                  <a:gd name="T1" fmla="*/ 1 h 8"/>
                  <a:gd name="T2" fmla="*/ 14 w 15"/>
                  <a:gd name="T3" fmla="*/ 1 h 8"/>
                  <a:gd name="T4" fmla="*/ 13 w 15"/>
                  <a:gd name="T5" fmla="*/ 1 h 8"/>
                  <a:gd name="T6" fmla="*/ 12 w 15"/>
                  <a:gd name="T7" fmla="*/ 1 h 8"/>
                  <a:gd name="T8" fmla="*/ 12 w 15"/>
                  <a:gd name="T9" fmla="*/ 0 h 8"/>
                  <a:gd name="T10" fmla="*/ 10 w 15"/>
                  <a:gd name="T11" fmla="*/ 0 h 8"/>
                  <a:gd name="T12" fmla="*/ 10 w 15"/>
                  <a:gd name="T13" fmla="*/ 0 h 8"/>
                  <a:gd name="T14" fmla="*/ 9 w 15"/>
                  <a:gd name="T15" fmla="*/ 0 h 8"/>
                  <a:gd name="T16" fmla="*/ 8 w 15"/>
                  <a:gd name="T17" fmla="*/ 1 h 8"/>
                  <a:gd name="T18" fmla="*/ 7 w 15"/>
                  <a:gd name="T19" fmla="*/ 1 h 8"/>
                  <a:gd name="T20" fmla="*/ 6 w 15"/>
                  <a:gd name="T21" fmla="*/ 1 h 8"/>
                  <a:gd name="T22" fmla="*/ 5 w 15"/>
                  <a:gd name="T23" fmla="*/ 2 h 8"/>
                  <a:gd name="T24" fmla="*/ 3 w 15"/>
                  <a:gd name="T25" fmla="*/ 2 h 8"/>
                  <a:gd name="T26" fmla="*/ 2 w 15"/>
                  <a:gd name="T27" fmla="*/ 2 h 8"/>
                  <a:gd name="T28" fmla="*/ 1 w 15"/>
                  <a:gd name="T29" fmla="*/ 2 h 8"/>
                  <a:gd name="T30" fmla="*/ 1 w 15"/>
                  <a:gd name="T31" fmla="*/ 2 h 8"/>
                  <a:gd name="T32" fmla="*/ 0 w 15"/>
                  <a:gd name="T33" fmla="*/ 4 h 8"/>
                  <a:gd name="T34" fmla="*/ 0 w 15"/>
                  <a:gd name="T35" fmla="*/ 4 h 8"/>
                  <a:gd name="T36" fmla="*/ 0 w 15"/>
                  <a:gd name="T37" fmla="*/ 5 h 8"/>
                  <a:gd name="T38" fmla="*/ 0 w 15"/>
                  <a:gd name="T39" fmla="*/ 5 h 8"/>
                  <a:gd name="T40" fmla="*/ 1 w 15"/>
                  <a:gd name="T41" fmla="*/ 6 h 8"/>
                  <a:gd name="T42" fmla="*/ 1 w 15"/>
                  <a:gd name="T43" fmla="*/ 6 h 8"/>
                  <a:gd name="T44" fmla="*/ 2 w 15"/>
                  <a:gd name="T45" fmla="*/ 7 h 8"/>
                  <a:gd name="T46" fmla="*/ 3 w 15"/>
                  <a:gd name="T47" fmla="*/ 7 h 8"/>
                  <a:gd name="T48" fmla="*/ 4 w 15"/>
                  <a:gd name="T49" fmla="*/ 8 h 8"/>
                  <a:gd name="T50" fmla="*/ 5 w 15"/>
                  <a:gd name="T51" fmla="*/ 7 h 8"/>
                  <a:gd name="T52" fmla="*/ 6 w 15"/>
                  <a:gd name="T53" fmla="*/ 7 h 8"/>
                  <a:gd name="T54" fmla="*/ 6 w 15"/>
                  <a:gd name="T55" fmla="*/ 8 h 8"/>
                  <a:gd name="T56" fmla="*/ 7 w 15"/>
                  <a:gd name="T57" fmla="*/ 7 h 8"/>
                  <a:gd name="T58" fmla="*/ 8 w 15"/>
                  <a:gd name="T59" fmla="*/ 7 h 8"/>
                  <a:gd name="T60" fmla="*/ 9 w 15"/>
                  <a:gd name="T61" fmla="*/ 8 h 8"/>
                  <a:gd name="T62" fmla="*/ 10 w 15"/>
                  <a:gd name="T63" fmla="*/ 8 h 8"/>
                  <a:gd name="T64" fmla="*/ 11 w 15"/>
                  <a:gd name="T65" fmla="*/ 7 h 8"/>
                  <a:gd name="T66" fmla="*/ 11 w 15"/>
                  <a:gd name="T67" fmla="*/ 6 h 8"/>
                  <a:gd name="T68" fmla="*/ 11 w 15"/>
                  <a:gd name="T69" fmla="*/ 4 h 8"/>
                  <a:gd name="T70" fmla="*/ 12 w 15"/>
                  <a:gd name="T71" fmla="*/ 4 h 8"/>
                  <a:gd name="T72" fmla="*/ 13 w 15"/>
                  <a:gd name="T73" fmla="*/ 3 h 8"/>
                  <a:gd name="T74" fmla="*/ 13 w 15"/>
                  <a:gd name="T75" fmla="*/ 2 h 8"/>
                  <a:gd name="T76" fmla="*/ 14 w 15"/>
                  <a:gd name="T77" fmla="*/ 2 h 8"/>
                  <a:gd name="T78" fmla="*/ 14 w 15"/>
                  <a:gd name="T79" fmla="*/ 2 h 8"/>
                  <a:gd name="T80" fmla="*/ 15 w 15"/>
                  <a:gd name="T81" fmla="*/ 1 h 8"/>
                  <a:gd name="T82" fmla="*/ 14 w 15"/>
                  <a:gd name="T8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" h="8">
                    <a:moveTo>
                      <a:pt x="14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2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7"/>
                      <a:pt x="8" y="7"/>
                      <a:pt x="9" y="8"/>
                    </a:cubicBezTo>
                    <a:cubicBezTo>
                      <a:pt x="9" y="8"/>
                      <a:pt x="9" y="8"/>
                      <a:pt x="10" y="8"/>
                    </a:cubicBezTo>
                    <a:cubicBezTo>
                      <a:pt x="11" y="8"/>
                      <a:pt x="11" y="8"/>
                      <a:pt x="11" y="7"/>
                    </a:cubicBezTo>
                    <a:cubicBezTo>
                      <a:pt x="12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3"/>
                      <a:pt x="13" y="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80" name="Freeform 71"/>
              <p:cNvSpPr>
                <a:spLocks/>
              </p:cNvSpPr>
              <p:nvPr/>
            </p:nvSpPr>
            <p:spPr bwMode="auto">
              <a:xfrm>
                <a:off x="4237039" y="1865314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  <a:gd name="T8" fmla="*/ 1 w 1"/>
                  <a:gd name="T9" fmla="*/ 0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81" name="Freeform 72"/>
              <p:cNvSpPr>
                <a:spLocks/>
              </p:cNvSpPr>
              <p:nvPr/>
            </p:nvSpPr>
            <p:spPr bwMode="auto">
              <a:xfrm>
                <a:off x="4268789" y="1843089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0 w 2"/>
                  <a:gd name="T15" fmla="*/ 1 h 1"/>
                  <a:gd name="T16" fmla="*/ 1 w 2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82" name="Freeform 73"/>
              <p:cNvSpPr>
                <a:spLocks/>
              </p:cNvSpPr>
              <p:nvPr/>
            </p:nvSpPr>
            <p:spPr bwMode="auto">
              <a:xfrm>
                <a:off x="4410077" y="1800226"/>
                <a:ext cx="42863" cy="76200"/>
              </a:xfrm>
              <a:custGeom>
                <a:avLst/>
                <a:gdLst>
                  <a:gd name="T0" fmla="*/ 4 w 4"/>
                  <a:gd name="T1" fmla="*/ 1 h 7"/>
                  <a:gd name="T2" fmla="*/ 3 w 4"/>
                  <a:gd name="T3" fmla="*/ 0 h 7"/>
                  <a:gd name="T4" fmla="*/ 3 w 4"/>
                  <a:gd name="T5" fmla="*/ 0 h 7"/>
                  <a:gd name="T6" fmla="*/ 2 w 4"/>
                  <a:gd name="T7" fmla="*/ 0 h 7"/>
                  <a:gd name="T8" fmla="*/ 1 w 4"/>
                  <a:gd name="T9" fmla="*/ 1 h 7"/>
                  <a:gd name="T10" fmla="*/ 0 w 4"/>
                  <a:gd name="T11" fmla="*/ 1 h 7"/>
                  <a:gd name="T12" fmla="*/ 0 w 4"/>
                  <a:gd name="T13" fmla="*/ 1 h 7"/>
                  <a:gd name="T14" fmla="*/ 0 w 4"/>
                  <a:gd name="T15" fmla="*/ 1 h 7"/>
                  <a:gd name="T16" fmla="*/ 0 w 4"/>
                  <a:gd name="T17" fmla="*/ 2 h 7"/>
                  <a:gd name="T18" fmla="*/ 0 w 4"/>
                  <a:gd name="T19" fmla="*/ 3 h 7"/>
                  <a:gd name="T20" fmla="*/ 1 w 4"/>
                  <a:gd name="T21" fmla="*/ 3 h 7"/>
                  <a:gd name="T22" fmla="*/ 1 w 4"/>
                  <a:gd name="T23" fmla="*/ 4 h 7"/>
                  <a:gd name="T24" fmla="*/ 1 w 4"/>
                  <a:gd name="T25" fmla="*/ 4 h 7"/>
                  <a:gd name="T26" fmla="*/ 1 w 4"/>
                  <a:gd name="T27" fmla="*/ 5 h 7"/>
                  <a:gd name="T28" fmla="*/ 1 w 4"/>
                  <a:gd name="T29" fmla="*/ 5 h 7"/>
                  <a:gd name="T30" fmla="*/ 1 w 4"/>
                  <a:gd name="T31" fmla="*/ 6 h 7"/>
                  <a:gd name="T32" fmla="*/ 1 w 4"/>
                  <a:gd name="T33" fmla="*/ 6 h 7"/>
                  <a:gd name="T34" fmla="*/ 1 w 4"/>
                  <a:gd name="T35" fmla="*/ 6 h 7"/>
                  <a:gd name="T36" fmla="*/ 2 w 4"/>
                  <a:gd name="T37" fmla="*/ 6 h 7"/>
                  <a:gd name="T38" fmla="*/ 3 w 4"/>
                  <a:gd name="T39" fmla="*/ 6 h 7"/>
                  <a:gd name="T40" fmla="*/ 4 w 4"/>
                  <a:gd name="T41" fmla="*/ 5 h 7"/>
                  <a:gd name="T42" fmla="*/ 4 w 4"/>
                  <a:gd name="T43" fmla="*/ 4 h 7"/>
                  <a:gd name="T44" fmla="*/ 4 w 4"/>
                  <a:gd name="T45" fmla="*/ 4 h 7"/>
                  <a:gd name="T46" fmla="*/ 4 w 4"/>
                  <a:gd name="T47" fmla="*/ 3 h 7"/>
                  <a:gd name="T48" fmla="*/ 4 w 4"/>
                  <a:gd name="T4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" h="7">
                    <a:moveTo>
                      <a:pt x="4" y="1"/>
                    </a:moveTo>
                    <a:cubicBezTo>
                      <a:pt x="4" y="1"/>
                      <a:pt x="4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83" name="Freeform 74"/>
              <p:cNvSpPr>
                <a:spLocks/>
              </p:cNvSpPr>
              <p:nvPr/>
            </p:nvSpPr>
            <p:spPr bwMode="auto">
              <a:xfrm>
                <a:off x="4518027" y="1885951"/>
                <a:ext cx="85725" cy="55563"/>
              </a:xfrm>
              <a:custGeom>
                <a:avLst/>
                <a:gdLst>
                  <a:gd name="T0" fmla="*/ 7 w 8"/>
                  <a:gd name="T1" fmla="*/ 3 h 5"/>
                  <a:gd name="T2" fmla="*/ 7 w 8"/>
                  <a:gd name="T3" fmla="*/ 3 h 5"/>
                  <a:gd name="T4" fmla="*/ 7 w 8"/>
                  <a:gd name="T5" fmla="*/ 2 h 5"/>
                  <a:gd name="T6" fmla="*/ 8 w 8"/>
                  <a:gd name="T7" fmla="*/ 2 h 5"/>
                  <a:gd name="T8" fmla="*/ 8 w 8"/>
                  <a:gd name="T9" fmla="*/ 1 h 5"/>
                  <a:gd name="T10" fmla="*/ 7 w 8"/>
                  <a:gd name="T11" fmla="*/ 0 h 5"/>
                  <a:gd name="T12" fmla="*/ 6 w 8"/>
                  <a:gd name="T13" fmla="*/ 0 h 5"/>
                  <a:gd name="T14" fmla="*/ 5 w 8"/>
                  <a:gd name="T15" fmla="*/ 1 h 5"/>
                  <a:gd name="T16" fmla="*/ 5 w 8"/>
                  <a:gd name="T17" fmla="*/ 1 h 5"/>
                  <a:gd name="T18" fmla="*/ 4 w 8"/>
                  <a:gd name="T19" fmla="*/ 1 h 5"/>
                  <a:gd name="T20" fmla="*/ 3 w 8"/>
                  <a:gd name="T21" fmla="*/ 0 h 5"/>
                  <a:gd name="T22" fmla="*/ 2 w 8"/>
                  <a:gd name="T23" fmla="*/ 0 h 5"/>
                  <a:gd name="T24" fmla="*/ 2 w 8"/>
                  <a:gd name="T25" fmla="*/ 0 h 5"/>
                  <a:gd name="T26" fmla="*/ 1 w 8"/>
                  <a:gd name="T27" fmla="*/ 1 h 5"/>
                  <a:gd name="T28" fmla="*/ 0 w 8"/>
                  <a:gd name="T29" fmla="*/ 2 h 5"/>
                  <a:gd name="T30" fmla="*/ 1 w 8"/>
                  <a:gd name="T31" fmla="*/ 2 h 5"/>
                  <a:gd name="T32" fmla="*/ 2 w 8"/>
                  <a:gd name="T33" fmla="*/ 3 h 5"/>
                  <a:gd name="T34" fmla="*/ 3 w 8"/>
                  <a:gd name="T35" fmla="*/ 3 h 5"/>
                  <a:gd name="T36" fmla="*/ 3 w 8"/>
                  <a:gd name="T37" fmla="*/ 3 h 5"/>
                  <a:gd name="T38" fmla="*/ 4 w 8"/>
                  <a:gd name="T39" fmla="*/ 4 h 5"/>
                  <a:gd name="T40" fmla="*/ 4 w 8"/>
                  <a:gd name="T41" fmla="*/ 4 h 5"/>
                  <a:gd name="T42" fmla="*/ 5 w 8"/>
                  <a:gd name="T43" fmla="*/ 4 h 5"/>
                  <a:gd name="T44" fmla="*/ 6 w 8"/>
                  <a:gd name="T45" fmla="*/ 5 h 5"/>
                  <a:gd name="T46" fmla="*/ 7 w 8"/>
                  <a:gd name="T47" fmla="*/ 5 h 5"/>
                  <a:gd name="T48" fmla="*/ 8 w 8"/>
                  <a:gd name="T49" fmla="*/ 5 h 5"/>
                  <a:gd name="T50" fmla="*/ 8 w 8"/>
                  <a:gd name="T51" fmla="*/ 4 h 5"/>
                  <a:gd name="T52" fmla="*/ 7 w 8"/>
                  <a:gd name="T5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" h="5">
                    <a:moveTo>
                      <a:pt x="7" y="3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3" y="3"/>
                      <a:pt x="4" y="4"/>
                    </a:cubicBezTo>
                    <a:cubicBezTo>
                      <a:pt x="4" y="4"/>
                      <a:pt x="4" y="3"/>
                      <a:pt x="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6" y="4"/>
                      <a:pt x="6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3"/>
                      <a:pt x="7" y="4"/>
                      <a:pt x="7" y="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84" name="Freeform 75"/>
              <p:cNvSpPr>
                <a:spLocks/>
              </p:cNvSpPr>
              <p:nvPr/>
            </p:nvSpPr>
            <p:spPr bwMode="auto">
              <a:xfrm>
                <a:off x="4754564" y="1703389"/>
                <a:ext cx="161925" cy="96838"/>
              </a:xfrm>
              <a:custGeom>
                <a:avLst/>
                <a:gdLst>
                  <a:gd name="T0" fmla="*/ 11 w 15"/>
                  <a:gd name="T1" fmla="*/ 7 h 9"/>
                  <a:gd name="T2" fmla="*/ 12 w 15"/>
                  <a:gd name="T3" fmla="*/ 7 h 9"/>
                  <a:gd name="T4" fmla="*/ 12 w 15"/>
                  <a:gd name="T5" fmla="*/ 7 h 9"/>
                  <a:gd name="T6" fmla="*/ 13 w 15"/>
                  <a:gd name="T7" fmla="*/ 7 h 9"/>
                  <a:gd name="T8" fmla="*/ 14 w 15"/>
                  <a:gd name="T9" fmla="*/ 7 h 9"/>
                  <a:gd name="T10" fmla="*/ 14 w 15"/>
                  <a:gd name="T11" fmla="*/ 7 h 9"/>
                  <a:gd name="T12" fmla="*/ 14 w 15"/>
                  <a:gd name="T13" fmla="*/ 6 h 9"/>
                  <a:gd name="T14" fmla="*/ 13 w 15"/>
                  <a:gd name="T15" fmla="*/ 5 h 9"/>
                  <a:gd name="T16" fmla="*/ 13 w 15"/>
                  <a:gd name="T17" fmla="*/ 4 h 9"/>
                  <a:gd name="T18" fmla="*/ 14 w 15"/>
                  <a:gd name="T19" fmla="*/ 3 h 9"/>
                  <a:gd name="T20" fmla="*/ 14 w 15"/>
                  <a:gd name="T21" fmla="*/ 3 h 9"/>
                  <a:gd name="T22" fmla="*/ 15 w 15"/>
                  <a:gd name="T23" fmla="*/ 2 h 9"/>
                  <a:gd name="T24" fmla="*/ 15 w 15"/>
                  <a:gd name="T25" fmla="*/ 1 h 9"/>
                  <a:gd name="T26" fmla="*/ 14 w 15"/>
                  <a:gd name="T27" fmla="*/ 1 h 9"/>
                  <a:gd name="T28" fmla="*/ 14 w 15"/>
                  <a:gd name="T29" fmla="*/ 2 h 9"/>
                  <a:gd name="T30" fmla="*/ 13 w 15"/>
                  <a:gd name="T31" fmla="*/ 1 h 9"/>
                  <a:gd name="T32" fmla="*/ 12 w 15"/>
                  <a:gd name="T33" fmla="*/ 1 h 9"/>
                  <a:gd name="T34" fmla="*/ 11 w 15"/>
                  <a:gd name="T35" fmla="*/ 1 h 9"/>
                  <a:gd name="T36" fmla="*/ 9 w 15"/>
                  <a:gd name="T37" fmla="*/ 1 h 9"/>
                  <a:gd name="T38" fmla="*/ 8 w 15"/>
                  <a:gd name="T39" fmla="*/ 1 h 9"/>
                  <a:gd name="T40" fmla="*/ 7 w 15"/>
                  <a:gd name="T41" fmla="*/ 2 h 9"/>
                  <a:gd name="T42" fmla="*/ 7 w 15"/>
                  <a:gd name="T43" fmla="*/ 2 h 9"/>
                  <a:gd name="T44" fmla="*/ 5 w 15"/>
                  <a:gd name="T45" fmla="*/ 2 h 9"/>
                  <a:gd name="T46" fmla="*/ 5 w 15"/>
                  <a:gd name="T47" fmla="*/ 2 h 9"/>
                  <a:gd name="T48" fmla="*/ 4 w 15"/>
                  <a:gd name="T49" fmla="*/ 2 h 9"/>
                  <a:gd name="T50" fmla="*/ 3 w 15"/>
                  <a:gd name="T51" fmla="*/ 1 h 9"/>
                  <a:gd name="T52" fmla="*/ 1 w 15"/>
                  <a:gd name="T53" fmla="*/ 1 h 9"/>
                  <a:gd name="T54" fmla="*/ 1 w 15"/>
                  <a:gd name="T55" fmla="*/ 0 h 9"/>
                  <a:gd name="T56" fmla="*/ 1 w 15"/>
                  <a:gd name="T57" fmla="*/ 0 h 9"/>
                  <a:gd name="T58" fmla="*/ 0 w 15"/>
                  <a:gd name="T59" fmla="*/ 1 h 9"/>
                  <a:gd name="T60" fmla="*/ 0 w 15"/>
                  <a:gd name="T61" fmla="*/ 2 h 9"/>
                  <a:gd name="T62" fmla="*/ 1 w 15"/>
                  <a:gd name="T63" fmla="*/ 3 h 9"/>
                  <a:gd name="T64" fmla="*/ 1 w 15"/>
                  <a:gd name="T65" fmla="*/ 4 h 9"/>
                  <a:gd name="T66" fmla="*/ 1 w 15"/>
                  <a:gd name="T67" fmla="*/ 4 h 9"/>
                  <a:gd name="T68" fmla="*/ 1 w 15"/>
                  <a:gd name="T69" fmla="*/ 6 h 9"/>
                  <a:gd name="T70" fmla="*/ 1 w 15"/>
                  <a:gd name="T71" fmla="*/ 6 h 9"/>
                  <a:gd name="T72" fmla="*/ 1 w 15"/>
                  <a:gd name="T73" fmla="*/ 6 h 9"/>
                  <a:gd name="T74" fmla="*/ 2 w 15"/>
                  <a:gd name="T75" fmla="*/ 7 h 9"/>
                  <a:gd name="T76" fmla="*/ 2 w 15"/>
                  <a:gd name="T77" fmla="*/ 8 h 9"/>
                  <a:gd name="T78" fmla="*/ 2 w 15"/>
                  <a:gd name="T79" fmla="*/ 9 h 9"/>
                  <a:gd name="T80" fmla="*/ 2 w 15"/>
                  <a:gd name="T81" fmla="*/ 9 h 9"/>
                  <a:gd name="T82" fmla="*/ 4 w 15"/>
                  <a:gd name="T83" fmla="*/ 8 h 9"/>
                  <a:gd name="T84" fmla="*/ 5 w 15"/>
                  <a:gd name="T85" fmla="*/ 8 h 9"/>
                  <a:gd name="T86" fmla="*/ 6 w 15"/>
                  <a:gd name="T87" fmla="*/ 8 h 9"/>
                  <a:gd name="T88" fmla="*/ 7 w 15"/>
                  <a:gd name="T89" fmla="*/ 8 h 9"/>
                  <a:gd name="T90" fmla="*/ 8 w 15"/>
                  <a:gd name="T91" fmla="*/ 9 h 9"/>
                  <a:gd name="T92" fmla="*/ 9 w 15"/>
                  <a:gd name="T93" fmla="*/ 9 h 9"/>
                  <a:gd name="T94" fmla="*/ 9 w 15"/>
                  <a:gd name="T95" fmla="*/ 8 h 9"/>
                  <a:gd name="T96" fmla="*/ 9 w 15"/>
                  <a:gd name="T97" fmla="*/ 7 h 9"/>
                  <a:gd name="T98" fmla="*/ 10 w 15"/>
                  <a:gd name="T99" fmla="*/ 7 h 9"/>
                  <a:gd name="T100" fmla="*/ 10 w 15"/>
                  <a:gd name="T101" fmla="*/ 7 h 9"/>
                  <a:gd name="T102" fmla="*/ 11 w 15"/>
                  <a:gd name="T103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" h="9">
                    <a:moveTo>
                      <a:pt x="11" y="7"/>
                    </a:moveTo>
                    <a:cubicBezTo>
                      <a:pt x="11" y="7"/>
                      <a:pt x="11" y="7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3" y="7"/>
                      <a:pt x="13" y="7"/>
                    </a:cubicBezTo>
                    <a:cubicBezTo>
                      <a:pt x="13" y="7"/>
                      <a:pt x="13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6"/>
                      <a:pt x="13" y="6"/>
                      <a:pt x="13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3" y="4"/>
                      <a:pt x="13" y="3"/>
                      <a:pt x="14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1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3" y="8"/>
                      <a:pt x="4" y="8"/>
                    </a:cubicBezTo>
                    <a:cubicBezTo>
                      <a:pt x="4" y="8"/>
                      <a:pt x="4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7" y="8"/>
                    </a:cubicBezTo>
                    <a:cubicBezTo>
                      <a:pt x="7" y="9"/>
                      <a:pt x="8" y="9"/>
                      <a:pt x="8" y="9"/>
                    </a:cubicBezTo>
                    <a:cubicBezTo>
                      <a:pt x="8" y="9"/>
                      <a:pt x="9" y="9"/>
                      <a:pt x="9" y="9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8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85" name="Freeform 76"/>
              <p:cNvSpPr>
                <a:spLocks/>
              </p:cNvSpPr>
              <p:nvPr/>
            </p:nvSpPr>
            <p:spPr bwMode="auto">
              <a:xfrm>
                <a:off x="4376739" y="1616076"/>
                <a:ext cx="292100" cy="292100"/>
              </a:xfrm>
              <a:custGeom>
                <a:avLst/>
                <a:gdLst>
                  <a:gd name="T0" fmla="*/ 26 w 27"/>
                  <a:gd name="T1" fmla="*/ 19 h 27"/>
                  <a:gd name="T2" fmla="*/ 24 w 27"/>
                  <a:gd name="T3" fmla="*/ 18 h 27"/>
                  <a:gd name="T4" fmla="*/ 21 w 27"/>
                  <a:gd name="T5" fmla="*/ 16 h 27"/>
                  <a:gd name="T6" fmla="*/ 21 w 27"/>
                  <a:gd name="T7" fmla="*/ 15 h 27"/>
                  <a:gd name="T8" fmla="*/ 18 w 27"/>
                  <a:gd name="T9" fmla="*/ 14 h 27"/>
                  <a:gd name="T10" fmla="*/ 17 w 27"/>
                  <a:gd name="T11" fmla="*/ 13 h 27"/>
                  <a:gd name="T12" fmla="*/ 16 w 27"/>
                  <a:gd name="T13" fmla="*/ 12 h 27"/>
                  <a:gd name="T14" fmla="*/ 14 w 27"/>
                  <a:gd name="T15" fmla="*/ 9 h 27"/>
                  <a:gd name="T16" fmla="*/ 12 w 27"/>
                  <a:gd name="T17" fmla="*/ 8 h 27"/>
                  <a:gd name="T18" fmla="*/ 12 w 27"/>
                  <a:gd name="T19" fmla="*/ 5 h 27"/>
                  <a:gd name="T20" fmla="*/ 14 w 27"/>
                  <a:gd name="T21" fmla="*/ 4 h 27"/>
                  <a:gd name="T22" fmla="*/ 15 w 27"/>
                  <a:gd name="T23" fmla="*/ 4 h 27"/>
                  <a:gd name="T24" fmla="*/ 14 w 27"/>
                  <a:gd name="T25" fmla="*/ 2 h 27"/>
                  <a:gd name="T26" fmla="*/ 12 w 27"/>
                  <a:gd name="T27" fmla="*/ 1 h 27"/>
                  <a:gd name="T28" fmla="*/ 10 w 27"/>
                  <a:gd name="T29" fmla="*/ 0 h 27"/>
                  <a:gd name="T30" fmla="*/ 7 w 27"/>
                  <a:gd name="T31" fmla="*/ 0 h 27"/>
                  <a:gd name="T32" fmla="*/ 8 w 27"/>
                  <a:gd name="T33" fmla="*/ 1 h 27"/>
                  <a:gd name="T34" fmla="*/ 6 w 27"/>
                  <a:gd name="T35" fmla="*/ 2 h 27"/>
                  <a:gd name="T36" fmla="*/ 4 w 27"/>
                  <a:gd name="T37" fmla="*/ 3 h 27"/>
                  <a:gd name="T38" fmla="*/ 1 w 27"/>
                  <a:gd name="T39" fmla="*/ 4 h 27"/>
                  <a:gd name="T40" fmla="*/ 1 w 27"/>
                  <a:gd name="T41" fmla="*/ 5 h 27"/>
                  <a:gd name="T42" fmla="*/ 1 w 27"/>
                  <a:gd name="T43" fmla="*/ 7 h 27"/>
                  <a:gd name="T44" fmla="*/ 0 w 27"/>
                  <a:gd name="T45" fmla="*/ 8 h 27"/>
                  <a:gd name="T46" fmla="*/ 2 w 27"/>
                  <a:gd name="T47" fmla="*/ 10 h 27"/>
                  <a:gd name="T48" fmla="*/ 3 w 27"/>
                  <a:gd name="T49" fmla="*/ 10 h 27"/>
                  <a:gd name="T50" fmla="*/ 3 w 27"/>
                  <a:gd name="T51" fmla="*/ 8 h 27"/>
                  <a:gd name="T52" fmla="*/ 5 w 27"/>
                  <a:gd name="T53" fmla="*/ 8 h 27"/>
                  <a:gd name="T54" fmla="*/ 7 w 27"/>
                  <a:gd name="T55" fmla="*/ 9 h 27"/>
                  <a:gd name="T56" fmla="*/ 8 w 27"/>
                  <a:gd name="T57" fmla="*/ 11 h 27"/>
                  <a:gd name="T58" fmla="*/ 10 w 27"/>
                  <a:gd name="T59" fmla="*/ 13 h 27"/>
                  <a:gd name="T60" fmla="*/ 10 w 27"/>
                  <a:gd name="T61" fmla="*/ 14 h 27"/>
                  <a:gd name="T62" fmla="*/ 12 w 27"/>
                  <a:gd name="T63" fmla="*/ 15 h 27"/>
                  <a:gd name="T64" fmla="*/ 14 w 27"/>
                  <a:gd name="T65" fmla="*/ 16 h 27"/>
                  <a:gd name="T66" fmla="*/ 16 w 27"/>
                  <a:gd name="T67" fmla="*/ 17 h 27"/>
                  <a:gd name="T68" fmla="*/ 17 w 27"/>
                  <a:gd name="T69" fmla="*/ 19 h 27"/>
                  <a:gd name="T70" fmla="*/ 19 w 27"/>
                  <a:gd name="T71" fmla="*/ 19 h 27"/>
                  <a:gd name="T72" fmla="*/ 20 w 27"/>
                  <a:gd name="T73" fmla="*/ 21 h 27"/>
                  <a:gd name="T74" fmla="*/ 22 w 27"/>
                  <a:gd name="T75" fmla="*/ 22 h 27"/>
                  <a:gd name="T76" fmla="*/ 22 w 27"/>
                  <a:gd name="T77" fmla="*/ 24 h 27"/>
                  <a:gd name="T78" fmla="*/ 21 w 27"/>
                  <a:gd name="T79" fmla="*/ 25 h 27"/>
                  <a:gd name="T80" fmla="*/ 22 w 27"/>
                  <a:gd name="T81" fmla="*/ 27 h 27"/>
                  <a:gd name="T82" fmla="*/ 23 w 27"/>
                  <a:gd name="T83" fmla="*/ 25 h 27"/>
                  <a:gd name="T84" fmla="*/ 24 w 27"/>
                  <a:gd name="T85" fmla="*/ 24 h 27"/>
                  <a:gd name="T86" fmla="*/ 24 w 27"/>
                  <a:gd name="T87" fmla="*/ 22 h 27"/>
                  <a:gd name="T88" fmla="*/ 23 w 27"/>
                  <a:gd name="T89" fmla="*/ 21 h 27"/>
                  <a:gd name="T90" fmla="*/ 23 w 27"/>
                  <a:gd name="T91" fmla="*/ 20 h 27"/>
                  <a:gd name="T92" fmla="*/ 24 w 27"/>
                  <a:gd name="T93" fmla="*/ 19 h 27"/>
                  <a:gd name="T94" fmla="*/ 26 w 27"/>
                  <a:gd name="T95" fmla="*/ 20 h 27"/>
                  <a:gd name="T96" fmla="*/ 26 w 27"/>
                  <a:gd name="T97" fmla="*/ 21 h 27"/>
                  <a:gd name="T98" fmla="*/ 27 w 27"/>
                  <a:gd name="T99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7" h="27">
                    <a:moveTo>
                      <a:pt x="27" y="19"/>
                    </a:moveTo>
                    <a:cubicBezTo>
                      <a:pt x="27" y="19"/>
                      <a:pt x="26" y="19"/>
                      <a:pt x="26" y="19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7"/>
                      <a:pt x="23" y="17"/>
                      <a:pt x="22" y="17"/>
                    </a:cubicBezTo>
                    <a:cubicBezTo>
                      <a:pt x="22" y="16"/>
                      <a:pt x="21" y="17"/>
                      <a:pt x="21" y="16"/>
                    </a:cubicBezTo>
                    <a:cubicBezTo>
                      <a:pt x="21" y="16"/>
                      <a:pt x="22" y="16"/>
                      <a:pt x="21" y="15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4"/>
                      <a:pt x="20" y="15"/>
                      <a:pt x="20" y="15"/>
                    </a:cubicBezTo>
                    <a:cubicBezTo>
                      <a:pt x="19" y="14"/>
                      <a:pt x="19" y="15"/>
                      <a:pt x="18" y="14"/>
                    </a:cubicBezTo>
                    <a:cubicBezTo>
                      <a:pt x="18" y="14"/>
                      <a:pt x="18" y="14"/>
                      <a:pt x="17" y="14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1"/>
                      <a:pt x="15" y="10"/>
                    </a:cubicBezTo>
                    <a:cubicBezTo>
                      <a:pt x="15" y="10"/>
                      <a:pt x="15" y="9"/>
                      <a:pt x="14" y="9"/>
                    </a:cubicBezTo>
                    <a:cubicBezTo>
                      <a:pt x="14" y="9"/>
                      <a:pt x="13" y="9"/>
                      <a:pt x="13" y="9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2" y="7"/>
                      <a:pt x="12" y="7"/>
                      <a:pt x="12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6" y="3"/>
                      <a:pt x="15" y="3"/>
                    </a:cubicBezTo>
                    <a:cubicBezTo>
                      <a:pt x="15" y="2"/>
                      <a:pt x="15" y="2"/>
                      <a:pt x="14" y="2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0"/>
                      <a:pt x="9" y="1"/>
                      <a:pt x="8" y="1"/>
                    </a:cubicBezTo>
                    <a:cubicBezTo>
                      <a:pt x="8" y="1"/>
                      <a:pt x="8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1" y="6"/>
                      <a:pt x="1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9"/>
                      <a:pt x="1" y="8"/>
                      <a:pt x="2" y="8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3" y="10"/>
                    </a:cubicBezTo>
                    <a:cubicBezTo>
                      <a:pt x="3" y="10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8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6" y="9"/>
                      <a:pt x="7" y="9"/>
                      <a:pt x="7" y="9"/>
                    </a:cubicBezTo>
                    <a:cubicBezTo>
                      <a:pt x="7" y="9"/>
                      <a:pt x="7" y="10"/>
                      <a:pt x="7" y="10"/>
                    </a:cubicBezTo>
                    <a:cubicBezTo>
                      <a:pt x="8" y="10"/>
                      <a:pt x="8" y="11"/>
                      <a:pt x="8" y="11"/>
                    </a:cubicBezTo>
                    <a:cubicBezTo>
                      <a:pt x="8" y="11"/>
                      <a:pt x="8" y="12"/>
                      <a:pt x="9" y="12"/>
                    </a:cubicBezTo>
                    <a:cubicBezTo>
                      <a:pt x="9" y="13"/>
                      <a:pt x="9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5"/>
                      <a:pt x="11" y="14"/>
                      <a:pt x="11" y="15"/>
                    </a:cubicBezTo>
                    <a:cubicBezTo>
                      <a:pt x="12" y="15"/>
                      <a:pt x="11" y="15"/>
                      <a:pt x="12" y="15"/>
                    </a:cubicBezTo>
                    <a:cubicBezTo>
                      <a:pt x="12" y="16"/>
                      <a:pt x="12" y="16"/>
                      <a:pt x="13" y="16"/>
                    </a:cubicBezTo>
                    <a:cubicBezTo>
                      <a:pt x="13" y="16"/>
                      <a:pt x="13" y="16"/>
                      <a:pt x="14" y="16"/>
                    </a:cubicBezTo>
                    <a:cubicBezTo>
                      <a:pt x="14" y="17"/>
                      <a:pt x="14" y="17"/>
                      <a:pt x="15" y="17"/>
                    </a:cubicBezTo>
                    <a:cubicBezTo>
                      <a:pt x="15" y="17"/>
                      <a:pt x="16" y="17"/>
                      <a:pt x="16" y="17"/>
                    </a:cubicBezTo>
                    <a:cubicBezTo>
                      <a:pt x="17" y="17"/>
                      <a:pt x="16" y="18"/>
                      <a:pt x="17" y="18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19" y="20"/>
                      <a:pt x="19" y="20"/>
                    </a:cubicBezTo>
                    <a:cubicBezTo>
                      <a:pt x="19" y="20"/>
                      <a:pt x="20" y="20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2"/>
                      <a:pt x="22" y="22"/>
                      <a:pt x="22" y="22"/>
                    </a:cubicBezTo>
                    <a:cubicBezTo>
                      <a:pt x="22" y="22"/>
                      <a:pt x="22" y="23"/>
                      <a:pt x="22" y="23"/>
                    </a:cubicBezTo>
                    <a:cubicBezTo>
                      <a:pt x="22" y="23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1" y="24"/>
                    </a:cubicBezTo>
                    <a:cubicBezTo>
                      <a:pt x="21" y="24"/>
                      <a:pt x="21" y="25"/>
                      <a:pt x="21" y="25"/>
                    </a:cubicBezTo>
                    <a:cubicBezTo>
                      <a:pt x="21" y="25"/>
                      <a:pt x="21" y="25"/>
                      <a:pt x="21" y="26"/>
                    </a:cubicBezTo>
                    <a:cubicBezTo>
                      <a:pt x="21" y="26"/>
                      <a:pt x="21" y="27"/>
                      <a:pt x="22" y="27"/>
                    </a:cubicBezTo>
                    <a:cubicBezTo>
                      <a:pt x="22" y="27"/>
                      <a:pt x="22" y="26"/>
                      <a:pt x="23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4"/>
                      <a:pt x="23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3"/>
                      <a:pt x="25" y="23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1"/>
                      <a:pt x="23" y="22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4" y="20"/>
                      <a:pt x="23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5" y="19"/>
                    </a:cubicBezTo>
                    <a:cubicBezTo>
                      <a:pt x="25" y="19"/>
                      <a:pt x="25" y="19"/>
                      <a:pt x="26" y="20"/>
                    </a:cubicBezTo>
                    <a:cubicBezTo>
                      <a:pt x="26" y="20"/>
                      <a:pt x="25" y="20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7" y="20"/>
                      <a:pt x="27" y="20"/>
                    </a:cubicBezTo>
                    <a:cubicBezTo>
                      <a:pt x="27" y="20"/>
                      <a:pt x="27" y="20"/>
                      <a:pt x="27" y="19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86" name="Freeform 77"/>
              <p:cNvSpPr>
                <a:spLocks/>
              </p:cNvSpPr>
              <p:nvPr/>
            </p:nvSpPr>
            <p:spPr bwMode="auto">
              <a:xfrm>
                <a:off x="3989389" y="17780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87" name="Freeform 78"/>
              <p:cNvSpPr>
                <a:spLocks/>
              </p:cNvSpPr>
              <p:nvPr/>
            </p:nvSpPr>
            <p:spPr bwMode="auto">
              <a:xfrm>
                <a:off x="3978277" y="1714501"/>
                <a:ext cx="312738" cy="247650"/>
              </a:xfrm>
              <a:custGeom>
                <a:avLst/>
                <a:gdLst>
                  <a:gd name="T0" fmla="*/ 29 w 29"/>
                  <a:gd name="T1" fmla="*/ 5 h 23"/>
                  <a:gd name="T2" fmla="*/ 28 w 29"/>
                  <a:gd name="T3" fmla="*/ 4 h 23"/>
                  <a:gd name="T4" fmla="*/ 27 w 29"/>
                  <a:gd name="T5" fmla="*/ 5 h 23"/>
                  <a:gd name="T6" fmla="*/ 25 w 29"/>
                  <a:gd name="T7" fmla="*/ 4 h 23"/>
                  <a:gd name="T8" fmla="*/ 23 w 29"/>
                  <a:gd name="T9" fmla="*/ 3 h 23"/>
                  <a:gd name="T10" fmla="*/ 21 w 29"/>
                  <a:gd name="T11" fmla="*/ 3 h 23"/>
                  <a:gd name="T12" fmla="*/ 20 w 29"/>
                  <a:gd name="T13" fmla="*/ 3 h 23"/>
                  <a:gd name="T14" fmla="*/ 18 w 29"/>
                  <a:gd name="T15" fmla="*/ 2 h 23"/>
                  <a:gd name="T16" fmla="*/ 17 w 29"/>
                  <a:gd name="T17" fmla="*/ 1 h 23"/>
                  <a:gd name="T18" fmla="*/ 15 w 29"/>
                  <a:gd name="T19" fmla="*/ 2 h 23"/>
                  <a:gd name="T20" fmla="*/ 14 w 29"/>
                  <a:gd name="T21" fmla="*/ 1 h 23"/>
                  <a:gd name="T22" fmla="*/ 11 w 29"/>
                  <a:gd name="T23" fmla="*/ 2 h 23"/>
                  <a:gd name="T24" fmla="*/ 8 w 29"/>
                  <a:gd name="T25" fmla="*/ 1 h 23"/>
                  <a:gd name="T26" fmla="*/ 5 w 29"/>
                  <a:gd name="T27" fmla="*/ 1 h 23"/>
                  <a:gd name="T28" fmla="*/ 3 w 29"/>
                  <a:gd name="T29" fmla="*/ 0 h 23"/>
                  <a:gd name="T30" fmla="*/ 2 w 29"/>
                  <a:gd name="T31" fmla="*/ 2 h 23"/>
                  <a:gd name="T32" fmla="*/ 0 w 29"/>
                  <a:gd name="T33" fmla="*/ 2 h 23"/>
                  <a:gd name="T34" fmla="*/ 0 w 29"/>
                  <a:gd name="T35" fmla="*/ 4 h 23"/>
                  <a:gd name="T36" fmla="*/ 1 w 29"/>
                  <a:gd name="T37" fmla="*/ 6 h 23"/>
                  <a:gd name="T38" fmla="*/ 2 w 29"/>
                  <a:gd name="T39" fmla="*/ 5 h 23"/>
                  <a:gd name="T40" fmla="*/ 3 w 29"/>
                  <a:gd name="T41" fmla="*/ 5 h 23"/>
                  <a:gd name="T42" fmla="*/ 4 w 29"/>
                  <a:gd name="T43" fmla="*/ 6 h 23"/>
                  <a:gd name="T44" fmla="*/ 5 w 29"/>
                  <a:gd name="T45" fmla="*/ 6 h 23"/>
                  <a:gd name="T46" fmla="*/ 6 w 29"/>
                  <a:gd name="T47" fmla="*/ 6 h 23"/>
                  <a:gd name="T48" fmla="*/ 7 w 29"/>
                  <a:gd name="T49" fmla="*/ 7 h 23"/>
                  <a:gd name="T50" fmla="*/ 5 w 29"/>
                  <a:gd name="T51" fmla="*/ 8 h 23"/>
                  <a:gd name="T52" fmla="*/ 5 w 29"/>
                  <a:gd name="T53" fmla="*/ 10 h 23"/>
                  <a:gd name="T54" fmla="*/ 5 w 29"/>
                  <a:gd name="T55" fmla="*/ 12 h 23"/>
                  <a:gd name="T56" fmla="*/ 4 w 29"/>
                  <a:gd name="T57" fmla="*/ 12 h 23"/>
                  <a:gd name="T58" fmla="*/ 5 w 29"/>
                  <a:gd name="T59" fmla="*/ 13 h 23"/>
                  <a:gd name="T60" fmla="*/ 4 w 29"/>
                  <a:gd name="T61" fmla="*/ 14 h 23"/>
                  <a:gd name="T62" fmla="*/ 4 w 29"/>
                  <a:gd name="T63" fmla="*/ 15 h 23"/>
                  <a:gd name="T64" fmla="*/ 5 w 29"/>
                  <a:gd name="T65" fmla="*/ 16 h 23"/>
                  <a:gd name="T66" fmla="*/ 4 w 29"/>
                  <a:gd name="T67" fmla="*/ 17 h 23"/>
                  <a:gd name="T68" fmla="*/ 4 w 29"/>
                  <a:gd name="T69" fmla="*/ 19 h 23"/>
                  <a:gd name="T70" fmla="*/ 5 w 29"/>
                  <a:gd name="T71" fmla="*/ 20 h 23"/>
                  <a:gd name="T72" fmla="*/ 5 w 29"/>
                  <a:gd name="T73" fmla="*/ 21 h 23"/>
                  <a:gd name="T74" fmla="*/ 7 w 29"/>
                  <a:gd name="T75" fmla="*/ 23 h 23"/>
                  <a:gd name="T76" fmla="*/ 8 w 29"/>
                  <a:gd name="T77" fmla="*/ 21 h 23"/>
                  <a:gd name="T78" fmla="*/ 10 w 29"/>
                  <a:gd name="T79" fmla="*/ 21 h 23"/>
                  <a:gd name="T80" fmla="*/ 14 w 29"/>
                  <a:gd name="T81" fmla="*/ 21 h 23"/>
                  <a:gd name="T82" fmla="*/ 16 w 29"/>
                  <a:gd name="T83" fmla="*/ 20 h 23"/>
                  <a:gd name="T84" fmla="*/ 17 w 29"/>
                  <a:gd name="T85" fmla="*/ 19 h 23"/>
                  <a:gd name="T86" fmla="*/ 19 w 29"/>
                  <a:gd name="T87" fmla="*/ 18 h 23"/>
                  <a:gd name="T88" fmla="*/ 20 w 29"/>
                  <a:gd name="T89" fmla="*/ 17 h 23"/>
                  <a:gd name="T90" fmla="*/ 21 w 29"/>
                  <a:gd name="T91" fmla="*/ 16 h 23"/>
                  <a:gd name="T92" fmla="*/ 22 w 29"/>
                  <a:gd name="T93" fmla="*/ 15 h 23"/>
                  <a:gd name="T94" fmla="*/ 23 w 29"/>
                  <a:gd name="T95" fmla="*/ 14 h 23"/>
                  <a:gd name="T96" fmla="*/ 22 w 29"/>
                  <a:gd name="T97" fmla="*/ 13 h 23"/>
                  <a:gd name="T98" fmla="*/ 22 w 29"/>
                  <a:gd name="T99" fmla="*/ 12 h 23"/>
                  <a:gd name="T100" fmla="*/ 22 w 29"/>
                  <a:gd name="T101" fmla="*/ 11 h 23"/>
                  <a:gd name="T102" fmla="*/ 23 w 29"/>
                  <a:gd name="T103" fmla="*/ 9 h 23"/>
                  <a:gd name="T104" fmla="*/ 26 w 29"/>
                  <a:gd name="T105" fmla="*/ 7 h 23"/>
                  <a:gd name="T106" fmla="*/ 28 w 29"/>
                  <a:gd name="T107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3">
                    <a:moveTo>
                      <a:pt x="28" y="6"/>
                    </a:moveTo>
                    <a:cubicBezTo>
                      <a:pt x="29" y="6"/>
                      <a:pt x="29" y="5"/>
                      <a:pt x="29" y="5"/>
                    </a:cubicBezTo>
                    <a:cubicBezTo>
                      <a:pt x="29" y="5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5"/>
                      <a:pt x="28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6" y="4"/>
                      <a:pt x="26" y="5"/>
                      <a:pt x="26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4" y="4"/>
                      <a:pt x="24" y="4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1" y="3"/>
                    </a:cubicBezTo>
                    <a:cubicBezTo>
                      <a:pt x="21" y="3"/>
                      <a:pt x="21" y="3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2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2"/>
                      <a:pt x="16" y="2"/>
                    </a:cubicBezTo>
                    <a:cubicBezTo>
                      <a:pt x="16" y="2"/>
                      <a:pt x="16" y="2"/>
                      <a:pt x="15" y="2"/>
                    </a:cubicBezTo>
                    <a:cubicBezTo>
                      <a:pt x="15" y="2"/>
                      <a:pt x="14" y="2"/>
                      <a:pt x="14" y="2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3" y="1"/>
                      <a:pt x="13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5" y="6"/>
                      <a:pt x="5" y="5"/>
                      <a:pt x="6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7"/>
                      <a:pt x="7" y="7"/>
                    </a:cubicBezTo>
                    <a:cubicBezTo>
                      <a:pt x="7" y="8"/>
                      <a:pt x="6" y="7"/>
                      <a:pt x="6" y="8"/>
                    </a:cubicBezTo>
                    <a:cubicBezTo>
                      <a:pt x="6" y="8"/>
                      <a:pt x="5" y="8"/>
                      <a:pt x="5" y="8"/>
                    </a:cubicBezTo>
                    <a:cubicBezTo>
                      <a:pt x="5" y="8"/>
                      <a:pt x="5" y="9"/>
                      <a:pt x="5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5" y="13"/>
                      <a:pt x="5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4"/>
                      <a:pt x="5" y="14"/>
                      <a:pt x="4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8"/>
                      <a:pt x="4" y="18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5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2"/>
                      <a:pt x="7" y="23"/>
                      <a:pt x="7" y="23"/>
                    </a:cubicBezTo>
                    <a:cubicBezTo>
                      <a:pt x="7" y="23"/>
                      <a:pt x="7" y="22"/>
                      <a:pt x="8" y="22"/>
                    </a:cubicBezTo>
                    <a:cubicBezTo>
                      <a:pt x="8" y="22"/>
                      <a:pt x="8" y="22"/>
                      <a:pt x="8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1" y="21"/>
                      <a:pt x="12" y="21"/>
                      <a:pt x="12" y="21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5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6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8"/>
                      <a:pt x="18" y="19"/>
                      <a:pt x="19" y="18"/>
                    </a:cubicBezTo>
                    <a:cubicBezTo>
                      <a:pt x="19" y="18"/>
                      <a:pt x="19" y="19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20" y="16"/>
                      <a:pt x="20" y="16"/>
                      <a:pt x="21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2" y="16"/>
                      <a:pt x="22" y="16"/>
                      <a:pt x="22" y="15"/>
                    </a:cubicBezTo>
                    <a:cubicBezTo>
                      <a:pt x="22" y="15"/>
                      <a:pt x="22" y="15"/>
                      <a:pt x="23" y="15"/>
                    </a:cubicBezTo>
                    <a:cubicBezTo>
                      <a:pt x="23" y="15"/>
                      <a:pt x="23" y="14"/>
                      <a:pt x="23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1" y="13"/>
                      <a:pt x="22" y="13"/>
                      <a:pt x="22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0"/>
                    </a:cubicBezTo>
                    <a:cubicBezTo>
                      <a:pt x="23" y="10"/>
                      <a:pt x="23" y="9"/>
                      <a:pt x="23" y="9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5" y="8"/>
                      <a:pt x="26" y="8"/>
                      <a:pt x="26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8" y="7"/>
                      <a:pt x="28" y="6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88" name="Freeform 79"/>
              <p:cNvSpPr>
                <a:spLocks/>
              </p:cNvSpPr>
              <p:nvPr/>
            </p:nvSpPr>
            <p:spPr bwMode="auto">
              <a:xfrm>
                <a:off x="5327652" y="1778001"/>
                <a:ext cx="560388" cy="530225"/>
              </a:xfrm>
              <a:custGeom>
                <a:avLst/>
                <a:gdLst>
                  <a:gd name="T0" fmla="*/ 49 w 52"/>
                  <a:gd name="T1" fmla="*/ 39 h 49"/>
                  <a:gd name="T2" fmla="*/ 47 w 52"/>
                  <a:gd name="T3" fmla="*/ 38 h 49"/>
                  <a:gd name="T4" fmla="*/ 45 w 52"/>
                  <a:gd name="T5" fmla="*/ 35 h 49"/>
                  <a:gd name="T6" fmla="*/ 46 w 52"/>
                  <a:gd name="T7" fmla="*/ 31 h 49"/>
                  <a:gd name="T8" fmla="*/ 44 w 52"/>
                  <a:gd name="T9" fmla="*/ 30 h 49"/>
                  <a:gd name="T10" fmla="*/ 43 w 52"/>
                  <a:gd name="T11" fmla="*/ 27 h 49"/>
                  <a:gd name="T12" fmla="*/ 43 w 52"/>
                  <a:gd name="T13" fmla="*/ 24 h 49"/>
                  <a:gd name="T14" fmla="*/ 43 w 52"/>
                  <a:gd name="T15" fmla="*/ 19 h 49"/>
                  <a:gd name="T16" fmla="*/ 42 w 52"/>
                  <a:gd name="T17" fmla="*/ 17 h 49"/>
                  <a:gd name="T18" fmla="*/ 40 w 52"/>
                  <a:gd name="T19" fmla="*/ 15 h 49"/>
                  <a:gd name="T20" fmla="*/ 37 w 52"/>
                  <a:gd name="T21" fmla="*/ 13 h 49"/>
                  <a:gd name="T22" fmla="*/ 34 w 52"/>
                  <a:gd name="T23" fmla="*/ 12 h 49"/>
                  <a:gd name="T24" fmla="*/ 31 w 52"/>
                  <a:gd name="T25" fmla="*/ 11 h 49"/>
                  <a:gd name="T26" fmla="*/ 28 w 52"/>
                  <a:gd name="T27" fmla="*/ 11 h 49"/>
                  <a:gd name="T28" fmla="*/ 26 w 52"/>
                  <a:gd name="T29" fmla="*/ 12 h 49"/>
                  <a:gd name="T30" fmla="*/ 24 w 52"/>
                  <a:gd name="T31" fmla="*/ 13 h 49"/>
                  <a:gd name="T32" fmla="*/ 23 w 52"/>
                  <a:gd name="T33" fmla="*/ 14 h 49"/>
                  <a:gd name="T34" fmla="*/ 19 w 52"/>
                  <a:gd name="T35" fmla="*/ 15 h 49"/>
                  <a:gd name="T36" fmla="*/ 17 w 52"/>
                  <a:gd name="T37" fmla="*/ 14 h 49"/>
                  <a:gd name="T38" fmla="*/ 14 w 52"/>
                  <a:gd name="T39" fmla="*/ 12 h 49"/>
                  <a:gd name="T40" fmla="*/ 11 w 52"/>
                  <a:gd name="T41" fmla="*/ 11 h 49"/>
                  <a:gd name="T42" fmla="*/ 12 w 52"/>
                  <a:gd name="T43" fmla="*/ 7 h 49"/>
                  <a:gd name="T44" fmla="*/ 14 w 52"/>
                  <a:gd name="T45" fmla="*/ 5 h 49"/>
                  <a:gd name="T46" fmla="*/ 11 w 52"/>
                  <a:gd name="T47" fmla="*/ 3 h 49"/>
                  <a:gd name="T48" fmla="*/ 8 w 52"/>
                  <a:gd name="T49" fmla="*/ 1 h 49"/>
                  <a:gd name="T50" fmla="*/ 4 w 52"/>
                  <a:gd name="T51" fmla="*/ 1 h 49"/>
                  <a:gd name="T52" fmla="*/ 0 w 52"/>
                  <a:gd name="T53" fmla="*/ 0 h 49"/>
                  <a:gd name="T54" fmla="*/ 0 w 52"/>
                  <a:gd name="T55" fmla="*/ 4 h 49"/>
                  <a:gd name="T56" fmla="*/ 0 w 52"/>
                  <a:gd name="T57" fmla="*/ 7 h 49"/>
                  <a:gd name="T58" fmla="*/ 0 w 52"/>
                  <a:gd name="T59" fmla="*/ 10 h 49"/>
                  <a:gd name="T60" fmla="*/ 1 w 52"/>
                  <a:gd name="T61" fmla="*/ 12 h 49"/>
                  <a:gd name="T62" fmla="*/ 2 w 52"/>
                  <a:gd name="T63" fmla="*/ 14 h 49"/>
                  <a:gd name="T64" fmla="*/ 3 w 52"/>
                  <a:gd name="T65" fmla="*/ 16 h 49"/>
                  <a:gd name="T66" fmla="*/ 5 w 52"/>
                  <a:gd name="T67" fmla="*/ 17 h 49"/>
                  <a:gd name="T68" fmla="*/ 6 w 52"/>
                  <a:gd name="T69" fmla="*/ 20 h 49"/>
                  <a:gd name="T70" fmla="*/ 5 w 52"/>
                  <a:gd name="T71" fmla="*/ 23 h 49"/>
                  <a:gd name="T72" fmla="*/ 7 w 52"/>
                  <a:gd name="T73" fmla="*/ 25 h 49"/>
                  <a:gd name="T74" fmla="*/ 8 w 52"/>
                  <a:gd name="T75" fmla="*/ 27 h 49"/>
                  <a:gd name="T76" fmla="*/ 10 w 52"/>
                  <a:gd name="T77" fmla="*/ 28 h 49"/>
                  <a:gd name="T78" fmla="*/ 12 w 52"/>
                  <a:gd name="T79" fmla="*/ 31 h 49"/>
                  <a:gd name="T80" fmla="*/ 13 w 52"/>
                  <a:gd name="T81" fmla="*/ 33 h 49"/>
                  <a:gd name="T82" fmla="*/ 14 w 52"/>
                  <a:gd name="T83" fmla="*/ 35 h 49"/>
                  <a:gd name="T84" fmla="*/ 16 w 52"/>
                  <a:gd name="T85" fmla="*/ 34 h 49"/>
                  <a:gd name="T86" fmla="*/ 17 w 52"/>
                  <a:gd name="T87" fmla="*/ 34 h 49"/>
                  <a:gd name="T88" fmla="*/ 19 w 52"/>
                  <a:gd name="T89" fmla="*/ 36 h 49"/>
                  <a:gd name="T90" fmla="*/ 20 w 52"/>
                  <a:gd name="T91" fmla="*/ 38 h 49"/>
                  <a:gd name="T92" fmla="*/ 23 w 52"/>
                  <a:gd name="T93" fmla="*/ 42 h 49"/>
                  <a:gd name="T94" fmla="*/ 26 w 52"/>
                  <a:gd name="T95" fmla="*/ 43 h 49"/>
                  <a:gd name="T96" fmla="*/ 28 w 52"/>
                  <a:gd name="T97" fmla="*/ 44 h 49"/>
                  <a:gd name="T98" fmla="*/ 30 w 52"/>
                  <a:gd name="T99" fmla="*/ 44 h 49"/>
                  <a:gd name="T100" fmla="*/ 32 w 52"/>
                  <a:gd name="T101" fmla="*/ 43 h 49"/>
                  <a:gd name="T102" fmla="*/ 35 w 52"/>
                  <a:gd name="T103" fmla="*/ 43 h 49"/>
                  <a:gd name="T104" fmla="*/ 37 w 52"/>
                  <a:gd name="T105" fmla="*/ 46 h 49"/>
                  <a:gd name="T106" fmla="*/ 38 w 52"/>
                  <a:gd name="T107" fmla="*/ 47 h 49"/>
                  <a:gd name="T108" fmla="*/ 41 w 52"/>
                  <a:gd name="T109" fmla="*/ 48 h 49"/>
                  <a:gd name="T110" fmla="*/ 46 w 52"/>
                  <a:gd name="T111" fmla="*/ 48 h 49"/>
                  <a:gd name="T112" fmla="*/ 49 w 52"/>
                  <a:gd name="T113" fmla="*/ 49 h 49"/>
                  <a:gd name="T114" fmla="*/ 49 w 52"/>
                  <a:gd name="T115" fmla="*/ 46 h 49"/>
                  <a:gd name="T116" fmla="*/ 52 w 52"/>
                  <a:gd name="T117" fmla="*/ 4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2" h="49">
                    <a:moveTo>
                      <a:pt x="51" y="41"/>
                    </a:moveTo>
                    <a:cubicBezTo>
                      <a:pt x="51" y="41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49" y="39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39"/>
                      <a:pt x="48" y="38"/>
                      <a:pt x="47" y="38"/>
                    </a:cubicBezTo>
                    <a:cubicBezTo>
                      <a:pt x="47" y="38"/>
                      <a:pt x="47" y="38"/>
                      <a:pt x="46" y="37"/>
                    </a:cubicBezTo>
                    <a:cubicBezTo>
                      <a:pt x="46" y="37"/>
                      <a:pt x="46" y="36"/>
                      <a:pt x="46" y="36"/>
                    </a:cubicBezTo>
                    <a:cubicBezTo>
                      <a:pt x="46" y="35"/>
                      <a:pt x="45" y="35"/>
                      <a:pt x="45" y="3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46" y="32"/>
                      <a:pt x="46" y="32"/>
                      <a:pt x="46" y="31"/>
                    </a:cubicBezTo>
                    <a:cubicBezTo>
                      <a:pt x="46" y="31"/>
                      <a:pt x="46" y="31"/>
                      <a:pt x="46" y="30"/>
                    </a:cubicBezTo>
                    <a:cubicBezTo>
                      <a:pt x="46" y="30"/>
                      <a:pt x="45" y="30"/>
                      <a:pt x="45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44" y="30"/>
                      <a:pt x="43" y="29"/>
                    </a:cubicBezTo>
                    <a:cubicBezTo>
                      <a:pt x="43" y="29"/>
                      <a:pt x="44" y="29"/>
                      <a:pt x="44" y="28"/>
                    </a:cubicBezTo>
                    <a:cubicBezTo>
                      <a:pt x="44" y="28"/>
                      <a:pt x="43" y="27"/>
                      <a:pt x="43" y="27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3"/>
                      <a:pt x="43" y="23"/>
                      <a:pt x="43" y="22"/>
                    </a:cubicBezTo>
                    <a:cubicBezTo>
                      <a:pt x="43" y="21"/>
                      <a:pt x="43" y="21"/>
                      <a:pt x="43" y="20"/>
                    </a:cubicBezTo>
                    <a:cubicBezTo>
                      <a:pt x="43" y="20"/>
                      <a:pt x="43" y="19"/>
                      <a:pt x="43" y="19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2" y="16"/>
                      <a:pt x="42" y="16"/>
                      <a:pt x="41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9" y="15"/>
                      <a:pt x="39" y="14"/>
                      <a:pt x="39" y="14"/>
                    </a:cubicBezTo>
                    <a:cubicBezTo>
                      <a:pt x="39" y="14"/>
                      <a:pt x="38" y="14"/>
                      <a:pt x="38" y="14"/>
                    </a:cubicBezTo>
                    <a:cubicBezTo>
                      <a:pt x="37" y="14"/>
                      <a:pt x="37" y="13"/>
                      <a:pt x="37" y="13"/>
                    </a:cubicBezTo>
                    <a:cubicBezTo>
                      <a:pt x="37" y="13"/>
                      <a:pt x="37" y="13"/>
                      <a:pt x="36" y="12"/>
                    </a:cubicBezTo>
                    <a:cubicBezTo>
                      <a:pt x="36" y="12"/>
                      <a:pt x="36" y="12"/>
                      <a:pt x="3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2"/>
                      <a:pt x="32" y="11"/>
                    </a:cubicBezTo>
                    <a:cubicBezTo>
                      <a:pt x="32" y="11"/>
                      <a:pt x="31" y="11"/>
                      <a:pt x="31" y="11"/>
                    </a:cubicBezTo>
                    <a:cubicBezTo>
                      <a:pt x="30" y="11"/>
                      <a:pt x="30" y="10"/>
                      <a:pt x="29" y="11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1"/>
                      <a:pt x="28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3"/>
                      <a:pt x="25" y="13"/>
                      <a:pt x="25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4"/>
                      <a:pt x="24" y="14"/>
                    </a:cubicBezTo>
                    <a:cubicBezTo>
                      <a:pt x="24" y="14"/>
                      <a:pt x="24" y="14"/>
                      <a:pt x="24" y="15"/>
                    </a:cubicBezTo>
                    <a:cubicBezTo>
                      <a:pt x="23" y="15"/>
                      <a:pt x="23" y="14"/>
                      <a:pt x="23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1" y="14"/>
                      <a:pt x="21" y="15"/>
                      <a:pt x="20" y="15"/>
                    </a:cubicBezTo>
                    <a:cubicBezTo>
                      <a:pt x="20" y="15"/>
                      <a:pt x="20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7" y="15"/>
                      <a:pt x="17" y="15"/>
                      <a:pt x="17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4" y="13"/>
                      <a:pt x="14" y="13"/>
                      <a:pt x="14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2" y="12"/>
                      <a:pt x="12" y="12"/>
                    </a:cubicBezTo>
                    <a:cubicBezTo>
                      <a:pt x="12" y="12"/>
                      <a:pt x="12" y="11"/>
                      <a:pt x="11" y="11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9"/>
                      <a:pt x="11" y="8"/>
                      <a:pt x="11" y="8"/>
                    </a:cubicBezTo>
                    <a:cubicBezTo>
                      <a:pt x="11" y="8"/>
                      <a:pt x="12" y="7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3" y="5"/>
                      <a:pt x="14" y="6"/>
                      <a:pt x="14" y="5"/>
                    </a:cubicBezTo>
                    <a:cubicBezTo>
                      <a:pt x="14" y="5"/>
                      <a:pt x="14" y="5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1" y="5"/>
                      <a:pt x="1" y="5"/>
                    </a:cubicBezTo>
                    <a:cubicBezTo>
                      <a:pt x="1" y="6"/>
                      <a:pt x="1" y="6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0" y="11"/>
                    </a:cubicBezTo>
                    <a:cubicBezTo>
                      <a:pt x="0" y="11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3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4" y="16"/>
                      <a:pt x="4" y="16"/>
                    </a:cubicBezTo>
                    <a:cubicBezTo>
                      <a:pt x="4" y="16"/>
                      <a:pt x="4" y="16"/>
                      <a:pt x="4" y="17"/>
                    </a:cubicBezTo>
                    <a:cubicBezTo>
                      <a:pt x="4" y="17"/>
                      <a:pt x="5" y="17"/>
                      <a:pt x="5" y="17"/>
                    </a:cubicBezTo>
                    <a:cubicBezTo>
                      <a:pt x="5" y="17"/>
                      <a:pt x="6" y="17"/>
                      <a:pt x="6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19"/>
                      <a:pt x="6" y="19"/>
                      <a:pt x="6" y="20"/>
                    </a:cubicBezTo>
                    <a:cubicBezTo>
                      <a:pt x="6" y="20"/>
                      <a:pt x="5" y="20"/>
                      <a:pt x="5" y="21"/>
                    </a:cubicBezTo>
                    <a:cubicBezTo>
                      <a:pt x="5" y="21"/>
                      <a:pt x="5" y="22"/>
                      <a:pt x="5" y="2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7" y="26"/>
                    </a:cubicBezTo>
                    <a:cubicBezTo>
                      <a:pt x="7" y="26"/>
                      <a:pt x="7" y="26"/>
                      <a:pt x="8" y="26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8"/>
                    </a:cubicBezTo>
                    <a:cubicBezTo>
                      <a:pt x="11" y="28"/>
                      <a:pt x="11" y="28"/>
                      <a:pt x="11" y="29"/>
                    </a:cubicBezTo>
                    <a:cubicBezTo>
                      <a:pt x="12" y="30"/>
                      <a:pt x="11" y="30"/>
                      <a:pt x="11" y="30"/>
                    </a:cubicBezTo>
                    <a:cubicBezTo>
                      <a:pt x="12" y="31"/>
                      <a:pt x="11" y="31"/>
                      <a:pt x="12" y="31"/>
                    </a:cubicBezTo>
                    <a:cubicBezTo>
                      <a:pt x="12" y="31"/>
                      <a:pt x="12" y="31"/>
                      <a:pt x="12" y="32"/>
                    </a:cubicBezTo>
                    <a:cubicBezTo>
                      <a:pt x="12" y="32"/>
                      <a:pt x="12" y="32"/>
                      <a:pt x="12" y="33"/>
                    </a:cubicBezTo>
                    <a:cubicBezTo>
                      <a:pt x="12" y="33"/>
                      <a:pt x="13" y="33"/>
                      <a:pt x="13" y="33"/>
                    </a:cubicBezTo>
                    <a:cubicBezTo>
                      <a:pt x="13" y="34"/>
                      <a:pt x="13" y="34"/>
                      <a:pt x="14" y="34"/>
                    </a:cubicBezTo>
                    <a:cubicBezTo>
                      <a:pt x="14" y="34"/>
                      <a:pt x="14" y="34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5" y="35"/>
                      <a:pt x="15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6" y="34"/>
                      <a:pt x="16" y="35"/>
                    </a:cubicBezTo>
                    <a:cubicBezTo>
                      <a:pt x="17" y="35"/>
                      <a:pt x="17" y="34"/>
                      <a:pt x="17" y="34"/>
                    </a:cubicBezTo>
                    <a:cubicBezTo>
                      <a:pt x="17" y="34"/>
                      <a:pt x="17" y="34"/>
                      <a:pt x="18" y="34"/>
                    </a:cubicBezTo>
                    <a:cubicBezTo>
                      <a:pt x="18" y="34"/>
                      <a:pt x="18" y="35"/>
                      <a:pt x="18" y="35"/>
                    </a:cubicBezTo>
                    <a:cubicBezTo>
                      <a:pt x="18" y="35"/>
                      <a:pt x="19" y="35"/>
                      <a:pt x="19" y="36"/>
                    </a:cubicBezTo>
                    <a:cubicBezTo>
                      <a:pt x="19" y="36"/>
                      <a:pt x="19" y="36"/>
                      <a:pt x="19" y="37"/>
                    </a:cubicBezTo>
                    <a:cubicBezTo>
                      <a:pt x="20" y="37"/>
                      <a:pt x="20" y="37"/>
                      <a:pt x="20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40"/>
                      <a:pt x="21" y="41"/>
                      <a:pt x="22" y="41"/>
                    </a:cubicBezTo>
                    <a:cubicBezTo>
                      <a:pt x="22" y="42"/>
                      <a:pt x="23" y="42"/>
                      <a:pt x="23" y="42"/>
                    </a:cubicBezTo>
                    <a:cubicBezTo>
                      <a:pt x="23" y="41"/>
                      <a:pt x="23" y="41"/>
                      <a:pt x="24" y="41"/>
                    </a:cubicBezTo>
                    <a:cubicBezTo>
                      <a:pt x="24" y="41"/>
                      <a:pt x="24" y="42"/>
                      <a:pt x="25" y="42"/>
                    </a:cubicBezTo>
                    <a:cubicBezTo>
                      <a:pt x="25" y="42"/>
                      <a:pt x="25" y="42"/>
                      <a:pt x="26" y="43"/>
                    </a:cubicBezTo>
                    <a:cubicBezTo>
                      <a:pt x="26" y="43"/>
                      <a:pt x="26" y="43"/>
                      <a:pt x="27" y="43"/>
                    </a:cubicBezTo>
                    <a:cubicBezTo>
                      <a:pt x="27" y="43"/>
                      <a:pt x="27" y="43"/>
                      <a:pt x="27" y="44"/>
                    </a:cubicBezTo>
                    <a:cubicBezTo>
                      <a:pt x="27" y="44"/>
                      <a:pt x="28" y="44"/>
                      <a:pt x="28" y="44"/>
                    </a:cubicBezTo>
                    <a:cubicBezTo>
                      <a:pt x="28" y="44"/>
                      <a:pt x="29" y="44"/>
                      <a:pt x="29" y="44"/>
                    </a:cubicBezTo>
                    <a:cubicBezTo>
                      <a:pt x="29" y="44"/>
                      <a:pt x="29" y="45"/>
                      <a:pt x="30" y="45"/>
                    </a:cubicBezTo>
                    <a:cubicBezTo>
                      <a:pt x="30" y="45"/>
                      <a:pt x="30" y="44"/>
                      <a:pt x="30" y="44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2" y="44"/>
                      <a:pt x="32" y="43"/>
                      <a:pt x="32" y="4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4" y="42"/>
                      <a:pt x="34" y="43"/>
                      <a:pt x="34" y="43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5" y="43"/>
                      <a:pt x="36" y="43"/>
                      <a:pt x="36" y="43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7" y="45"/>
                      <a:pt x="36" y="45"/>
                      <a:pt x="37" y="46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7" y="47"/>
                      <a:pt x="37" y="47"/>
                      <a:pt x="38" y="47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8" y="48"/>
                      <a:pt x="39" y="47"/>
                      <a:pt x="39" y="47"/>
                    </a:cubicBezTo>
                    <a:cubicBezTo>
                      <a:pt x="39" y="47"/>
                      <a:pt x="40" y="47"/>
                      <a:pt x="40" y="47"/>
                    </a:cubicBezTo>
                    <a:cubicBezTo>
                      <a:pt x="40" y="47"/>
                      <a:pt x="41" y="48"/>
                      <a:pt x="41" y="48"/>
                    </a:cubicBezTo>
                    <a:cubicBezTo>
                      <a:pt x="42" y="48"/>
                      <a:pt x="42" y="48"/>
                      <a:pt x="43" y="4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5" y="48"/>
                      <a:pt x="45" y="48"/>
                      <a:pt x="46" y="48"/>
                    </a:cubicBezTo>
                    <a:cubicBezTo>
                      <a:pt x="46" y="49"/>
                      <a:pt x="46" y="49"/>
                      <a:pt x="47" y="49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48"/>
                      <a:pt x="48" y="48"/>
                      <a:pt x="48" y="47"/>
                    </a:cubicBezTo>
                    <a:cubicBezTo>
                      <a:pt x="48" y="46"/>
                      <a:pt x="48" y="46"/>
                      <a:pt x="49" y="46"/>
                    </a:cubicBezTo>
                    <a:cubicBezTo>
                      <a:pt x="49" y="45"/>
                      <a:pt x="49" y="45"/>
                      <a:pt x="50" y="44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1" y="44"/>
                      <a:pt x="51" y="44"/>
                      <a:pt x="52" y="43"/>
                    </a:cubicBezTo>
                    <a:cubicBezTo>
                      <a:pt x="52" y="43"/>
                      <a:pt x="51" y="43"/>
                      <a:pt x="51" y="42"/>
                    </a:cubicBezTo>
                    <a:cubicBezTo>
                      <a:pt x="51" y="42"/>
                      <a:pt x="51" y="42"/>
                      <a:pt x="51" y="4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89" name="Freeform 80"/>
              <p:cNvSpPr>
                <a:spLocks/>
              </p:cNvSpPr>
              <p:nvPr/>
            </p:nvSpPr>
            <p:spPr bwMode="auto">
              <a:xfrm>
                <a:off x="5435602" y="178911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90" name="Freeform 81"/>
              <p:cNvSpPr>
                <a:spLocks/>
              </p:cNvSpPr>
              <p:nvPr/>
            </p:nvSpPr>
            <p:spPr bwMode="auto">
              <a:xfrm>
                <a:off x="7173914" y="3421064"/>
                <a:ext cx="1090613" cy="887413"/>
              </a:xfrm>
              <a:custGeom>
                <a:avLst/>
                <a:gdLst>
                  <a:gd name="T0" fmla="*/ 8 w 101"/>
                  <a:gd name="T1" fmla="*/ 69 h 82"/>
                  <a:gd name="T2" fmla="*/ 13 w 101"/>
                  <a:gd name="T3" fmla="*/ 67 h 82"/>
                  <a:gd name="T4" fmla="*/ 22 w 101"/>
                  <a:gd name="T5" fmla="*/ 66 h 82"/>
                  <a:gd name="T6" fmla="*/ 28 w 101"/>
                  <a:gd name="T7" fmla="*/ 62 h 82"/>
                  <a:gd name="T8" fmla="*/ 36 w 101"/>
                  <a:gd name="T9" fmla="*/ 61 h 82"/>
                  <a:gd name="T10" fmla="*/ 43 w 101"/>
                  <a:gd name="T11" fmla="*/ 60 h 82"/>
                  <a:gd name="T12" fmla="*/ 46 w 101"/>
                  <a:gd name="T13" fmla="*/ 62 h 82"/>
                  <a:gd name="T14" fmla="*/ 49 w 101"/>
                  <a:gd name="T15" fmla="*/ 66 h 82"/>
                  <a:gd name="T16" fmla="*/ 50 w 101"/>
                  <a:gd name="T17" fmla="*/ 70 h 82"/>
                  <a:gd name="T18" fmla="*/ 54 w 101"/>
                  <a:gd name="T19" fmla="*/ 66 h 82"/>
                  <a:gd name="T20" fmla="*/ 56 w 101"/>
                  <a:gd name="T21" fmla="*/ 66 h 82"/>
                  <a:gd name="T22" fmla="*/ 53 w 101"/>
                  <a:gd name="T23" fmla="*/ 70 h 82"/>
                  <a:gd name="T24" fmla="*/ 55 w 101"/>
                  <a:gd name="T25" fmla="*/ 69 h 82"/>
                  <a:gd name="T26" fmla="*/ 54 w 101"/>
                  <a:gd name="T27" fmla="*/ 72 h 82"/>
                  <a:gd name="T28" fmla="*/ 55 w 101"/>
                  <a:gd name="T29" fmla="*/ 77 h 82"/>
                  <a:gd name="T30" fmla="*/ 60 w 101"/>
                  <a:gd name="T31" fmla="*/ 80 h 82"/>
                  <a:gd name="T32" fmla="*/ 66 w 101"/>
                  <a:gd name="T33" fmla="*/ 79 h 82"/>
                  <a:gd name="T34" fmla="*/ 70 w 101"/>
                  <a:gd name="T35" fmla="*/ 81 h 82"/>
                  <a:gd name="T36" fmla="*/ 78 w 101"/>
                  <a:gd name="T37" fmla="*/ 79 h 82"/>
                  <a:gd name="T38" fmla="*/ 84 w 101"/>
                  <a:gd name="T39" fmla="*/ 72 h 82"/>
                  <a:gd name="T40" fmla="*/ 91 w 101"/>
                  <a:gd name="T41" fmla="*/ 65 h 82"/>
                  <a:gd name="T42" fmla="*/ 96 w 101"/>
                  <a:gd name="T43" fmla="*/ 59 h 82"/>
                  <a:gd name="T44" fmla="*/ 101 w 101"/>
                  <a:gd name="T45" fmla="*/ 50 h 82"/>
                  <a:gd name="T46" fmla="*/ 101 w 101"/>
                  <a:gd name="T47" fmla="*/ 41 h 82"/>
                  <a:gd name="T48" fmla="*/ 97 w 101"/>
                  <a:gd name="T49" fmla="*/ 34 h 82"/>
                  <a:gd name="T50" fmla="*/ 95 w 101"/>
                  <a:gd name="T51" fmla="*/ 27 h 82"/>
                  <a:gd name="T52" fmla="*/ 90 w 101"/>
                  <a:gd name="T53" fmla="*/ 23 h 82"/>
                  <a:gd name="T54" fmla="*/ 90 w 101"/>
                  <a:gd name="T55" fmla="*/ 14 h 82"/>
                  <a:gd name="T56" fmla="*/ 87 w 101"/>
                  <a:gd name="T57" fmla="*/ 11 h 82"/>
                  <a:gd name="T58" fmla="*/ 86 w 101"/>
                  <a:gd name="T59" fmla="*/ 4 h 82"/>
                  <a:gd name="T60" fmla="*/ 82 w 101"/>
                  <a:gd name="T61" fmla="*/ 4 h 82"/>
                  <a:gd name="T62" fmla="*/ 81 w 101"/>
                  <a:gd name="T63" fmla="*/ 11 h 82"/>
                  <a:gd name="T64" fmla="*/ 76 w 101"/>
                  <a:gd name="T65" fmla="*/ 20 h 82"/>
                  <a:gd name="T66" fmla="*/ 69 w 101"/>
                  <a:gd name="T67" fmla="*/ 15 h 82"/>
                  <a:gd name="T68" fmla="*/ 66 w 101"/>
                  <a:gd name="T69" fmla="*/ 11 h 82"/>
                  <a:gd name="T70" fmla="*/ 69 w 101"/>
                  <a:gd name="T71" fmla="*/ 7 h 82"/>
                  <a:gd name="T72" fmla="*/ 67 w 101"/>
                  <a:gd name="T73" fmla="*/ 3 h 82"/>
                  <a:gd name="T74" fmla="*/ 60 w 101"/>
                  <a:gd name="T75" fmla="*/ 3 h 82"/>
                  <a:gd name="T76" fmla="*/ 58 w 101"/>
                  <a:gd name="T77" fmla="*/ 3 h 82"/>
                  <a:gd name="T78" fmla="*/ 54 w 101"/>
                  <a:gd name="T79" fmla="*/ 6 h 82"/>
                  <a:gd name="T80" fmla="*/ 50 w 101"/>
                  <a:gd name="T81" fmla="*/ 10 h 82"/>
                  <a:gd name="T82" fmla="*/ 47 w 101"/>
                  <a:gd name="T83" fmla="*/ 13 h 82"/>
                  <a:gd name="T84" fmla="*/ 43 w 101"/>
                  <a:gd name="T85" fmla="*/ 9 h 82"/>
                  <a:gd name="T86" fmla="*/ 39 w 101"/>
                  <a:gd name="T87" fmla="*/ 13 h 82"/>
                  <a:gd name="T88" fmla="*/ 35 w 101"/>
                  <a:gd name="T89" fmla="*/ 18 h 82"/>
                  <a:gd name="T90" fmla="*/ 30 w 101"/>
                  <a:gd name="T91" fmla="*/ 20 h 82"/>
                  <a:gd name="T92" fmla="*/ 27 w 101"/>
                  <a:gd name="T93" fmla="*/ 25 h 82"/>
                  <a:gd name="T94" fmla="*/ 21 w 101"/>
                  <a:gd name="T95" fmla="*/ 27 h 82"/>
                  <a:gd name="T96" fmla="*/ 15 w 101"/>
                  <a:gd name="T97" fmla="*/ 29 h 82"/>
                  <a:gd name="T98" fmla="*/ 10 w 101"/>
                  <a:gd name="T99" fmla="*/ 32 h 82"/>
                  <a:gd name="T100" fmla="*/ 7 w 101"/>
                  <a:gd name="T101" fmla="*/ 36 h 82"/>
                  <a:gd name="T102" fmla="*/ 5 w 101"/>
                  <a:gd name="T103" fmla="*/ 41 h 82"/>
                  <a:gd name="T104" fmla="*/ 4 w 101"/>
                  <a:gd name="T105" fmla="*/ 43 h 82"/>
                  <a:gd name="T106" fmla="*/ 4 w 101"/>
                  <a:gd name="T107" fmla="*/ 47 h 82"/>
                  <a:gd name="T108" fmla="*/ 4 w 101"/>
                  <a:gd name="T109" fmla="*/ 55 h 82"/>
                  <a:gd name="T110" fmla="*/ 3 w 101"/>
                  <a:gd name="T111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1" h="82">
                    <a:moveTo>
                      <a:pt x="1" y="69"/>
                    </a:moveTo>
                    <a:cubicBezTo>
                      <a:pt x="1" y="69"/>
                      <a:pt x="1" y="69"/>
                      <a:pt x="1" y="70"/>
                    </a:cubicBezTo>
                    <a:cubicBezTo>
                      <a:pt x="2" y="70"/>
                      <a:pt x="2" y="70"/>
                      <a:pt x="2" y="70"/>
                    </a:cubicBezTo>
                    <a:cubicBezTo>
                      <a:pt x="3" y="70"/>
                      <a:pt x="4" y="70"/>
                      <a:pt x="4" y="70"/>
                    </a:cubicBezTo>
                    <a:cubicBezTo>
                      <a:pt x="5" y="70"/>
                      <a:pt x="5" y="70"/>
                      <a:pt x="6" y="70"/>
                    </a:cubicBezTo>
                    <a:cubicBezTo>
                      <a:pt x="7" y="70"/>
                      <a:pt x="7" y="70"/>
                      <a:pt x="8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9" y="69"/>
                      <a:pt x="9" y="69"/>
                      <a:pt x="9" y="68"/>
                    </a:cubicBezTo>
                    <a:cubicBezTo>
                      <a:pt x="10" y="68"/>
                      <a:pt x="10" y="68"/>
                      <a:pt x="11" y="68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1" y="67"/>
                      <a:pt x="12" y="67"/>
                      <a:pt x="12" y="67"/>
                    </a:cubicBezTo>
                    <a:cubicBezTo>
                      <a:pt x="12" y="67"/>
                      <a:pt x="12" y="67"/>
                      <a:pt x="13" y="67"/>
                    </a:cubicBezTo>
                    <a:cubicBezTo>
                      <a:pt x="13" y="67"/>
                      <a:pt x="14" y="67"/>
                      <a:pt x="14" y="67"/>
                    </a:cubicBezTo>
                    <a:cubicBezTo>
                      <a:pt x="15" y="67"/>
                      <a:pt x="15" y="67"/>
                      <a:pt x="16" y="67"/>
                    </a:cubicBezTo>
                    <a:cubicBezTo>
                      <a:pt x="17" y="67"/>
                      <a:pt x="17" y="67"/>
                      <a:pt x="18" y="67"/>
                    </a:cubicBezTo>
                    <a:cubicBezTo>
                      <a:pt x="18" y="67"/>
                      <a:pt x="19" y="67"/>
                      <a:pt x="19" y="67"/>
                    </a:cubicBezTo>
                    <a:cubicBezTo>
                      <a:pt x="20" y="67"/>
                      <a:pt x="20" y="67"/>
                      <a:pt x="21" y="67"/>
                    </a:cubicBezTo>
                    <a:cubicBezTo>
                      <a:pt x="21" y="67"/>
                      <a:pt x="21" y="67"/>
                      <a:pt x="22" y="66"/>
                    </a:cubicBezTo>
                    <a:cubicBezTo>
                      <a:pt x="22" y="66"/>
                      <a:pt x="23" y="66"/>
                      <a:pt x="23" y="65"/>
                    </a:cubicBezTo>
                    <a:cubicBezTo>
                      <a:pt x="23" y="65"/>
                      <a:pt x="24" y="65"/>
                      <a:pt x="24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6" y="64"/>
                      <a:pt x="26" y="64"/>
                      <a:pt x="26" y="63"/>
                    </a:cubicBezTo>
                    <a:cubicBezTo>
                      <a:pt x="26" y="63"/>
                      <a:pt x="27" y="63"/>
                      <a:pt x="27" y="63"/>
                    </a:cubicBezTo>
                    <a:cubicBezTo>
                      <a:pt x="28" y="63"/>
                      <a:pt x="28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30" y="62"/>
                      <a:pt x="30" y="62"/>
                      <a:pt x="31" y="62"/>
                    </a:cubicBezTo>
                    <a:cubicBezTo>
                      <a:pt x="31" y="62"/>
                      <a:pt x="31" y="63"/>
                      <a:pt x="32" y="63"/>
                    </a:cubicBezTo>
                    <a:cubicBezTo>
                      <a:pt x="32" y="63"/>
                      <a:pt x="32" y="63"/>
                      <a:pt x="33" y="63"/>
                    </a:cubicBezTo>
                    <a:cubicBezTo>
                      <a:pt x="34" y="63"/>
                      <a:pt x="34" y="62"/>
                      <a:pt x="35" y="62"/>
                    </a:cubicBezTo>
                    <a:cubicBezTo>
                      <a:pt x="35" y="62"/>
                      <a:pt x="35" y="62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1"/>
                      <a:pt x="37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9" y="61"/>
                      <a:pt x="39" y="61"/>
                      <a:pt x="40" y="61"/>
                    </a:cubicBezTo>
                    <a:cubicBezTo>
                      <a:pt x="40" y="61"/>
                      <a:pt x="41" y="61"/>
                      <a:pt x="41" y="61"/>
                    </a:cubicBezTo>
                    <a:cubicBezTo>
                      <a:pt x="42" y="61"/>
                      <a:pt x="42" y="60"/>
                      <a:pt x="43" y="60"/>
                    </a:cubicBezTo>
                    <a:cubicBezTo>
                      <a:pt x="43" y="60"/>
                      <a:pt x="43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44" y="62"/>
                      <a:pt x="44" y="62"/>
                      <a:pt x="45" y="62"/>
                    </a:cubicBezTo>
                    <a:cubicBezTo>
                      <a:pt x="45" y="62"/>
                      <a:pt x="45" y="62"/>
                      <a:pt x="46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7" y="62"/>
                      <a:pt x="48" y="62"/>
                      <a:pt x="48" y="62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49" y="64"/>
                      <a:pt x="49" y="64"/>
                      <a:pt x="49" y="64"/>
                    </a:cubicBezTo>
                    <a:cubicBezTo>
                      <a:pt x="49" y="64"/>
                      <a:pt x="49" y="64"/>
                      <a:pt x="49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7"/>
                      <a:pt x="49" y="67"/>
                      <a:pt x="49" y="67"/>
                    </a:cubicBezTo>
                    <a:cubicBezTo>
                      <a:pt x="49" y="67"/>
                      <a:pt x="49" y="67"/>
                      <a:pt x="49" y="68"/>
                    </a:cubicBezTo>
                    <a:cubicBezTo>
                      <a:pt x="49" y="68"/>
                      <a:pt x="49" y="68"/>
                      <a:pt x="49" y="68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50" y="69"/>
                      <a:pt x="51" y="69"/>
                      <a:pt x="51" y="69"/>
                    </a:cubicBezTo>
                    <a:cubicBezTo>
                      <a:pt x="51" y="69"/>
                      <a:pt x="51" y="69"/>
                      <a:pt x="52" y="68"/>
                    </a:cubicBezTo>
                    <a:cubicBezTo>
                      <a:pt x="52" y="68"/>
                      <a:pt x="51" y="68"/>
                      <a:pt x="52" y="68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4" y="67"/>
                      <a:pt x="54" y="67"/>
                      <a:pt x="54" y="66"/>
                    </a:cubicBezTo>
                    <a:cubicBezTo>
                      <a:pt x="54" y="66"/>
                      <a:pt x="55" y="66"/>
                      <a:pt x="55" y="66"/>
                    </a:cubicBezTo>
                    <a:cubicBezTo>
                      <a:pt x="55" y="66"/>
                      <a:pt x="55" y="65"/>
                      <a:pt x="55" y="65"/>
                    </a:cubicBezTo>
                    <a:cubicBezTo>
                      <a:pt x="55" y="65"/>
                      <a:pt x="56" y="65"/>
                      <a:pt x="56" y="65"/>
                    </a:cubicBezTo>
                    <a:cubicBezTo>
                      <a:pt x="57" y="65"/>
                      <a:pt x="57" y="64"/>
                      <a:pt x="57" y="65"/>
                    </a:cubicBezTo>
                    <a:cubicBezTo>
                      <a:pt x="57" y="65"/>
                      <a:pt x="57" y="65"/>
                      <a:pt x="56" y="65"/>
                    </a:cubicBezTo>
                    <a:cubicBezTo>
                      <a:pt x="56" y="66"/>
                      <a:pt x="57" y="66"/>
                      <a:pt x="56" y="66"/>
                    </a:cubicBezTo>
                    <a:cubicBezTo>
                      <a:pt x="56" y="66"/>
                      <a:pt x="56" y="67"/>
                      <a:pt x="56" y="67"/>
                    </a:cubicBezTo>
                    <a:cubicBezTo>
                      <a:pt x="56" y="67"/>
                      <a:pt x="55" y="67"/>
                      <a:pt x="55" y="67"/>
                    </a:cubicBezTo>
                    <a:cubicBezTo>
                      <a:pt x="55" y="68"/>
                      <a:pt x="55" y="68"/>
                      <a:pt x="54" y="68"/>
                    </a:cubicBezTo>
                    <a:cubicBezTo>
                      <a:pt x="54" y="68"/>
                      <a:pt x="54" y="68"/>
                      <a:pt x="54" y="69"/>
                    </a:cubicBezTo>
                    <a:cubicBezTo>
                      <a:pt x="54" y="69"/>
                      <a:pt x="54" y="69"/>
                      <a:pt x="54" y="69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2" y="70"/>
                      <a:pt x="52" y="70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2" y="71"/>
                      <a:pt x="53" y="71"/>
                    </a:cubicBezTo>
                    <a:cubicBezTo>
                      <a:pt x="53" y="71"/>
                      <a:pt x="53" y="71"/>
                      <a:pt x="54" y="71"/>
                    </a:cubicBezTo>
                    <a:cubicBezTo>
                      <a:pt x="54" y="71"/>
                      <a:pt x="54" y="71"/>
                      <a:pt x="54" y="70"/>
                    </a:cubicBezTo>
                    <a:cubicBezTo>
                      <a:pt x="55" y="70"/>
                      <a:pt x="55" y="70"/>
                      <a:pt x="55" y="69"/>
                    </a:cubicBezTo>
                    <a:cubicBezTo>
                      <a:pt x="55" y="69"/>
                      <a:pt x="55" y="69"/>
                      <a:pt x="56" y="69"/>
                    </a:cubicBezTo>
                    <a:cubicBezTo>
                      <a:pt x="56" y="69"/>
                      <a:pt x="56" y="69"/>
                      <a:pt x="56" y="70"/>
                    </a:cubicBezTo>
                    <a:cubicBezTo>
                      <a:pt x="56" y="70"/>
                      <a:pt x="56" y="70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2"/>
                      <a:pt x="54" y="72"/>
                      <a:pt x="54" y="72"/>
                    </a:cubicBezTo>
                    <a:cubicBezTo>
                      <a:pt x="55" y="73"/>
                      <a:pt x="55" y="72"/>
                      <a:pt x="56" y="72"/>
                    </a:cubicBezTo>
                    <a:cubicBezTo>
                      <a:pt x="56" y="72"/>
                      <a:pt x="56" y="72"/>
                      <a:pt x="56" y="73"/>
                    </a:cubicBezTo>
                    <a:cubicBezTo>
                      <a:pt x="56" y="73"/>
                      <a:pt x="56" y="74"/>
                      <a:pt x="56" y="74"/>
                    </a:cubicBezTo>
                    <a:cubicBezTo>
                      <a:pt x="56" y="75"/>
                      <a:pt x="56" y="75"/>
                      <a:pt x="55" y="75"/>
                    </a:cubicBezTo>
                    <a:cubicBezTo>
                      <a:pt x="55" y="75"/>
                      <a:pt x="55" y="75"/>
                      <a:pt x="55" y="76"/>
                    </a:cubicBezTo>
                    <a:cubicBezTo>
                      <a:pt x="55" y="76"/>
                      <a:pt x="55" y="76"/>
                      <a:pt x="55" y="77"/>
                    </a:cubicBezTo>
                    <a:cubicBezTo>
                      <a:pt x="55" y="77"/>
                      <a:pt x="56" y="77"/>
                      <a:pt x="56" y="78"/>
                    </a:cubicBezTo>
                    <a:cubicBezTo>
                      <a:pt x="56" y="78"/>
                      <a:pt x="56" y="79"/>
                      <a:pt x="56" y="79"/>
                    </a:cubicBezTo>
                    <a:cubicBezTo>
                      <a:pt x="56" y="79"/>
                      <a:pt x="57" y="79"/>
                      <a:pt x="57" y="80"/>
                    </a:cubicBezTo>
                    <a:cubicBezTo>
                      <a:pt x="57" y="80"/>
                      <a:pt x="58" y="80"/>
                      <a:pt x="58" y="80"/>
                    </a:cubicBezTo>
                    <a:cubicBezTo>
                      <a:pt x="58" y="80"/>
                      <a:pt x="59" y="80"/>
                      <a:pt x="59" y="80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60" y="81"/>
                      <a:pt x="61" y="81"/>
                      <a:pt x="61" y="81"/>
                    </a:cubicBezTo>
                    <a:cubicBezTo>
                      <a:pt x="61" y="81"/>
                      <a:pt x="62" y="82"/>
                      <a:pt x="62" y="81"/>
                    </a:cubicBezTo>
                    <a:cubicBezTo>
                      <a:pt x="63" y="81"/>
                      <a:pt x="63" y="81"/>
                      <a:pt x="63" y="81"/>
                    </a:cubicBezTo>
                    <a:cubicBezTo>
                      <a:pt x="63" y="80"/>
                      <a:pt x="63" y="80"/>
                      <a:pt x="64" y="80"/>
                    </a:cubicBezTo>
                    <a:cubicBezTo>
                      <a:pt x="64" y="80"/>
                      <a:pt x="65" y="80"/>
                      <a:pt x="65" y="80"/>
                    </a:cubicBezTo>
                    <a:cubicBezTo>
                      <a:pt x="65" y="80"/>
                      <a:pt x="65" y="80"/>
                      <a:pt x="66" y="79"/>
                    </a:cubicBezTo>
                    <a:cubicBezTo>
                      <a:pt x="66" y="79"/>
                      <a:pt x="66" y="79"/>
                      <a:pt x="67" y="79"/>
                    </a:cubicBezTo>
                    <a:cubicBezTo>
                      <a:pt x="67" y="79"/>
                      <a:pt x="67" y="80"/>
                      <a:pt x="67" y="80"/>
                    </a:cubicBezTo>
                    <a:cubicBezTo>
                      <a:pt x="67" y="80"/>
                      <a:pt x="67" y="81"/>
                      <a:pt x="67" y="81"/>
                    </a:cubicBezTo>
                    <a:cubicBezTo>
                      <a:pt x="67" y="81"/>
                      <a:pt x="67" y="81"/>
                      <a:pt x="68" y="82"/>
                    </a:cubicBezTo>
                    <a:cubicBezTo>
                      <a:pt x="68" y="82"/>
                      <a:pt x="68" y="82"/>
                      <a:pt x="69" y="82"/>
                    </a:cubicBezTo>
                    <a:cubicBezTo>
                      <a:pt x="69" y="82"/>
                      <a:pt x="70" y="81"/>
                      <a:pt x="70" y="81"/>
                    </a:cubicBezTo>
                    <a:cubicBezTo>
                      <a:pt x="70" y="81"/>
                      <a:pt x="71" y="81"/>
                      <a:pt x="71" y="80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73" y="80"/>
                      <a:pt x="72" y="79"/>
                      <a:pt x="73" y="79"/>
                    </a:cubicBezTo>
                    <a:cubicBezTo>
                      <a:pt x="73" y="79"/>
                      <a:pt x="74" y="79"/>
                      <a:pt x="74" y="79"/>
                    </a:cubicBezTo>
                    <a:cubicBezTo>
                      <a:pt x="75" y="78"/>
                      <a:pt x="75" y="78"/>
                      <a:pt x="76" y="78"/>
                    </a:cubicBezTo>
                    <a:cubicBezTo>
                      <a:pt x="77" y="78"/>
                      <a:pt x="77" y="79"/>
                      <a:pt x="78" y="79"/>
                    </a:cubicBezTo>
                    <a:cubicBezTo>
                      <a:pt x="78" y="79"/>
                      <a:pt x="78" y="79"/>
                      <a:pt x="79" y="78"/>
                    </a:cubicBezTo>
                    <a:cubicBezTo>
                      <a:pt x="79" y="78"/>
                      <a:pt x="79" y="78"/>
                      <a:pt x="79" y="77"/>
                    </a:cubicBezTo>
                    <a:cubicBezTo>
                      <a:pt x="80" y="77"/>
                      <a:pt x="80" y="76"/>
                      <a:pt x="81" y="75"/>
                    </a:cubicBezTo>
                    <a:cubicBezTo>
                      <a:pt x="81" y="74"/>
                      <a:pt x="82" y="74"/>
                      <a:pt x="82" y="74"/>
                    </a:cubicBezTo>
                    <a:cubicBezTo>
                      <a:pt x="83" y="74"/>
                      <a:pt x="83" y="73"/>
                      <a:pt x="83" y="73"/>
                    </a:cubicBezTo>
                    <a:cubicBezTo>
                      <a:pt x="83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5" y="71"/>
                      <a:pt x="85" y="71"/>
                      <a:pt x="85" y="70"/>
                    </a:cubicBezTo>
                    <a:cubicBezTo>
                      <a:pt x="86" y="70"/>
                      <a:pt x="86" y="69"/>
                      <a:pt x="87" y="69"/>
                    </a:cubicBezTo>
                    <a:cubicBezTo>
                      <a:pt x="87" y="68"/>
                      <a:pt x="87" y="68"/>
                      <a:pt x="88" y="67"/>
                    </a:cubicBezTo>
                    <a:cubicBezTo>
                      <a:pt x="89" y="66"/>
                      <a:pt x="89" y="66"/>
                      <a:pt x="89" y="65"/>
                    </a:cubicBezTo>
                    <a:cubicBezTo>
                      <a:pt x="90" y="65"/>
                      <a:pt x="90" y="65"/>
                      <a:pt x="91" y="65"/>
                    </a:cubicBezTo>
                    <a:cubicBezTo>
                      <a:pt x="91" y="64"/>
                      <a:pt x="91" y="64"/>
                      <a:pt x="92" y="64"/>
                    </a:cubicBezTo>
                    <a:cubicBezTo>
                      <a:pt x="92" y="63"/>
                      <a:pt x="92" y="63"/>
                      <a:pt x="93" y="63"/>
                    </a:cubicBezTo>
                    <a:cubicBezTo>
                      <a:pt x="93" y="62"/>
                      <a:pt x="93" y="62"/>
                      <a:pt x="94" y="62"/>
                    </a:cubicBezTo>
                    <a:cubicBezTo>
                      <a:pt x="94" y="62"/>
                      <a:pt x="94" y="62"/>
                      <a:pt x="94" y="61"/>
                    </a:cubicBezTo>
                    <a:cubicBezTo>
                      <a:pt x="94" y="61"/>
                      <a:pt x="95" y="61"/>
                      <a:pt x="95" y="60"/>
                    </a:cubicBezTo>
                    <a:cubicBezTo>
                      <a:pt x="96" y="60"/>
                      <a:pt x="96" y="59"/>
                      <a:pt x="96" y="59"/>
                    </a:cubicBezTo>
                    <a:cubicBezTo>
                      <a:pt x="97" y="58"/>
                      <a:pt x="97" y="58"/>
                      <a:pt x="98" y="57"/>
                    </a:cubicBezTo>
                    <a:cubicBezTo>
                      <a:pt x="98" y="57"/>
                      <a:pt x="98" y="56"/>
                      <a:pt x="98" y="56"/>
                    </a:cubicBezTo>
                    <a:cubicBezTo>
                      <a:pt x="99" y="55"/>
                      <a:pt x="98" y="55"/>
                      <a:pt x="99" y="54"/>
                    </a:cubicBezTo>
                    <a:cubicBezTo>
                      <a:pt x="99" y="54"/>
                      <a:pt x="100" y="54"/>
                      <a:pt x="100" y="53"/>
                    </a:cubicBezTo>
                    <a:cubicBezTo>
                      <a:pt x="100" y="53"/>
                      <a:pt x="100" y="52"/>
                      <a:pt x="101" y="52"/>
                    </a:cubicBezTo>
                    <a:cubicBezTo>
                      <a:pt x="101" y="51"/>
                      <a:pt x="101" y="51"/>
                      <a:pt x="101" y="50"/>
                    </a:cubicBezTo>
                    <a:cubicBezTo>
                      <a:pt x="101" y="49"/>
                      <a:pt x="101" y="49"/>
                      <a:pt x="101" y="48"/>
                    </a:cubicBezTo>
                    <a:cubicBezTo>
                      <a:pt x="101" y="48"/>
                      <a:pt x="101" y="47"/>
                      <a:pt x="101" y="47"/>
                    </a:cubicBezTo>
                    <a:cubicBezTo>
                      <a:pt x="101" y="46"/>
                      <a:pt x="101" y="46"/>
                      <a:pt x="101" y="45"/>
                    </a:cubicBezTo>
                    <a:cubicBezTo>
                      <a:pt x="101" y="45"/>
                      <a:pt x="101" y="44"/>
                      <a:pt x="101" y="43"/>
                    </a:cubicBezTo>
                    <a:cubicBezTo>
                      <a:pt x="101" y="42"/>
                      <a:pt x="101" y="42"/>
                      <a:pt x="101" y="41"/>
                    </a:cubicBezTo>
                    <a:cubicBezTo>
                      <a:pt x="101" y="41"/>
                      <a:pt x="101" y="41"/>
                      <a:pt x="101" y="41"/>
                    </a:cubicBezTo>
                    <a:cubicBezTo>
                      <a:pt x="101" y="41"/>
                      <a:pt x="101" y="41"/>
                      <a:pt x="101" y="40"/>
                    </a:cubicBezTo>
                    <a:cubicBezTo>
                      <a:pt x="100" y="40"/>
                      <a:pt x="100" y="39"/>
                      <a:pt x="100" y="39"/>
                    </a:cubicBezTo>
                    <a:cubicBezTo>
                      <a:pt x="99" y="38"/>
                      <a:pt x="98" y="38"/>
                      <a:pt x="98" y="37"/>
                    </a:cubicBezTo>
                    <a:cubicBezTo>
                      <a:pt x="98" y="37"/>
                      <a:pt x="98" y="36"/>
                      <a:pt x="98" y="36"/>
                    </a:cubicBezTo>
                    <a:cubicBezTo>
                      <a:pt x="99" y="35"/>
                      <a:pt x="99" y="35"/>
                      <a:pt x="98" y="34"/>
                    </a:cubicBezTo>
                    <a:cubicBezTo>
                      <a:pt x="98" y="34"/>
                      <a:pt x="98" y="34"/>
                      <a:pt x="97" y="34"/>
                    </a:cubicBezTo>
                    <a:cubicBezTo>
                      <a:pt x="97" y="34"/>
                      <a:pt x="97" y="34"/>
                      <a:pt x="96" y="34"/>
                    </a:cubicBezTo>
                    <a:cubicBezTo>
                      <a:pt x="96" y="33"/>
                      <a:pt x="96" y="33"/>
                      <a:pt x="96" y="32"/>
                    </a:cubicBezTo>
                    <a:cubicBezTo>
                      <a:pt x="96" y="32"/>
                      <a:pt x="96" y="31"/>
                      <a:pt x="96" y="31"/>
                    </a:cubicBezTo>
                    <a:cubicBezTo>
                      <a:pt x="95" y="30"/>
                      <a:pt x="95" y="30"/>
                      <a:pt x="95" y="30"/>
                    </a:cubicBezTo>
                    <a:cubicBezTo>
                      <a:pt x="95" y="29"/>
                      <a:pt x="95" y="29"/>
                      <a:pt x="95" y="28"/>
                    </a:cubicBezTo>
                    <a:cubicBezTo>
                      <a:pt x="95" y="28"/>
                      <a:pt x="95" y="28"/>
                      <a:pt x="95" y="27"/>
                    </a:cubicBezTo>
                    <a:cubicBezTo>
                      <a:pt x="95" y="27"/>
                      <a:pt x="94" y="27"/>
                      <a:pt x="94" y="27"/>
                    </a:cubicBezTo>
                    <a:cubicBezTo>
                      <a:pt x="94" y="27"/>
                      <a:pt x="93" y="27"/>
                      <a:pt x="93" y="26"/>
                    </a:cubicBezTo>
                    <a:cubicBezTo>
                      <a:pt x="93" y="26"/>
                      <a:pt x="93" y="26"/>
                      <a:pt x="93" y="25"/>
                    </a:cubicBezTo>
                    <a:cubicBezTo>
                      <a:pt x="92" y="25"/>
                      <a:pt x="92" y="25"/>
                      <a:pt x="92" y="25"/>
                    </a:cubicBezTo>
                    <a:cubicBezTo>
                      <a:pt x="91" y="25"/>
                      <a:pt x="91" y="25"/>
                      <a:pt x="91" y="24"/>
                    </a:cubicBezTo>
                    <a:cubicBezTo>
                      <a:pt x="90" y="24"/>
                      <a:pt x="90" y="24"/>
                      <a:pt x="90" y="23"/>
                    </a:cubicBezTo>
                    <a:cubicBezTo>
                      <a:pt x="90" y="23"/>
                      <a:pt x="90" y="22"/>
                      <a:pt x="90" y="21"/>
                    </a:cubicBezTo>
                    <a:cubicBezTo>
                      <a:pt x="90" y="21"/>
                      <a:pt x="90" y="21"/>
                      <a:pt x="90" y="21"/>
                    </a:cubicBezTo>
                    <a:cubicBezTo>
                      <a:pt x="90" y="20"/>
                      <a:pt x="90" y="20"/>
                      <a:pt x="90" y="19"/>
                    </a:cubicBezTo>
                    <a:cubicBezTo>
                      <a:pt x="90" y="19"/>
                      <a:pt x="90" y="19"/>
                      <a:pt x="90" y="18"/>
                    </a:cubicBezTo>
                    <a:cubicBezTo>
                      <a:pt x="90" y="18"/>
                      <a:pt x="90" y="17"/>
                      <a:pt x="90" y="17"/>
                    </a:cubicBezTo>
                    <a:cubicBezTo>
                      <a:pt x="90" y="16"/>
                      <a:pt x="90" y="15"/>
                      <a:pt x="90" y="14"/>
                    </a:cubicBezTo>
                    <a:cubicBezTo>
                      <a:pt x="90" y="13"/>
                      <a:pt x="90" y="13"/>
                      <a:pt x="90" y="12"/>
                    </a:cubicBezTo>
                    <a:cubicBezTo>
                      <a:pt x="89" y="12"/>
                      <a:pt x="89" y="12"/>
                      <a:pt x="89" y="11"/>
                    </a:cubicBezTo>
                    <a:cubicBezTo>
                      <a:pt x="89" y="11"/>
                      <a:pt x="89" y="11"/>
                      <a:pt x="89" y="11"/>
                    </a:cubicBezTo>
                    <a:cubicBezTo>
                      <a:pt x="89" y="10"/>
                      <a:pt x="89" y="10"/>
                      <a:pt x="88" y="10"/>
                    </a:cubicBezTo>
                    <a:cubicBezTo>
                      <a:pt x="88" y="10"/>
                      <a:pt x="88" y="10"/>
                      <a:pt x="87" y="11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7" y="11"/>
                      <a:pt x="86" y="11"/>
                      <a:pt x="86" y="11"/>
                    </a:cubicBezTo>
                    <a:cubicBezTo>
                      <a:pt x="86" y="11"/>
                      <a:pt x="86" y="11"/>
                      <a:pt x="86" y="11"/>
                    </a:cubicBezTo>
                    <a:cubicBezTo>
                      <a:pt x="86" y="10"/>
                      <a:pt x="86" y="10"/>
                      <a:pt x="86" y="9"/>
                    </a:cubicBezTo>
                    <a:cubicBezTo>
                      <a:pt x="86" y="9"/>
                      <a:pt x="86" y="8"/>
                      <a:pt x="86" y="7"/>
                    </a:cubicBezTo>
                    <a:cubicBezTo>
                      <a:pt x="86" y="7"/>
                      <a:pt x="86" y="6"/>
                      <a:pt x="86" y="5"/>
                    </a:cubicBezTo>
                    <a:cubicBezTo>
                      <a:pt x="86" y="5"/>
                      <a:pt x="86" y="4"/>
                      <a:pt x="86" y="4"/>
                    </a:cubicBezTo>
                    <a:cubicBezTo>
                      <a:pt x="86" y="3"/>
                      <a:pt x="85" y="3"/>
                      <a:pt x="85" y="3"/>
                    </a:cubicBezTo>
                    <a:cubicBezTo>
                      <a:pt x="85" y="2"/>
                      <a:pt x="86" y="1"/>
                      <a:pt x="85" y="1"/>
                    </a:cubicBezTo>
                    <a:cubicBezTo>
                      <a:pt x="85" y="0"/>
                      <a:pt x="84" y="0"/>
                      <a:pt x="84" y="0"/>
                    </a:cubicBezTo>
                    <a:cubicBezTo>
                      <a:pt x="83" y="1"/>
                      <a:pt x="83" y="1"/>
                      <a:pt x="83" y="2"/>
                    </a:cubicBezTo>
                    <a:cubicBezTo>
                      <a:pt x="83" y="2"/>
                      <a:pt x="83" y="2"/>
                      <a:pt x="83" y="3"/>
                    </a:cubicBezTo>
                    <a:cubicBezTo>
                      <a:pt x="83" y="3"/>
                      <a:pt x="82" y="4"/>
                      <a:pt x="82" y="4"/>
                    </a:cubicBezTo>
                    <a:cubicBezTo>
                      <a:pt x="82" y="5"/>
                      <a:pt x="82" y="5"/>
                      <a:pt x="82" y="6"/>
                    </a:cubicBezTo>
                    <a:cubicBezTo>
                      <a:pt x="82" y="7"/>
                      <a:pt x="82" y="7"/>
                      <a:pt x="82" y="8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2"/>
                      <a:pt x="80" y="12"/>
                      <a:pt x="80" y="13"/>
                    </a:cubicBezTo>
                    <a:cubicBezTo>
                      <a:pt x="80" y="14"/>
                      <a:pt x="80" y="14"/>
                      <a:pt x="79" y="15"/>
                    </a:cubicBezTo>
                    <a:cubicBezTo>
                      <a:pt x="79" y="16"/>
                      <a:pt x="79" y="16"/>
                      <a:pt x="79" y="17"/>
                    </a:cubicBezTo>
                    <a:cubicBezTo>
                      <a:pt x="79" y="17"/>
                      <a:pt x="79" y="18"/>
                      <a:pt x="79" y="19"/>
                    </a:cubicBezTo>
                    <a:cubicBezTo>
                      <a:pt x="78" y="19"/>
                      <a:pt x="78" y="19"/>
                      <a:pt x="77" y="20"/>
                    </a:cubicBezTo>
                    <a:cubicBezTo>
                      <a:pt x="77" y="20"/>
                      <a:pt x="76" y="20"/>
                      <a:pt x="76" y="20"/>
                    </a:cubicBezTo>
                    <a:cubicBezTo>
                      <a:pt x="75" y="20"/>
                      <a:pt x="75" y="20"/>
                      <a:pt x="74" y="20"/>
                    </a:cubicBezTo>
                    <a:cubicBezTo>
                      <a:pt x="74" y="20"/>
                      <a:pt x="74" y="19"/>
                      <a:pt x="73" y="19"/>
                    </a:cubicBezTo>
                    <a:cubicBezTo>
                      <a:pt x="73" y="18"/>
                      <a:pt x="72" y="18"/>
                      <a:pt x="72" y="18"/>
                    </a:cubicBezTo>
                    <a:cubicBezTo>
                      <a:pt x="71" y="17"/>
                      <a:pt x="71" y="17"/>
                      <a:pt x="70" y="16"/>
                    </a:cubicBezTo>
                    <a:cubicBezTo>
                      <a:pt x="70" y="16"/>
                      <a:pt x="70" y="16"/>
                      <a:pt x="69" y="16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68" y="15"/>
                      <a:pt x="68" y="15"/>
                      <a:pt x="67" y="15"/>
                    </a:cubicBezTo>
                    <a:cubicBezTo>
                      <a:pt x="67" y="14"/>
                      <a:pt x="67" y="14"/>
                      <a:pt x="67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65" y="13"/>
                      <a:pt x="65" y="12"/>
                      <a:pt x="65" y="12"/>
                    </a:cubicBezTo>
                    <a:cubicBezTo>
                      <a:pt x="65" y="12"/>
                      <a:pt x="66" y="11"/>
                      <a:pt x="66" y="11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66" y="11"/>
                      <a:pt x="67" y="10"/>
                      <a:pt x="67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7"/>
                      <a:pt x="67" y="7"/>
                      <a:pt x="68" y="7"/>
                    </a:cubicBezTo>
                    <a:cubicBezTo>
                      <a:pt x="68" y="7"/>
                      <a:pt x="69" y="8"/>
                      <a:pt x="69" y="7"/>
                    </a:cubicBezTo>
                    <a:cubicBezTo>
                      <a:pt x="69" y="7"/>
                      <a:pt x="69" y="6"/>
                      <a:pt x="69" y="6"/>
                    </a:cubicBezTo>
                    <a:cubicBezTo>
                      <a:pt x="69" y="6"/>
                      <a:pt x="70" y="5"/>
                      <a:pt x="70" y="5"/>
                    </a:cubicBezTo>
                    <a:cubicBezTo>
                      <a:pt x="70" y="5"/>
                      <a:pt x="70" y="4"/>
                      <a:pt x="69" y="4"/>
                    </a:cubicBezTo>
                    <a:cubicBezTo>
                      <a:pt x="69" y="4"/>
                      <a:pt x="69" y="4"/>
                      <a:pt x="68" y="4"/>
                    </a:cubicBezTo>
                    <a:cubicBezTo>
                      <a:pt x="68" y="4"/>
                      <a:pt x="68" y="4"/>
                      <a:pt x="67" y="4"/>
                    </a:cubicBezTo>
                    <a:cubicBezTo>
                      <a:pt x="67" y="4"/>
                      <a:pt x="67" y="3"/>
                      <a:pt x="67" y="3"/>
                    </a:cubicBezTo>
                    <a:cubicBezTo>
                      <a:pt x="67" y="3"/>
                      <a:pt x="67" y="3"/>
                      <a:pt x="66" y="3"/>
                    </a:cubicBezTo>
                    <a:cubicBezTo>
                      <a:pt x="66" y="4"/>
                      <a:pt x="66" y="4"/>
                      <a:pt x="65" y="4"/>
                    </a:cubicBezTo>
                    <a:cubicBezTo>
                      <a:pt x="65" y="4"/>
                      <a:pt x="65" y="4"/>
                      <a:pt x="64" y="4"/>
                    </a:cubicBezTo>
                    <a:cubicBezTo>
                      <a:pt x="64" y="4"/>
                      <a:pt x="63" y="4"/>
                      <a:pt x="63" y="4"/>
                    </a:cubicBezTo>
                    <a:cubicBezTo>
                      <a:pt x="62" y="3"/>
                      <a:pt x="62" y="3"/>
                      <a:pt x="62" y="3"/>
                    </a:cubicBezTo>
                    <a:cubicBezTo>
                      <a:pt x="61" y="3"/>
                      <a:pt x="61" y="3"/>
                      <a:pt x="60" y="3"/>
                    </a:cubicBezTo>
                    <a:cubicBezTo>
                      <a:pt x="60" y="3"/>
                      <a:pt x="60" y="2"/>
                      <a:pt x="60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8" y="2"/>
                      <a:pt x="58" y="1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3"/>
                      <a:pt x="57" y="3"/>
                      <a:pt x="58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9" y="3"/>
                      <a:pt x="58" y="4"/>
                      <a:pt x="58" y="4"/>
                    </a:cubicBezTo>
                    <a:cubicBezTo>
                      <a:pt x="58" y="5"/>
                      <a:pt x="58" y="4"/>
                      <a:pt x="57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6" y="5"/>
                      <a:pt x="56" y="4"/>
                      <a:pt x="56" y="4"/>
                    </a:cubicBezTo>
                    <a:cubicBezTo>
                      <a:pt x="55" y="4"/>
                      <a:pt x="55" y="5"/>
                      <a:pt x="55" y="5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2" y="6"/>
                      <a:pt x="52" y="7"/>
                    </a:cubicBezTo>
                    <a:cubicBezTo>
                      <a:pt x="52" y="7"/>
                      <a:pt x="53" y="8"/>
                      <a:pt x="52" y="8"/>
                    </a:cubicBezTo>
                    <a:cubicBezTo>
                      <a:pt x="52" y="9"/>
                      <a:pt x="52" y="8"/>
                      <a:pt x="51" y="9"/>
                    </a:cubicBezTo>
                    <a:cubicBezTo>
                      <a:pt x="51" y="9"/>
                      <a:pt x="51" y="9"/>
                      <a:pt x="51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1"/>
                      <a:pt x="50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2"/>
                      <a:pt x="51" y="12"/>
                      <a:pt x="51" y="12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49" y="13"/>
                      <a:pt x="49" y="12"/>
                      <a:pt x="48" y="12"/>
                    </a:cubicBezTo>
                    <a:cubicBezTo>
                      <a:pt x="47" y="12"/>
                      <a:pt x="47" y="13"/>
                      <a:pt x="47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46" y="12"/>
                      <a:pt x="46" y="12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0"/>
                      <a:pt x="46" y="10"/>
                      <a:pt x="45" y="10"/>
                    </a:cubicBezTo>
                    <a:cubicBezTo>
                      <a:pt x="45" y="10"/>
                      <a:pt x="45" y="10"/>
                      <a:pt x="44" y="9"/>
                    </a:cubicBezTo>
                    <a:cubicBezTo>
                      <a:pt x="44" y="9"/>
                      <a:pt x="44" y="9"/>
                      <a:pt x="43" y="9"/>
                    </a:cubicBezTo>
                    <a:cubicBezTo>
                      <a:pt x="43" y="9"/>
                      <a:pt x="43" y="9"/>
                      <a:pt x="42" y="10"/>
                    </a:cubicBezTo>
                    <a:cubicBezTo>
                      <a:pt x="42" y="10"/>
                      <a:pt x="42" y="10"/>
                      <a:pt x="42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1" y="11"/>
                      <a:pt x="41" y="11"/>
                      <a:pt x="40" y="11"/>
                    </a:cubicBezTo>
                    <a:cubicBezTo>
                      <a:pt x="40" y="11"/>
                      <a:pt x="40" y="12"/>
                      <a:pt x="39" y="12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8" y="14"/>
                      <a:pt x="38" y="13"/>
                      <a:pt x="37" y="14"/>
                    </a:cubicBezTo>
                    <a:cubicBezTo>
                      <a:pt x="37" y="14"/>
                      <a:pt x="37" y="14"/>
                      <a:pt x="37" y="15"/>
                    </a:cubicBezTo>
                    <a:cubicBezTo>
                      <a:pt x="37" y="15"/>
                      <a:pt x="37" y="16"/>
                      <a:pt x="37" y="16"/>
                    </a:cubicBezTo>
                    <a:cubicBezTo>
                      <a:pt x="36" y="16"/>
                      <a:pt x="36" y="16"/>
                      <a:pt x="36" y="17"/>
                    </a:cubicBezTo>
                    <a:cubicBezTo>
                      <a:pt x="35" y="17"/>
                      <a:pt x="34" y="16"/>
                      <a:pt x="34" y="17"/>
                    </a:cubicBezTo>
                    <a:cubicBezTo>
                      <a:pt x="34" y="17"/>
                      <a:pt x="34" y="17"/>
                      <a:pt x="35" y="18"/>
                    </a:cubicBezTo>
                    <a:cubicBezTo>
                      <a:pt x="35" y="18"/>
                      <a:pt x="34" y="19"/>
                      <a:pt x="33" y="19"/>
                    </a:cubicBezTo>
                    <a:cubicBezTo>
                      <a:pt x="33" y="19"/>
                      <a:pt x="33" y="19"/>
                      <a:pt x="33" y="18"/>
                    </a:cubicBezTo>
                    <a:cubicBezTo>
                      <a:pt x="33" y="18"/>
                      <a:pt x="33" y="17"/>
                      <a:pt x="33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1" y="18"/>
                      <a:pt x="31" y="18"/>
                      <a:pt x="31" y="19"/>
                    </a:cubicBezTo>
                    <a:cubicBezTo>
                      <a:pt x="31" y="19"/>
                      <a:pt x="31" y="19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1"/>
                      <a:pt x="30" y="21"/>
                    </a:cubicBezTo>
                    <a:cubicBezTo>
                      <a:pt x="30" y="21"/>
                      <a:pt x="30" y="22"/>
                      <a:pt x="30" y="22"/>
                    </a:cubicBezTo>
                    <a:cubicBezTo>
                      <a:pt x="30" y="22"/>
                      <a:pt x="29" y="22"/>
                      <a:pt x="29" y="23"/>
                    </a:cubicBezTo>
                    <a:cubicBezTo>
                      <a:pt x="29" y="23"/>
                      <a:pt x="28" y="23"/>
                      <a:pt x="28" y="24"/>
                    </a:cubicBezTo>
                    <a:cubicBezTo>
                      <a:pt x="28" y="24"/>
                      <a:pt x="27" y="24"/>
                      <a:pt x="27" y="25"/>
                    </a:cubicBezTo>
                    <a:cubicBezTo>
                      <a:pt x="27" y="25"/>
                      <a:pt x="27" y="25"/>
                      <a:pt x="27" y="26"/>
                    </a:cubicBezTo>
                    <a:cubicBezTo>
                      <a:pt x="27" y="26"/>
                      <a:pt x="26" y="26"/>
                      <a:pt x="26" y="27"/>
                    </a:cubicBezTo>
                    <a:cubicBezTo>
                      <a:pt x="26" y="27"/>
                      <a:pt x="26" y="27"/>
                      <a:pt x="25" y="27"/>
                    </a:cubicBezTo>
                    <a:cubicBezTo>
                      <a:pt x="25" y="27"/>
                      <a:pt x="25" y="27"/>
                      <a:pt x="24" y="27"/>
                    </a:cubicBezTo>
                    <a:cubicBezTo>
                      <a:pt x="23" y="28"/>
                      <a:pt x="23" y="27"/>
                      <a:pt x="22" y="27"/>
                    </a:cubicBezTo>
                    <a:cubicBezTo>
                      <a:pt x="22" y="27"/>
                      <a:pt x="21" y="27"/>
                      <a:pt x="21" y="27"/>
                    </a:cubicBezTo>
                    <a:cubicBezTo>
                      <a:pt x="21" y="28"/>
                      <a:pt x="21" y="28"/>
                      <a:pt x="20" y="28"/>
                    </a:cubicBezTo>
                    <a:cubicBezTo>
                      <a:pt x="20" y="29"/>
                      <a:pt x="20" y="28"/>
                      <a:pt x="19" y="28"/>
                    </a:cubicBezTo>
                    <a:cubicBezTo>
                      <a:pt x="19" y="28"/>
                      <a:pt x="18" y="28"/>
                      <a:pt x="18" y="29"/>
                    </a:cubicBezTo>
                    <a:cubicBezTo>
                      <a:pt x="18" y="29"/>
                      <a:pt x="18" y="29"/>
                      <a:pt x="17" y="29"/>
                    </a:cubicBezTo>
                    <a:cubicBezTo>
                      <a:pt x="17" y="30"/>
                      <a:pt x="17" y="29"/>
                      <a:pt x="16" y="30"/>
                    </a:cubicBezTo>
                    <a:cubicBezTo>
                      <a:pt x="16" y="30"/>
                      <a:pt x="16" y="29"/>
                      <a:pt x="15" y="29"/>
                    </a:cubicBezTo>
                    <a:cubicBezTo>
                      <a:pt x="15" y="30"/>
                      <a:pt x="14" y="30"/>
                      <a:pt x="14" y="30"/>
                    </a:cubicBezTo>
                    <a:cubicBezTo>
                      <a:pt x="14" y="30"/>
                      <a:pt x="13" y="30"/>
                      <a:pt x="13" y="30"/>
                    </a:cubicBezTo>
                    <a:cubicBezTo>
                      <a:pt x="13" y="30"/>
                      <a:pt x="12" y="31"/>
                      <a:pt x="12" y="31"/>
                    </a:cubicBezTo>
                    <a:cubicBezTo>
                      <a:pt x="12" y="31"/>
                      <a:pt x="12" y="31"/>
                      <a:pt x="11" y="31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3"/>
                      <a:pt x="9" y="33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5"/>
                      <a:pt x="7" y="35"/>
                      <a:pt x="7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37"/>
                      <a:pt x="7" y="37"/>
                      <a:pt x="6" y="37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39"/>
                      <a:pt x="5" y="39"/>
                      <a:pt x="5" y="39"/>
                    </a:cubicBezTo>
                    <a:cubicBezTo>
                      <a:pt x="5" y="40"/>
                      <a:pt x="5" y="40"/>
                      <a:pt x="5" y="41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1"/>
                      <a:pt x="6" y="42"/>
                    </a:cubicBezTo>
                    <a:cubicBezTo>
                      <a:pt x="6" y="42"/>
                      <a:pt x="6" y="42"/>
                      <a:pt x="6" y="43"/>
                    </a:cubicBezTo>
                    <a:cubicBezTo>
                      <a:pt x="6" y="44"/>
                      <a:pt x="6" y="44"/>
                      <a:pt x="6" y="45"/>
                    </a:cubicBezTo>
                    <a:cubicBezTo>
                      <a:pt x="6" y="45"/>
                      <a:pt x="6" y="45"/>
                      <a:pt x="5" y="45"/>
                    </a:cubicBezTo>
                    <a:cubicBezTo>
                      <a:pt x="5" y="45"/>
                      <a:pt x="5" y="45"/>
                      <a:pt x="5" y="44"/>
                    </a:cubicBezTo>
                    <a:cubicBezTo>
                      <a:pt x="5" y="44"/>
                      <a:pt x="5" y="43"/>
                      <a:pt x="4" y="43"/>
                    </a:cubicBezTo>
                    <a:cubicBezTo>
                      <a:pt x="4" y="43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5"/>
                    </a:cubicBezTo>
                    <a:cubicBezTo>
                      <a:pt x="4" y="45"/>
                      <a:pt x="4" y="45"/>
                      <a:pt x="4" y="46"/>
                    </a:cubicBezTo>
                    <a:cubicBezTo>
                      <a:pt x="4" y="46"/>
                      <a:pt x="3" y="45"/>
                      <a:pt x="3" y="45"/>
                    </a:cubicBezTo>
                    <a:cubicBezTo>
                      <a:pt x="3" y="45"/>
                      <a:pt x="3" y="46"/>
                      <a:pt x="3" y="46"/>
                    </a:cubicBezTo>
                    <a:cubicBezTo>
                      <a:pt x="3" y="47"/>
                      <a:pt x="3" y="47"/>
                      <a:pt x="4" y="47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4" y="51"/>
                      <a:pt x="5" y="52"/>
                      <a:pt x="5" y="52"/>
                    </a:cubicBezTo>
                    <a:cubicBezTo>
                      <a:pt x="5" y="53"/>
                      <a:pt x="5" y="53"/>
                      <a:pt x="5" y="54"/>
                    </a:cubicBezTo>
                    <a:cubicBezTo>
                      <a:pt x="5" y="54"/>
                      <a:pt x="4" y="55"/>
                      <a:pt x="4" y="55"/>
                    </a:cubicBezTo>
                    <a:cubicBezTo>
                      <a:pt x="4" y="56"/>
                      <a:pt x="4" y="57"/>
                      <a:pt x="4" y="57"/>
                    </a:cubicBezTo>
                    <a:cubicBezTo>
                      <a:pt x="4" y="58"/>
                      <a:pt x="4" y="59"/>
                      <a:pt x="4" y="60"/>
                    </a:cubicBezTo>
                    <a:cubicBezTo>
                      <a:pt x="4" y="60"/>
                      <a:pt x="4" y="61"/>
                      <a:pt x="4" y="61"/>
                    </a:cubicBezTo>
                    <a:cubicBezTo>
                      <a:pt x="4" y="62"/>
                      <a:pt x="4" y="62"/>
                      <a:pt x="4" y="62"/>
                    </a:cubicBezTo>
                    <a:cubicBezTo>
                      <a:pt x="4" y="62"/>
                      <a:pt x="4" y="63"/>
                      <a:pt x="4" y="63"/>
                    </a:cubicBezTo>
                    <a:cubicBezTo>
                      <a:pt x="4" y="64"/>
                      <a:pt x="3" y="64"/>
                      <a:pt x="3" y="64"/>
                    </a:cubicBezTo>
                    <a:cubicBezTo>
                      <a:pt x="3" y="65"/>
                      <a:pt x="3" y="66"/>
                      <a:pt x="2" y="66"/>
                    </a:cubicBezTo>
                    <a:cubicBezTo>
                      <a:pt x="2" y="66"/>
                      <a:pt x="2" y="66"/>
                      <a:pt x="1" y="67"/>
                    </a:cubicBezTo>
                    <a:cubicBezTo>
                      <a:pt x="1" y="67"/>
                      <a:pt x="1" y="67"/>
                      <a:pt x="0" y="67"/>
                    </a:cubicBezTo>
                    <a:cubicBezTo>
                      <a:pt x="0" y="67"/>
                      <a:pt x="0" y="68"/>
                      <a:pt x="0" y="68"/>
                    </a:cubicBezTo>
                    <a:cubicBezTo>
                      <a:pt x="1" y="68"/>
                      <a:pt x="1" y="68"/>
                      <a:pt x="1" y="69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91" name="Freeform 82"/>
              <p:cNvSpPr>
                <a:spLocks/>
              </p:cNvSpPr>
              <p:nvPr/>
            </p:nvSpPr>
            <p:spPr bwMode="auto">
              <a:xfrm>
                <a:off x="7745414" y="3432176"/>
                <a:ext cx="42863" cy="33338"/>
              </a:xfrm>
              <a:custGeom>
                <a:avLst/>
                <a:gdLst>
                  <a:gd name="T0" fmla="*/ 1 w 4"/>
                  <a:gd name="T1" fmla="*/ 2 h 3"/>
                  <a:gd name="T2" fmla="*/ 1 w 4"/>
                  <a:gd name="T3" fmla="*/ 2 h 3"/>
                  <a:gd name="T4" fmla="*/ 1 w 4"/>
                  <a:gd name="T5" fmla="*/ 3 h 3"/>
                  <a:gd name="T6" fmla="*/ 2 w 4"/>
                  <a:gd name="T7" fmla="*/ 3 h 3"/>
                  <a:gd name="T8" fmla="*/ 3 w 4"/>
                  <a:gd name="T9" fmla="*/ 2 h 3"/>
                  <a:gd name="T10" fmla="*/ 4 w 4"/>
                  <a:gd name="T11" fmla="*/ 1 h 3"/>
                  <a:gd name="T12" fmla="*/ 3 w 4"/>
                  <a:gd name="T13" fmla="*/ 1 h 3"/>
                  <a:gd name="T14" fmla="*/ 2 w 4"/>
                  <a:gd name="T15" fmla="*/ 1 h 3"/>
                  <a:gd name="T16" fmla="*/ 1 w 4"/>
                  <a:gd name="T17" fmla="*/ 1 h 3"/>
                  <a:gd name="T18" fmla="*/ 0 w 4"/>
                  <a:gd name="T19" fmla="*/ 1 h 3"/>
                  <a:gd name="T20" fmla="*/ 0 w 4"/>
                  <a:gd name="T21" fmla="*/ 2 h 3"/>
                  <a:gd name="T22" fmla="*/ 1 w 4"/>
                  <a:gd name="T2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92" name="Freeform 83"/>
              <p:cNvSpPr>
                <a:spLocks/>
              </p:cNvSpPr>
              <p:nvPr/>
            </p:nvSpPr>
            <p:spPr bwMode="auto">
              <a:xfrm>
                <a:off x="7702552" y="4200526"/>
                <a:ext cx="42863" cy="11113"/>
              </a:xfrm>
              <a:custGeom>
                <a:avLst/>
                <a:gdLst>
                  <a:gd name="T0" fmla="*/ 1 w 4"/>
                  <a:gd name="T1" fmla="*/ 1 h 1"/>
                  <a:gd name="T2" fmla="*/ 2 w 4"/>
                  <a:gd name="T3" fmla="*/ 1 h 1"/>
                  <a:gd name="T4" fmla="*/ 3 w 4"/>
                  <a:gd name="T5" fmla="*/ 1 h 1"/>
                  <a:gd name="T6" fmla="*/ 4 w 4"/>
                  <a:gd name="T7" fmla="*/ 1 h 1"/>
                  <a:gd name="T8" fmla="*/ 4 w 4"/>
                  <a:gd name="T9" fmla="*/ 0 h 1"/>
                  <a:gd name="T10" fmla="*/ 3 w 4"/>
                  <a:gd name="T11" fmla="*/ 0 h 1"/>
                  <a:gd name="T12" fmla="*/ 2 w 4"/>
                  <a:gd name="T13" fmla="*/ 0 h 1"/>
                  <a:gd name="T14" fmla="*/ 0 w 4"/>
                  <a:gd name="T15" fmla="*/ 1 h 1"/>
                  <a:gd name="T16" fmla="*/ 0 w 4"/>
                  <a:gd name="T17" fmla="*/ 1 h 1"/>
                  <a:gd name="T18" fmla="*/ 1 w 4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93" name="Freeform 84"/>
              <p:cNvSpPr>
                <a:spLocks/>
              </p:cNvSpPr>
              <p:nvPr/>
            </p:nvSpPr>
            <p:spPr bwMode="auto">
              <a:xfrm>
                <a:off x="7821614" y="4330701"/>
                <a:ext cx="20638" cy="9525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94" name="Freeform 85"/>
              <p:cNvSpPr>
                <a:spLocks/>
              </p:cNvSpPr>
              <p:nvPr/>
            </p:nvSpPr>
            <p:spPr bwMode="auto">
              <a:xfrm>
                <a:off x="7918452" y="4330701"/>
                <a:ext cx="22225" cy="20638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1 w 2"/>
                  <a:gd name="T9" fmla="*/ 0 h 2"/>
                  <a:gd name="T10" fmla="*/ 0 w 2"/>
                  <a:gd name="T11" fmla="*/ 1 h 2"/>
                  <a:gd name="T12" fmla="*/ 0 w 2"/>
                  <a:gd name="T13" fmla="*/ 2 h 2"/>
                  <a:gd name="T14" fmla="*/ 1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95" name="Freeform 86"/>
              <p:cNvSpPr>
                <a:spLocks/>
              </p:cNvSpPr>
              <p:nvPr/>
            </p:nvSpPr>
            <p:spPr bwMode="auto">
              <a:xfrm>
                <a:off x="7799389" y="4362451"/>
                <a:ext cx="130175" cy="85725"/>
              </a:xfrm>
              <a:custGeom>
                <a:avLst/>
                <a:gdLst>
                  <a:gd name="T0" fmla="*/ 1 w 12"/>
                  <a:gd name="T1" fmla="*/ 8 h 8"/>
                  <a:gd name="T2" fmla="*/ 2 w 12"/>
                  <a:gd name="T3" fmla="*/ 8 h 8"/>
                  <a:gd name="T4" fmla="*/ 3 w 12"/>
                  <a:gd name="T5" fmla="*/ 7 h 8"/>
                  <a:gd name="T6" fmla="*/ 4 w 12"/>
                  <a:gd name="T7" fmla="*/ 7 h 8"/>
                  <a:gd name="T8" fmla="*/ 6 w 12"/>
                  <a:gd name="T9" fmla="*/ 6 h 8"/>
                  <a:gd name="T10" fmla="*/ 7 w 12"/>
                  <a:gd name="T11" fmla="*/ 6 h 8"/>
                  <a:gd name="T12" fmla="*/ 8 w 12"/>
                  <a:gd name="T13" fmla="*/ 4 h 8"/>
                  <a:gd name="T14" fmla="*/ 9 w 12"/>
                  <a:gd name="T15" fmla="*/ 4 h 8"/>
                  <a:gd name="T16" fmla="*/ 10 w 12"/>
                  <a:gd name="T17" fmla="*/ 2 h 8"/>
                  <a:gd name="T18" fmla="*/ 10 w 12"/>
                  <a:gd name="T19" fmla="*/ 1 h 8"/>
                  <a:gd name="T20" fmla="*/ 11 w 12"/>
                  <a:gd name="T21" fmla="*/ 0 h 8"/>
                  <a:gd name="T22" fmla="*/ 10 w 12"/>
                  <a:gd name="T23" fmla="*/ 0 h 8"/>
                  <a:gd name="T24" fmla="*/ 9 w 12"/>
                  <a:gd name="T25" fmla="*/ 0 h 8"/>
                  <a:gd name="T26" fmla="*/ 8 w 12"/>
                  <a:gd name="T27" fmla="*/ 0 h 8"/>
                  <a:gd name="T28" fmla="*/ 7 w 12"/>
                  <a:gd name="T29" fmla="*/ 1 h 8"/>
                  <a:gd name="T30" fmla="*/ 6 w 12"/>
                  <a:gd name="T31" fmla="*/ 1 h 8"/>
                  <a:gd name="T32" fmla="*/ 6 w 12"/>
                  <a:gd name="T33" fmla="*/ 0 h 8"/>
                  <a:gd name="T34" fmla="*/ 5 w 12"/>
                  <a:gd name="T35" fmla="*/ 0 h 8"/>
                  <a:gd name="T36" fmla="*/ 3 w 12"/>
                  <a:gd name="T37" fmla="*/ 0 h 8"/>
                  <a:gd name="T38" fmla="*/ 3 w 12"/>
                  <a:gd name="T39" fmla="*/ 0 h 8"/>
                  <a:gd name="T40" fmla="*/ 2 w 12"/>
                  <a:gd name="T41" fmla="*/ 1 h 8"/>
                  <a:gd name="T42" fmla="*/ 2 w 12"/>
                  <a:gd name="T43" fmla="*/ 3 h 8"/>
                  <a:gd name="T44" fmla="*/ 2 w 12"/>
                  <a:gd name="T45" fmla="*/ 4 h 8"/>
                  <a:gd name="T46" fmla="*/ 1 w 12"/>
                  <a:gd name="T47" fmla="*/ 5 h 8"/>
                  <a:gd name="T48" fmla="*/ 1 w 12"/>
                  <a:gd name="T49" fmla="*/ 6 h 8"/>
                  <a:gd name="T50" fmla="*/ 1 w 12"/>
                  <a:gd name="T51" fmla="*/ 7 h 8"/>
                  <a:gd name="T52" fmla="*/ 1 w 12"/>
                  <a:gd name="T5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8">
                    <a:moveTo>
                      <a:pt x="1" y="8"/>
                    </a:move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3" y="8"/>
                      <a:pt x="3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5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1" y="1"/>
                      <a:pt x="12" y="1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0" y="8"/>
                      <a:pt x="1" y="8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96" name="Freeform 87"/>
              <p:cNvSpPr>
                <a:spLocks/>
              </p:cNvSpPr>
              <p:nvPr/>
            </p:nvSpPr>
            <p:spPr bwMode="auto">
              <a:xfrm>
                <a:off x="5672139" y="2243139"/>
                <a:ext cx="22225" cy="2222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0 h 2"/>
                  <a:gd name="T4" fmla="*/ 0 w 2"/>
                  <a:gd name="T5" fmla="*/ 1 h 2"/>
                  <a:gd name="T6" fmla="*/ 0 w 2"/>
                  <a:gd name="T7" fmla="*/ 1 h 2"/>
                  <a:gd name="T8" fmla="*/ 1 w 2"/>
                  <a:gd name="T9" fmla="*/ 1 h 2"/>
                  <a:gd name="T10" fmla="*/ 2 w 2"/>
                  <a:gd name="T11" fmla="*/ 1 h 2"/>
                  <a:gd name="T12" fmla="*/ 2 w 2"/>
                  <a:gd name="T13" fmla="*/ 0 h 2"/>
                  <a:gd name="T14" fmla="*/ 1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97" name="Freeform 88"/>
              <p:cNvSpPr>
                <a:spLocks/>
              </p:cNvSpPr>
              <p:nvPr/>
            </p:nvSpPr>
            <p:spPr bwMode="auto">
              <a:xfrm>
                <a:off x="7346952" y="1757364"/>
                <a:ext cx="117475" cy="161925"/>
              </a:xfrm>
              <a:custGeom>
                <a:avLst/>
                <a:gdLst>
                  <a:gd name="T0" fmla="*/ 2 w 11"/>
                  <a:gd name="T1" fmla="*/ 9 h 15"/>
                  <a:gd name="T2" fmla="*/ 3 w 11"/>
                  <a:gd name="T3" fmla="*/ 9 h 15"/>
                  <a:gd name="T4" fmla="*/ 4 w 11"/>
                  <a:gd name="T5" fmla="*/ 10 h 15"/>
                  <a:gd name="T6" fmla="*/ 4 w 11"/>
                  <a:gd name="T7" fmla="*/ 11 h 15"/>
                  <a:gd name="T8" fmla="*/ 4 w 11"/>
                  <a:gd name="T9" fmla="*/ 13 h 15"/>
                  <a:gd name="T10" fmla="*/ 4 w 11"/>
                  <a:gd name="T11" fmla="*/ 14 h 15"/>
                  <a:gd name="T12" fmla="*/ 6 w 11"/>
                  <a:gd name="T13" fmla="*/ 14 h 15"/>
                  <a:gd name="T14" fmla="*/ 7 w 11"/>
                  <a:gd name="T15" fmla="*/ 14 h 15"/>
                  <a:gd name="T16" fmla="*/ 8 w 11"/>
                  <a:gd name="T17" fmla="*/ 14 h 15"/>
                  <a:gd name="T18" fmla="*/ 8 w 11"/>
                  <a:gd name="T19" fmla="*/ 14 h 15"/>
                  <a:gd name="T20" fmla="*/ 9 w 11"/>
                  <a:gd name="T21" fmla="*/ 14 h 15"/>
                  <a:gd name="T22" fmla="*/ 9 w 11"/>
                  <a:gd name="T23" fmla="*/ 13 h 15"/>
                  <a:gd name="T24" fmla="*/ 10 w 11"/>
                  <a:gd name="T25" fmla="*/ 12 h 15"/>
                  <a:gd name="T26" fmla="*/ 11 w 11"/>
                  <a:gd name="T27" fmla="*/ 11 h 15"/>
                  <a:gd name="T28" fmla="*/ 11 w 11"/>
                  <a:gd name="T29" fmla="*/ 11 h 15"/>
                  <a:gd name="T30" fmla="*/ 10 w 11"/>
                  <a:gd name="T31" fmla="*/ 10 h 15"/>
                  <a:gd name="T32" fmla="*/ 10 w 11"/>
                  <a:gd name="T33" fmla="*/ 10 h 15"/>
                  <a:gd name="T34" fmla="*/ 9 w 11"/>
                  <a:gd name="T35" fmla="*/ 9 h 15"/>
                  <a:gd name="T36" fmla="*/ 9 w 11"/>
                  <a:gd name="T37" fmla="*/ 8 h 15"/>
                  <a:gd name="T38" fmla="*/ 9 w 11"/>
                  <a:gd name="T39" fmla="*/ 8 h 15"/>
                  <a:gd name="T40" fmla="*/ 10 w 11"/>
                  <a:gd name="T41" fmla="*/ 7 h 15"/>
                  <a:gd name="T42" fmla="*/ 10 w 11"/>
                  <a:gd name="T43" fmla="*/ 7 h 15"/>
                  <a:gd name="T44" fmla="*/ 11 w 11"/>
                  <a:gd name="T45" fmla="*/ 6 h 15"/>
                  <a:gd name="T46" fmla="*/ 11 w 11"/>
                  <a:gd name="T47" fmla="*/ 4 h 15"/>
                  <a:gd name="T48" fmla="*/ 11 w 11"/>
                  <a:gd name="T49" fmla="*/ 4 h 15"/>
                  <a:gd name="T50" fmla="*/ 10 w 11"/>
                  <a:gd name="T51" fmla="*/ 2 h 15"/>
                  <a:gd name="T52" fmla="*/ 11 w 11"/>
                  <a:gd name="T53" fmla="*/ 1 h 15"/>
                  <a:gd name="T54" fmla="*/ 11 w 11"/>
                  <a:gd name="T55" fmla="*/ 1 h 15"/>
                  <a:gd name="T56" fmla="*/ 10 w 11"/>
                  <a:gd name="T57" fmla="*/ 0 h 15"/>
                  <a:gd name="T58" fmla="*/ 10 w 11"/>
                  <a:gd name="T59" fmla="*/ 1 h 15"/>
                  <a:gd name="T60" fmla="*/ 9 w 11"/>
                  <a:gd name="T61" fmla="*/ 0 h 15"/>
                  <a:gd name="T62" fmla="*/ 8 w 11"/>
                  <a:gd name="T63" fmla="*/ 0 h 15"/>
                  <a:gd name="T64" fmla="*/ 8 w 11"/>
                  <a:gd name="T65" fmla="*/ 1 h 15"/>
                  <a:gd name="T66" fmla="*/ 8 w 11"/>
                  <a:gd name="T67" fmla="*/ 2 h 15"/>
                  <a:gd name="T68" fmla="*/ 6 w 11"/>
                  <a:gd name="T69" fmla="*/ 4 h 15"/>
                  <a:gd name="T70" fmla="*/ 6 w 11"/>
                  <a:gd name="T71" fmla="*/ 5 h 15"/>
                  <a:gd name="T72" fmla="*/ 5 w 11"/>
                  <a:gd name="T73" fmla="*/ 6 h 15"/>
                  <a:gd name="T74" fmla="*/ 3 w 11"/>
                  <a:gd name="T75" fmla="*/ 6 h 15"/>
                  <a:gd name="T76" fmla="*/ 2 w 11"/>
                  <a:gd name="T77" fmla="*/ 7 h 15"/>
                  <a:gd name="T78" fmla="*/ 1 w 11"/>
                  <a:gd name="T79" fmla="*/ 7 h 15"/>
                  <a:gd name="T80" fmla="*/ 1 w 11"/>
                  <a:gd name="T81" fmla="*/ 8 h 15"/>
                  <a:gd name="T82" fmla="*/ 0 w 11"/>
                  <a:gd name="T83" fmla="*/ 8 h 15"/>
                  <a:gd name="T84" fmla="*/ 0 w 11"/>
                  <a:gd name="T85" fmla="*/ 8 h 15"/>
                  <a:gd name="T86" fmla="*/ 1 w 11"/>
                  <a:gd name="T87" fmla="*/ 9 h 15"/>
                  <a:gd name="T88" fmla="*/ 2 w 11"/>
                  <a:gd name="T8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" h="15">
                    <a:moveTo>
                      <a:pt x="2" y="9"/>
                    </a:moveTo>
                    <a:cubicBezTo>
                      <a:pt x="2" y="9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10"/>
                    </a:cubicBezTo>
                    <a:cubicBezTo>
                      <a:pt x="4" y="10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5" y="15"/>
                      <a:pt x="5" y="14"/>
                      <a:pt x="6" y="14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0" y="11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9"/>
                      <a:pt x="9" y="10"/>
                      <a:pt x="9" y="9"/>
                    </a:cubicBezTo>
                    <a:cubicBezTo>
                      <a:pt x="9" y="9"/>
                      <a:pt x="8" y="9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0" y="3"/>
                      <a:pt x="10" y="2"/>
                    </a:cubicBezTo>
                    <a:cubicBezTo>
                      <a:pt x="10" y="2"/>
                      <a:pt x="11" y="2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0"/>
                      <a:pt x="10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9" y="1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7" y="3"/>
                      <a:pt x="7" y="3"/>
                      <a:pt x="6" y="4"/>
                    </a:cubicBezTo>
                    <a:cubicBezTo>
                      <a:pt x="6" y="4"/>
                      <a:pt x="6" y="5"/>
                      <a:pt x="6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6"/>
                      <a:pt x="4" y="6"/>
                      <a:pt x="3" y="6"/>
                    </a:cubicBezTo>
                    <a:cubicBezTo>
                      <a:pt x="3" y="7"/>
                      <a:pt x="2" y="7"/>
                      <a:pt x="2" y="7"/>
                    </a:cubicBezTo>
                    <a:cubicBezTo>
                      <a:pt x="2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2" y="9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98" name="Freeform 89"/>
              <p:cNvSpPr>
                <a:spLocks/>
              </p:cNvSpPr>
              <p:nvPr/>
            </p:nvSpPr>
            <p:spPr bwMode="auto">
              <a:xfrm>
                <a:off x="7454902" y="3032126"/>
                <a:ext cx="182563" cy="238125"/>
              </a:xfrm>
              <a:custGeom>
                <a:avLst/>
                <a:gdLst>
                  <a:gd name="T0" fmla="*/ 1 w 17"/>
                  <a:gd name="T1" fmla="*/ 10 h 22"/>
                  <a:gd name="T2" fmla="*/ 1 w 17"/>
                  <a:gd name="T3" fmla="*/ 11 h 22"/>
                  <a:gd name="T4" fmla="*/ 0 w 17"/>
                  <a:gd name="T5" fmla="*/ 13 h 22"/>
                  <a:gd name="T6" fmla="*/ 0 w 17"/>
                  <a:gd name="T7" fmla="*/ 15 h 22"/>
                  <a:gd name="T8" fmla="*/ 2 w 17"/>
                  <a:gd name="T9" fmla="*/ 16 h 22"/>
                  <a:gd name="T10" fmla="*/ 2 w 17"/>
                  <a:gd name="T11" fmla="*/ 18 h 22"/>
                  <a:gd name="T12" fmla="*/ 1 w 17"/>
                  <a:gd name="T13" fmla="*/ 21 h 22"/>
                  <a:gd name="T14" fmla="*/ 4 w 17"/>
                  <a:gd name="T15" fmla="*/ 21 h 22"/>
                  <a:gd name="T16" fmla="*/ 4 w 17"/>
                  <a:gd name="T17" fmla="*/ 18 h 22"/>
                  <a:gd name="T18" fmla="*/ 4 w 17"/>
                  <a:gd name="T19" fmla="*/ 17 h 22"/>
                  <a:gd name="T20" fmla="*/ 4 w 17"/>
                  <a:gd name="T21" fmla="*/ 15 h 22"/>
                  <a:gd name="T22" fmla="*/ 5 w 17"/>
                  <a:gd name="T23" fmla="*/ 13 h 22"/>
                  <a:gd name="T24" fmla="*/ 6 w 17"/>
                  <a:gd name="T25" fmla="*/ 14 h 22"/>
                  <a:gd name="T26" fmla="*/ 6 w 17"/>
                  <a:gd name="T27" fmla="*/ 17 h 22"/>
                  <a:gd name="T28" fmla="*/ 7 w 17"/>
                  <a:gd name="T29" fmla="*/ 17 h 22"/>
                  <a:gd name="T30" fmla="*/ 7 w 17"/>
                  <a:gd name="T31" fmla="*/ 19 h 22"/>
                  <a:gd name="T32" fmla="*/ 8 w 17"/>
                  <a:gd name="T33" fmla="*/ 18 h 22"/>
                  <a:gd name="T34" fmla="*/ 10 w 17"/>
                  <a:gd name="T35" fmla="*/ 18 h 22"/>
                  <a:gd name="T36" fmla="*/ 10 w 17"/>
                  <a:gd name="T37" fmla="*/ 16 h 22"/>
                  <a:gd name="T38" fmla="*/ 9 w 17"/>
                  <a:gd name="T39" fmla="*/ 15 h 22"/>
                  <a:gd name="T40" fmla="*/ 9 w 17"/>
                  <a:gd name="T41" fmla="*/ 14 h 22"/>
                  <a:gd name="T42" fmla="*/ 7 w 17"/>
                  <a:gd name="T43" fmla="*/ 12 h 22"/>
                  <a:gd name="T44" fmla="*/ 7 w 17"/>
                  <a:gd name="T45" fmla="*/ 11 h 22"/>
                  <a:gd name="T46" fmla="*/ 9 w 17"/>
                  <a:gd name="T47" fmla="*/ 10 h 22"/>
                  <a:gd name="T48" fmla="*/ 11 w 17"/>
                  <a:gd name="T49" fmla="*/ 8 h 22"/>
                  <a:gd name="T50" fmla="*/ 12 w 17"/>
                  <a:gd name="T51" fmla="*/ 7 h 22"/>
                  <a:gd name="T52" fmla="*/ 10 w 17"/>
                  <a:gd name="T53" fmla="*/ 7 h 22"/>
                  <a:gd name="T54" fmla="*/ 9 w 17"/>
                  <a:gd name="T55" fmla="*/ 8 h 22"/>
                  <a:gd name="T56" fmla="*/ 7 w 17"/>
                  <a:gd name="T57" fmla="*/ 8 h 22"/>
                  <a:gd name="T58" fmla="*/ 5 w 17"/>
                  <a:gd name="T59" fmla="*/ 9 h 22"/>
                  <a:gd name="T60" fmla="*/ 4 w 17"/>
                  <a:gd name="T61" fmla="*/ 7 h 22"/>
                  <a:gd name="T62" fmla="*/ 4 w 17"/>
                  <a:gd name="T63" fmla="*/ 4 h 22"/>
                  <a:gd name="T64" fmla="*/ 6 w 17"/>
                  <a:gd name="T65" fmla="*/ 5 h 22"/>
                  <a:gd name="T66" fmla="*/ 9 w 17"/>
                  <a:gd name="T67" fmla="*/ 5 h 22"/>
                  <a:gd name="T68" fmla="*/ 11 w 17"/>
                  <a:gd name="T69" fmla="*/ 5 h 22"/>
                  <a:gd name="T70" fmla="*/ 15 w 17"/>
                  <a:gd name="T71" fmla="*/ 4 h 22"/>
                  <a:gd name="T72" fmla="*/ 16 w 17"/>
                  <a:gd name="T73" fmla="*/ 2 h 22"/>
                  <a:gd name="T74" fmla="*/ 17 w 17"/>
                  <a:gd name="T75" fmla="*/ 1 h 22"/>
                  <a:gd name="T76" fmla="*/ 15 w 17"/>
                  <a:gd name="T77" fmla="*/ 1 h 22"/>
                  <a:gd name="T78" fmla="*/ 14 w 17"/>
                  <a:gd name="T79" fmla="*/ 2 h 22"/>
                  <a:gd name="T80" fmla="*/ 13 w 17"/>
                  <a:gd name="T81" fmla="*/ 3 h 22"/>
                  <a:gd name="T82" fmla="*/ 10 w 17"/>
                  <a:gd name="T83" fmla="*/ 3 h 22"/>
                  <a:gd name="T84" fmla="*/ 8 w 17"/>
                  <a:gd name="T85" fmla="*/ 2 h 22"/>
                  <a:gd name="T86" fmla="*/ 5 w 17"/>
                  <a:gd name="T87" fmla="*/ 2 h 22"/>
                  <a:gd name="T88" fmla="*/ 5 w 17"/>
                  <a:gd name="T89" fmla="*/ 3 h 22"/>
                  <a:gd name="T90" fmla="*/ 3 w 17"/>
                  <a:gd name="T91" fmla="*/ 3 h 22"/>
                  <a:gd name="T92" fmla="*/ 2 w 17"/>
                  <a:gd name="T93" fmla="*/ 6 h 22"/>
                  <a:gd name="T94" fmla="*/ 1 w 17"/>
                  <a:gd name="T95" fmla="*/ 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" h="22">
                    <a:moveTo>
                      <a:pt x="1" y="9"/>
                    </a:move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0" y="12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6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2" y="17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2" y="20"/>
                      <a:pt x="1" y="21"/>
                      <a:pt x="1" y="21"/>
                    </a:cubicBezTo>
                    <a:cubicBezTo>
                      <a:pt x="1" y="22"/>
                      <a:pt x="2" y="22"/>
                      <a:pt x="3" y="22"/>
                    </a:cubicBezTo>
                    <a:cubicBezTo>
                      <a:pt x="3" y="22"/>
                      <a:pt x="4" y="22"/>
                      <a:pt x="4" y="21"/>
                    </a:cubicBezTo>
                    <a:cubicBezTo>
                      <a:pt x="4" y="21"/>
                      <a:pt x="4" y="20"/>
                      <a:pt x="4" y="20"/>
                    </a:cubicBezTo>
                    <a:cubicBezTo>
                      <a:pt x="4" y="19"/>
                      <a:pt x="4" y="19"/>
                      <a:pt x="4" y="18"/>
                    </a:cubicBezTo>
                    <a:cubicBezTo>
                      <a:pt x="4" y="18"/>
                      <a:pt x="4" y="18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6"/>
                      <a:pt x="4" y="16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6" y="15"/>
                      <a:pt x="5" y="15"/>
                      <a:pt x="6" y="16"/>
                    </a:cubicBezTo>
                    <a:cubicBezTo>
                      <a:pt x="6" y="16"/>
                      <a:pt x="6" y="16"/>
                      <a:pt x="6" y="17"/>
                    </a:cubicBezTo>
                    <a:cubicBezTo>
                      <a:pt x="6" y="17"/>
                      <a:pt x="7" y="16"/>
                      <a:pt x="7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9"/>
                      <a:pt x="7" y="19"/>
                    </a:cubicBezTo>
                    <a:cubicBezTo>
                      <a:pt x="7" y="20"/>
                      <a:pt x="8" y="20"/>
                      <a:pt x="8" y="19"/>
                    </a:cubicBezTo>
                    <a:cubicBezTo>
                      <a:pt x="8" y="19"/>
                      <a:pt x="8" y="19"/>
                      <a:pt x="8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10" y="18"/>
                      <a:pt x="10" y="18"/>
                    </a:cubicBezTo>
                    <a:cubicBezTo>
                      <a:pt x="10" y="18"/>
                      <a:pt x="11" y="18"/>
                      <a:pt x="11" y="17"/>
                    </a:cubicBezTo>
                    <a:cubicBezTo>
                      <a:pt x="10" y="17"/>
                      <a:pt x="10" y="17"/>
                      <a:pt x="10" y="16"/>
                    </a:cubicBezTo>
                    <a:cubicBezTo>
                      <a:pt x="10" y="16"/>
                      <a:pt x="9" y="16"/>
                      <a:pt x="9" y="16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10" y="15"/>
                      <a:pt x="10" y="14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2"/>
                      <a:pt x="8" y="12"/>
                      <a:pt x="7" y="12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8" y="10"/>
                    </a:cubicBezTo>
                    <a:cubicBezTo>
                      <a:pt x="8" y="10"/>
                      <a:pt x="8" y="10"/>
                      <a:pt x="9" y="10"/>
                    </a:cubicBezTo>
                    <a:cubicBezTo>
                      <a:pt x="9" y="10"/>
                      <a:pt x="10" y="10"/>
                      <a:pt x="10" y="9"/>
                    </a:cubicBezTo>
                    <a:cubicBezTo>
                      <a:pt x="10" y="9"/>
                      <a:pt x="10" y="8"/>
                      <a:pt x="11" y="8"/>
                    </a:cubicBezTo>
                    <a:cubicBezTo>
                      <a:pt x="11" y="8"/>
                      <a:pt x="12" y="9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6"/>
                      <a:pt x="11" y="7"/>
                      <a:pt x="10" y="7"/>
                    </a:cubicBezTo>
                    <a:cubicBezTo>
                      <a:pt x="10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9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7"/>
                      <a:pt x="5" y="7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6" y="4"/>
                      <a:pt x="6" y="5"/>
                      <a:pt x="6" y="5"/>
                    </a:cubicBezTo>
                    <a:cubicBezTo>
                      <a:pt x="6" y="5"/>
                      <a:pt x="7" y="5"/>
                      <a:pt x="7" y="5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1" y="5"/>
                    </a:cubicBezTo>
                    <a:cubicBezTo>
                      <a:pt x="12" y="5"/>
                      <a:pt x="12" y="4"/>
                      <a:pt x="13" y="4"/>
                    </a:cubicBezTo>
                    <a:cubicBezTo>
                      <a:pt x="14" y="4"/>
                      <a:pt x="14" y="5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3"/>
                      <a:pt x="16" y="3"/>
                      <a:pt x="16" y="2"/>
                    </a:cubicBezTo>
                    <a:cubicBezTo>
                      <a:pt x="16" y="2"/>
                      <a:pt x="16" y="2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2"/>
                      <a:pt x="14" y="1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3"/>
                      <a:pt x="13" y="3"/>
                      <a:pt x="13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3"/>
                      <a:pt x="10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1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99" name="Freeform 90"/>
              <p:cNvSpPr>
                <a:spLocks/>
              </p:cNvSpPr>
              <p:nvPr/>
            </p:nvSpPr>
            <p:spPr bwMode="auto">
              <a:xfrm>
                <a:off x="6677027" y="2200276"/>
                <a:ext cx="227013" cy="573088"/>
              </a:xfrm>
              <a:custGeom>
                <a:avLst/>
                <a:gdLst>
                  <a:gd name="T0" fmla="*/ 4 w 21"/>
                  <a:gd name="T1" fmla="*/ 25 h 53"/>
                  <a:gd name="T2" fmla="*/ 4 w 21"/>
                  <a:gd name="T3" fmla="*/ 27 h 53"/>
                  <a:gd name="T4" fmla="*/ 5 w 21"/>
                  <a:gd name="T5" fmla="*/ 28 h 53"/>
                  <a:gd name="T6" fmla="*/ 6 w 21"/>
                  <a:gd name="T7" fmla="*/ 29 h 53"/>
                  <a:gd name="T8" fmla="*/ 7 w 21"/>
                  <a:gd name="T9" fmla="*/ 34 h 53"/>
                  <a:gd name="T10" fmla="*/ 8 w 21"/>
                  <a:gd name="T11" fmla="*/ 36 h 53"/>
                  <a:gd name="T12" fmla="*/ 12 w 21"/>
                  <a:gd name="T13" fmla="*/ 36 h 53"/>
                  <a:gd name="T14" fmla="*/ 13 w 21"/>
                  <a:gd name="T15" fmla="*/ 34 h 53"/>
                  <a:gd name="T16" fmla="*/ 15 w 21"/>
                  <a:gd name="T17" fmla="*/ 34 h 53"/>
                  <a:gd name="T18" fmla="*/ 16 w 21"/>
                  <a:gd name="T19" fmla="*/ 36 h 53"/>
                  <a:gd name="T20" fmla="*/ 17 w 21"/>
                  <a:gd name="T21" fmla="*/ 42 h 53"/>
                  <a:gd name="T22" fmla="*/ 18 w 21"/>
                  <a:gd name="T23" fmla="*/ 44 h 53"/>
                  <a:gd name="T24" fmla="*/ 18 w 21"/>
                  <a:gd name="T25" fmla="*/ 48 h 53"/>
                  <a:gd name="T26" fmla="*/ 19 w 21"/>
                  <a:gd name="T27" fmla="*/ 50 h 53"/>
                  <a:gd name="T28" fmla="*/ 19 w 21"/>
                  <a:gd name="T29" fmla="*/ 52 h 53"/>
                  <a:gd name="T30" fmla="*/ 20 w 21"/>
                  <a:gd name="T31" fmla="*/ 50 h 53"/>
                  <a:gd name="T32" fmla="*/ 21 w 21"/>
                  <a:gd name="T33" fmla="*/ 47 h 53"/>
                  <a:gd name="T34" fmla="*/ 20 w 21"/>
                  <a:gd name="T35" fmla="*/ 44 h 53"/>
                  <a:gd name="T36" fmla="*/ 19 w 21"/>
                  <a:gd name="T37" fmla="*/ 41 h 53"/>
                  <a:gd name="T38" fmla="*/ 19 w 21"/>
                  <a:gd name="T39" fmla="*/ 38 h 53"/>
                  <a:gd name="T40" fmla="*/ 18 w 21"/>
                  <a:gd name="T41" fmla="*/ 34 h 53"/>
                  <a:gd name="T42" fmla="*/ 15 w 21"/>
                  <a:gd name="T43" fmla="*/ 31 h 53"/>
                  <a:gd name="T44" fmla="*/ 15 w 21"/>
                  <a:gd name="T45" fmla="*/ 28 h 53"/>
                  <a:gd name="T46" fmla="*/ 15 w 21"/>
                  <a:gd name="T47" fmla="*/ 26 h 53"/>
                  <a:gd name="T48" fmla="*/ 17 w 21"/>
                  <a:gd name="T49" fmla="*/ 25 h 53"/>
                  <a:gd name="T50" fmla="*/ 20 w 21"/>
                  <a:gd name="T51" fmla="*/ 22 h 53"/>
                  <a:gd name="T52" fmla="*/ 20 w 21"/>
                  <a:gd name="T53" fmla="*/ 20 h 53"/>
                  <a:gd name="T54" fmla="*/ 17 w 21"/>
                  <a:gd name="T55" fmla="*/ 18 h 53"/>
                  <a:gd name="T56" fmla="*/ 16 w 21"/>
                  <a:gd name="T57" fmla="*/ 16 h 53"/>
                  <a:gd name="T58" fmla="*/ 14 w 21"/>
                  <a:gd name="T59" fmla="*/ 13 h 53"/>
                  <a:gd name="T60" fmla="*/ 12 w 21"/>
                  <a:gd name="T61" fmla="*/ 10 h 53"/>
                  <a:gd name="T62" fmla="*/ 14 w 21"/>
                  <a:gd name="T63" fmla="*/ 6 h 53"/>
                  <a:gd name="T64" fmla="*/ 11 w 21"/>
                  <a:gd name="T65" fmla="*/ 2 h 53"/>
                  <a:gd name="T66" fmla="*/ 9 w 21"/>
                  <a:gd name="T67" fmla="*/ 0 h 53"/>
                  <a:gd name="T68" fmla="*/ 7 w 21"/>
                  <a:gd name="T69" fmla="*/ 4 h 53"/>
                  <a:gd name="T70" fmla="*/ 5 w 21"/>
                  <a:gd name="T71" fmla="*/ 7 h 53"/>
                  <a:gd name="T72" fmla="*/ 5 w 21"/>
                  <a:gd name="T73" fmla="*/ 10 h 53"/>
                  <a:gd name="T74" fmla="*/ 4 w 21"/>
                  <a:gd name="T75" fmla="*/ 14 h 53"/>
                  <a:gd name="T76" fmla="*/ 3 w 21"/>
                  <a:gd name="T77" fmla="*/ 15 h 53"/>
                  <a:gd name="T78" fmla="*/ 2 w 21"/>
                  <a:gd name="T79" fmla="*/ 17 h 53"/>
                  <a:gd name="T80" fmla="*/ 1 w 21"/>
                  <a:gd name="T81" fmla="*/ 18 h 53"/>
                  <a:gd name="T82" fmla="*/ 1 w 21"/>
                  <a:gd name="T83" fmla="*/ 22 h 53"/>
                  <a:gd name="T84" fmla="*/ 0 w 21"/>
                  <a:gd name="T85" fmla="*/ 2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53">
                    <a:moveTo>
                      <a:pt x="1" y="25"/>
                    </a:moveTo>
                    <a:cubicBezTo>
                      <a:pt x="2" y="25"/>
                      <a:pt x="2" y="24"/>
                      <a:pt x="2" y="24"/>
                    </a:cubicBezTo>
                    <a:cubicBezTo>
                      <a:pt x="3" y="24"/>
                      <a:pt x="4" y="24"/>
                      <a:pt x="4" y="25"/>
                    </a:cubicBezTo>
                    <a:cubicBezTo>
                      <a:pt x="4" y="26"/>
                      <a:pt x="5" y="26"/>
                      <a:pt x="4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3" y="27"/>
                      <a:pt x="4" y="27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8"/>
                      <a:pt x="5" y="28"/>
                      <a:pt x="6" y="28"/>
                    </a:cubicBezTo>
                    <a:cubicBezTo>
                      <a:pt x="6" y="28"/>
                      <a:pt x="6" y="29"/>
                      <a:pt x="6" y="29"/>
                    </a:cubicBezTo>
                    <a:cubicBezTo>
                      <a:pt x="7" y="30"/>
                      <a:pt x="7" y="30"/>
                      <a:pt x="7" y="31"/>
                    </a:cubicBezTo>
                    <a:cubicBezTo>
                      <a:pt x="7" y="31"/>
                      <a:pt x="7" y="32"/>
                      <a:pt x="8" y="32"/>
                    </a:cubicBezTo>
                    <a:cubicBezTo>
                      <a:pt x="8" y="33"/>
                      <a:pt x="7" y="33"/>
                      <a:pt x="7" y="34"/>
                    </a:cubicBezTo>
                    <a:cubicBezTo>
                      <a:pt x="7" y="35"/>
                      <a:pt x="7" y="35"/>
                      <a:pt x="7" y="36"/>
                    </a:cubicBezTo>
                    <a:cubicBezTo>
                      <a:pt x="7" y="36"/>
                      <a:pt x="7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10" y="36"/>
                      <a:pt x="10" y="36"/>
                      <a:pt x="11" y="36"/>
                    </a:cubicBezTo>
                    <a:cubicBezTo>
                      <a:pt x="11" y="36"/>
                      <a:pt x="11" y="36"/>
                      <a:pt x="12" y="36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3" y="35"/>
                      <a:pt x="13" y="35"/>
                    </a:cubicBezTo>
                    <a:cubicBezTo>
                      <a:pt x="13" y="35"/>
                      <a:pt x="13" y="34"/>
                      <a:pt x="13" y="34"/>
                    </a:cubicBezTo>
                    <a:cubicBezTo>
                      <a:pt x="13" y="34"/>
                      <a:pt x="13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4" y="33"/>
                      <a:pt x="14" y="33"/>
                      <a:pt x="15" y="34"/>
                    </a:cubicBezTo>
                    <a:cubicBezTo>
                      <a:pt x="15" y="34"/>
                      <a:pt x="15" y="34"/>
                      <a:pt x="15" y="35"/>
                    </a:cubicBezTo>
                    <a:cubicBezTo>
                      <a:pt x="15" y="35"/>
                      <a:pt x="15" y="35"/>
                      <a:pt x="16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7" y="37"/>
                      <a:pt x="16" y="38"/>
                      <a:pt x="16" y="39"/>
                    </a:cubicBezTo>
                    <a:cubicBezTo>
                      <a:pt x="17" y="39"/>
                      <a:pt x="17" y="40"/>
                      <a:pt x="17" y="40"/>
                    </a:cubicBezTo>
                    <a:cubicBezTo>
                      <a:pt x="17" y="41"/>
                      <a:pt x="17" y="41"/>
                      <a:pt x="17" y="42"/>
                    </a:cubicBezTo>
                    <a:cubicBezTo>
                      <a:pt x="17" y="42"/>
                      <a:pt x="17" y="43"/>
                      <a:pt x="17" y="43"/>
                    </a:cubicBezTo>
                    <a:cubicBezTo>
                      <a:pt x="18" y="43"/>
                      <a:pt x="18" y="43"/>
                      <a:pt x="18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9" y="45"/>
                      <a:pt x="18" y="45"/>
                      <a:pt x="18" y="46"/>
                    </a:cubicBezTo>
                    <a:cubicBezTo>
                      <a:pt x="18" y="46"/>
                      <a:pt x="19" y="46"/>
                      <a:pt x="19" y="47"/>
                    </a:cubicBezTo>
                    <a:cubicBezTo>
                      <a:pt x="19" y="47"/>
                      <a:pt x="18" y="48"/>
                      <a:pt x="18" y="48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20" y="49"/>
                      <a:pt x="20" y="50"/>
                      <a:pt x="19" y="50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9" y="51"/>
                      <a:pt x="19" y="51"/>
                      <a:pt x="19" y="52"/>
                    </a:cubicBezTo>
                    <a:cubicBezTo>
                      <a:pt x="19" y="52"/>
                      <a:pt x="19" y="53"/>
                      <a:pt x="19" y="53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2"/>
                      <a:pt x="19" y="52"/>
                      <a:pt x="19" y="51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0" y="50"/>
                      <a:pt x="21" y="50"/>
                      <a:pt x="21" y="50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8"/>
                      <a:pt x="21" y="48"/>
                      <a:pt x="21" y="47"/>
                    </a:cubicBezTo>
                    <a:cubicBezTo>
                      <a:pt x="21" y="47"/>
                      <a:pt x="21" y="46"/>
                      <a:pt x="21" y="46"/>
                    </a:cubicBezTo>
                    <a:cubicBezTo>
                      <a:pt x="21" y="46"/>
                      <a:pt x="21" y="45"/>
                      <a:pt x="21" y="45"/>
                    </a:cubicBez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0" y="42"/>
                      <a:pt x="20" y="42"/>
                      <a:pt x="20" y="41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8" y="41"/>
                      <a:pt x="18" y="40"/>
                      <a:pt x="18" y="40"/>
                    </a:cubicBezTo>
                    <a:cubicBezTo>
                      <a:pt x="18" y="40"/>
                      <a:pt x="18" y="40"/>
                      <a:pt x="19" y="39"/>
                    </a:cubicBezTo>
                    <a:cubicBezTo>
                      <a:pt x="19" y="39"/>
                      <a:pt x="19" y="38"/>
                      <a:pt x="19" y="38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9" y="35"/>
                      <a:pt x="18" y="35"/>
                      <a:pt x="18" y="34"/>
                    </a:cubicBezTo>
                    <a:cubicBezTo>
                      <a:pt x="18" y="34"/>
                      <a:pt x="18" y="33"/>
                      <a:pt x="17" y="33"/>
                    </a:cubicBezTo>
                    <a:cubicBezTo>
                      <a:pt x="17" y="32"/>
                      <a:pt x="17" y="32"/>
                      <a:pt x="16" y="32"/>
                    </a:cubicBezTo>
                    <a:cubicBezTo>
                      <a:pt x="16" y="31"/>
                      <a:pt x="16" y="31"/>
                      <a:pt x="15" y="31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7"/>
                    </a:cubicBezTo>
                    <a:cubicBezTo>
                      <a:pt x="15" y="27"/>
                      <a:pt x="15" y="27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5"/>
                      <a:pt x="15" y="25"/>
                    </a:cubicBezTo>
                    <a:cubicBezTo>
                      <a:pt x="16" y="25"/>
                      <a:pt x="16" y="25"/>
                      <a:pt x="17" y="25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8" y="25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3"/>
                    </a:cubicBezTo>
                    <a:cubicBezTo>
                      <a:pt x="20" y="23"/>
                      <a:pt x="20" y="23"/>
                      <a:pt x="20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0" y="21"/>
                      <a:pt x="20" y="20"/>
                    </a:cubicBezTo>
                    <a:cubicBezTo>
                      <a:pt x="19" y="20"/>
                      <a:pt x="19" y="19"/>
                      <a:pt x="19" y="19"/>
                    </a:cubicBezTo>
                    <a:cubicBezTo>
                      <a:pt x="18" y="19"/>
                      <a:pt x="18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7" y="16"/>
                    </a:cubicBezTo>
                    <a:cubicBezTo>
                      <a:pt x="17" y="16"/>
                      <a:pt x="17" y="16"/>
                      <a:pt x="16" y="16"/>
                    </a:cubicBezTo>
                    <a:cubicBezTo>
                      <a:pt x="16" y="15"/>
                      <a:pt x="16" y="15"/>
                      <a:pt x="16" y="14"/>
                    </a:cubicBezTo>
                    <a:cubicBezTo>
                      <a:pt x="15" y="14"/>
                      <a:pt x="16" y="13"/>
                      <a:pt x="15" y="13"/>
                    </a:cubicBezTo>
                    <a:cubicBezTo>
                      <a:pt x="15" y="12"/>
                      <a:pt x="15" y="13"/>
                      <a:pt x="14" y="13"/>
                    </a:cubicBezTo>
                    <a:cubicBezTo>
                      <a:pt x="14" y="13"/>
                      <a:pt x="13" y="13"/>
                      <a:pt x="13" y="13"/>
                    </a:cubicBezTo>
                    <a:cubicBezTo>
                      <a:pt x="12" y="13"/>
                      <a:pt x="12" y="12"/>
                      <a:pt x="12" y="12"/>
                    </a:cubicBezTo>
                    <a:cubicBezTo>
                      <a:pt x="12" y="11"/>
                      <a:pt x="11" y="11"/>
                      <a:pt x="12" y="10"/>
                    </a:cubicBezTo>
                    <a:cubicBezTo>
                      <a:pt x="12" y="10"/>
                      <a:pt x="12" y="9"/>
                      <a:pt x="13" y="9"/>
                    </a:cubicBezTo>
                    <a:cubicBezTo>
                      <a:pt x="13" y="8"/>
                      <a:pt x="14" y="8"/>
                      <a:pt x="14" y="7"/>
                    </a:cubicBezTo>
                    <a:cubicBezTo>
                      <a:pt x="14" y="7"/>
                      <a:pt x="14" y="7"/>
                      <a:pt x="14" y="6"/>
                    </a:cubicBezTo>
                    <a:cubicBezTo>
                      <a:pt x="13" y="5"/>
                      <a:pt x="14" y="5"/>
                      <a:pt x="13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2" y="3"/>
                      <a:pt x="12" y="2"/>
                      <a:pt x="11" y="2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1"/>
                      <a:pt x="10" y="1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7" y="5"/>
                      <a:pt x="6" y="4"/>
                      <a:pt x="6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4" y="9"/>
                    </a:cubicBezTo>
                    <a:cubicBezTo>
                      <a:pt x="4" y="9"/>
                      <a:pt x="5" y="10"/>
                      <a:pt x="5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4" y="12"/>
                    </a:cubicBezTo>
                    <a:cubicBezTo>
                      <a:pt x="4" y="13"/>
                      <a:pt x="5" y="13"/>
                      <a:pt x="4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3"/>
                      <a:pt x="2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2" y="16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3" y="17"/>
                      <a:pt x="3" y="18"/>
                    </a:cubicBezTo>
                    <a:cubicBezTo>
                      <a:pt x="3" y="18"/>
                      <a:pt x="2" y="18"/>
                      <a:pt x="2" y="18"/>
                    </a:cubicBezTo>
                    <a:cubicBezTo>
                      <a:pt x="2" y="19"/>
                      <a:pt x="2" y="18"/>
                      <a:pt x="1" y="18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1" y="25"/>
                      <a:pt x="1" y="25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00" name="Freeform 91"/>
              <p:cNvSpPr>
                <a:spLocks/>
              </p:cNvSpPr>
              <p:nvPr/>
            </p:nvSpPr>
            <p:spPr bwMode="auto">
              <a:xfrm>
                <a:off x="6816727" y="3000376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0 w 2"/>
                  <a:gd name="T5" fmla="*/ 1 h 1"/>
                  <a:gd name="T6" fmla="*/ 1 w 2"/>
                  <a:gd name="T7" fmla="*/ 1 h 1"/>
                  <a:gd name="T8" fmla="*/ 1 w 2"/>
                  <a:gd name="T9" fmla="*/ 1 h 1"/>
                  <a:gd name="T10" fmla="*/ 2 w 2"/>
                  <a:gd name="T11" fmla="*/ 1 h 1"/>
                  <a:gd name="T12" fmla="*/ 2 w 2"/>
                  <a:gd name="T13" fmla="*/ 0 h 1"/>
                  <a:gd name="T14" fmla="*/ 1 w 2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01" name="Freeform 92"/>
              <p:cNvSpPr>
                <a:spLocks/>
              </p:cNvSpPr>
              <p:nvPr/>
            </p:nvSpPr>
            <p:spPr bwMode="auto">
              <a:xfrm>
                <a:off x="6807202" y="2903539"/>
                <a:ext cx="301625" cy="366713"/>
              </a:xfrm>
              <a:custGeom>
                <a:avLst/>
                <a:gdLst>
                  <a:gd name="T0" fmla="*/ 8 w 28"/>
                  <a:gd name="T1" fmla="*/ 5 h 34"/>
                  <a:gd name="T2" fmla="*/ 7 w 28"/>
                  <a:gd name="T3" fmla="*/ 3 h 34"/>
                  <a:gd name="T4" fmla="*/ 6 w 28"/>
                  <a:gd name="T5" fmla="*/ 2 h 34"/>
                  <a:gd name="T6" fmla="*/ 2 w 28"/>
                  <a:gd name="T7" fmla="*/ 2 h 34"/>
                  <a:gd name="T8" fmla="*/ 0 w 28"/>
                  <a:gd name="T9" fmla="*/ 1 h 34"/>
                  <a:gd name="T10" fmla="*/ 0 w 28"/>
                  <a:gd name="T11" fmla="*/ 2 h 34"/>
                  <a:gd name="T12" fmla="*/ 2 w 28"/>
                  <a:gd name="T13" fmla="*/ 5 h 34"/>
                  <a:gd name="T14" fmla="*/ 3 w 28"/>
                  <a:gd name="T15" fmla="*/ 6 h 34"/>
                  <a:gd name="T16" fmla="*/ 5 w 28"/>
                  <a:gd name="T17" fmla="*/ 7 h 34"/>
                  <a:gd name="T18" fmla="*/ 6 w 28"/>
                  <a:gd name="T19" fmla="*/ 8 h 34"/>
                  <a:gd name="T20" fmla="*/ 6 w 28"/>
                  <a:gd name="T21" fmla="*/ 10 h 34"/>
                  <a:gd name="T22" fmla="*/ 7 w 28"/>
                  <a:gd name="T23" fmla="*/ 12 h 34"/>
                  <a:gd name="T24" fmla="*/ 9 w 28"/>
                  <a:gd name="T25" fmla="*/ 12 h 34"/>
                  <a:gd name="T26" fmla="*/ 10 w 28"/>
                  <a:gd name="T27" fmla="*/ 16 h 34"/>
                  <a:gd name="T28" fmla="*/ 11 w 28"/>
                  <a:gd name="T29" fmla="*/ 17 h 34"/>
                  <a:gd name="T30" fmla="*/ 12 w 28"/>
                  <a:gd name="T31" fmla="*/ 18 h 34"/>
                  <a:gd name="T32" fmla="*/ 13 w 28"/>
                  <a:gd name="T33" fmla="*/ 20 h 34"/>
                  <a:gd name="T34" fmla="*/ 14 w 28"/>
                  <a:gd name="T35" fmla="*/ 22 h 34"/>
                  <a:gd name="T36" fmla="*/ 15 w 28"/>
                  <a:gd name="T37" fmla="*/ 24 h 34"/>
                  <a:gd name="T38" fmla="*/ 16 w 28"/>
                  <a:gd name="T39" fmla="*/ 25 h 34"/>
                  <a:gd name="T40" fmla="*/ 17 w 28"/>
                  <a:gd name="T41" fmla="*/ 28 h 34"/>
                  <a:gd name="T42" fmla="*/ 18 w 28"/>
                  <a:gd name="T43" fmla="*/ 29 h 34"/>
                  <a:gd name="T44" fmla="*/ 20 w 28"/>
                  <a:gd name="T45" fmla="*/ 30 h 34"/>
                  <a:gd name="T46" fmla="*/ 22 w 28"/>
                  <a:gd name="T47" fmla="*/ 33 h 34"/>
                  <a:gd name="T48" fmla="*/ 24 w 28"/>
                  <a:gd name="T49" fmla="*/ 34 h 34"/>
                  <a:gd name="T50" fmla="*/ 25 w 28"/>
                  <a:gd name="T51" fmla="*/ 33 h 34"/>
                  <a:gd name="T52" fmla="*/ 27 w 28"/>
                  <a:gd name="T53" fmla="*/ 33 h 34"/>
                  <a:gd name="T54" fmla="*/ 27 w 28"/>
                  <a:gd name="T55" fmla="*/ 30 h 34"/>
                  <a:gd name="T56" fmla="*/ 28 w 28"/>
                  <a:gd name="T57" fmla="*/ 27 h 34"/>
                  <a:gd name="T58" fmla="*/ 27 w 28"/>
                  <a:gd name="T59" fmla="*/ 26 h 34"/>
                  <a:gd name="T60" fmla="*/ 26 w 28"/>
                  <a:gd name="T61" fmla="*/ 24 h 34"/>
                  <a:gd name="T62" fmla="*/ 25 w 28"/>
                  <a:gd name="T63" fmla="*/ 23 h 34"/>
                  <a:gd name="T64" fmla="*/ 23 w 28"/>
                  <a:gd name="T65" fmla="*/ 22 h 34"/>
                  <a:gd name="T66" fmla="*/ 23 w 28"/>
                  <a:gd name="T67" fmla="*/ 20 h 34"/>
                  <a:gd name="T68" fmla="*/ 21 w 28"/>
                  <a:gd name="T69" fmla="*/ 18 h 34"/>
                  <a:gd name="T70" fmla="*/ 22 w 28"/>
                  <a:gd name="T71" fmla="*/ 17 h 34"/>
                  <a:gd name="T72" fmla="*/ 20 w 28"/>
                  <a:gd name="T73" fmla="*/ 15 h 34"/>
                  <a:gd name="T74" fmla="*/ 20 w 28"/>
                  <a:gd name="T75" fmla="*/ 15 h 34"/>
                  <a:gd name="T76" fmla="*/ 18 w 28"/>
                  <a:gd name="T77" fmla="*/ 13 h 34"/>
                  <a:gd name="T78" fmla="*/ 17 w 28"/>
                  <a:gd name="T79" fmla="*/ 12 h 34"/>
                  <a:gd name="T80" fmla="*/ 16 w 28"/>
                  <a:gd name="T81" fmla="*/ 11 h 34"/>
                  <a:gd name="T82" fmla="*/ 15 w 28"/>
                  <a:gd name="T83" fmla="*/ 11 h 34"/>
                  <a:gd name="T84" fmla="*/ 13 w 28"/>
                  <a:gd name="T85" fmla="*/ 10 h 34"/>
                  <a:gd name="T86" fmla="*/ 11 w 28"/>
                  <a:gd name="T87" fmla="*/ 8 h 34"/>
                  <a:gd name="T88" fmla="*/ 10 w 28"/>
                  <a:gd name="T89" fmla="*/ 7 h 34"/>
                  <a:gd name="T90" fmla="*/ 9 w 28"/>
                  <a:gd name="T91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8" h="34">
                    <a:moveTo>
                      <a:pt x="9" y="6"/>
                    </a:moveTo>
                    <a:cubicBezTo>
                      <a:pt x="8" y="6"/>
                      <a:pt x="8" y="5"/>
                      <a:pt x="8" y="5"/>
                    </a:cubicBezTo>
                    <a:cubicBezTo>
                      <a:pt x="8" y="5"/>
                      <a:pt x="8" y="5"/>
                      <a:pt x="7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5" y="1"/>
                      <a:pt x="5" y="2"/>
                      <a:pt x="4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4"/>
                    </a:cubicBezTo>
                    <a:cubicBezTo>
                      <a:pt x="1" y="4"/>
                      <a:pt x="1" y="4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7" y="11"/>
                      <a:pt x="7" y="11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10" y="15"/>
                      <a:pt x="10" y="15"/>
                      <a:pt x="10" y="16"/>
                    </a:cubicBezTo>
                    <a:cubicBezTo>
                      <a:pt x="10" y="16"/>
                      <a:pt x="10" y="17"/>
                      <a:pt x="10" y="17"/>
                    </a:cubicBezTo>
                    <a:cubicBezTo>
                      <a:pt x="10" y="17"/>
                      <a:pt x="10" y="17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9"/>
                      <a:pt x="13" y="19"/>
                      <a:pt x="13" y="19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1"/>
                      <a:pt x="13" y="21"/>
                    </a:cubicBezTo>
                    <a:cubicBezTo>
                      <a:pt x="13" y="21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3"/>
                    </a:cubicBezTo>
                    <a:cubicBezTo>
                      <a:pt x="14" y="23"/>
                      <a:pt x="14" y="23"/>
                      <a:pt x="15" y="24"/>
                    </a:cubicBezTo>
                    <a:cubicBezTo>
                      <a:pt x="15" y="24"/>
                      <a:pt x="15" y="24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7"/>
                    </a:cubicBezTo>
                    <a:cubicBezTo>
                      <a:pt x="17" y="27"/>
                      <a:pt x="17" y="27"/>
                      <a:pt x="17" y="28"/>
                    </a:cubicBezTo>
                    <a:cubicBezTo>
                      <a:pt x="17" y="28"/>
                      <a:pt x="18" y="28"/>
                      <a:pt x="18" y="28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1" y="31"/>
                      <a:pt x="21" y="31"/>
                      <a:pt x="21" y="32"/>
                    </a:cubicBezTo>
                    <a:cubicBezTo>
                      <a:pt x="22" y="32"/>
                      <a:pt x="22" y="32"/>
                      <a:pt x="22" y="33"/>
                    </a:cubicBezTo>
                    <a:cubicBezTo>
                      <a:pt x="23" y="33"/>
                      <a:pt x="22" y="33"/>
                      <a:pt x="23" y="33"/>
                    </a:cubicBezTo>
                    <a:cubicBezTo>
                      <a:pt x="23" y="34"/>
                      <a:pt x="23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5" y="33"/>
                      <a:pt x="25" y="33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1"/>
                      <a:pt x="27" y="30"/>
                      <a:pt x="27" y="30"/>
                    </a:cubicBezTo>
                    <a:cubicBezTo>
                      <a:pt x="27" y="29"/>
                      <a:pt x="27" y="29"/>
                      <a:pt x="27" y="28"/>
                    </a:cubicBezTo>
                    <a:cubicBezTo>
                      <a:pt x="27" y="28"/>
                      <a:pt x="27" y="28"/>
                      <a:pt x="28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26"/>
                      <a:pt x="28" y="26"/>
                      <a:pt x="27" y="26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6" y="25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3"/>
                      <a:pt x="25" y="23"/>
                    </a:cubicBezTo>
                    <a:cubicBezTo>
                      <a:pt x="24" y="23"/>
                      <a:pt x="24" y="23"/>
                      <a:pt x="24" y="22"/>
                    </a:cubicBezTo>
                    <a:cubicBezTo>
                      <a:pt x="24" y="22"/>
                      <a:pt x="23" y="22"/>
                      <a:pt x="23" y="22"/>
                    </a:cubicBezTo>
                    <a:cubicBezTo>
                      <a:pt x="23" y="21"/>
                      <a:pt x="23" y="21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20"/>
                      <a:pt x="22" y="20"/>
                    </a:cubicBezTo>
                    <a:cubicBezTo>
                      <a:pt x="21" y="19"/>
                      <a:pt x="21" y="19"/>
                      <a:pt x="21" y="18"/>
                    </a:cubicBezTo>
                    <a:cubicBezTo>
                      <a:pt x="21" y="18"/>
                      <a:pt x="21" y="18"/>
                      <a:pt x="22" y="17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6"/>
                      <a:pt x="22" y="16"/>
                      <a:pt x="21" y="16"/>
                    </a:cubicBezTo>
                    <a:cubicBezTo>
                      <a:pt x="21" y="15"/>
                      <a:pt x="21" y="15"/>
                      <a:pt x="20" y="15"/>
                    </a:cubicBezTo>
                    <a:cubicBezTo>
                      <a:pt x="20" y="15"/>
                      <a:pt x="20" y="16"/>
                      <a:pt x="20" y="15"/>
                    </a:cubicBezTo>
                    <a:cubicBezTo>
                      <a:pt x="19" y="15"/>
                      <a:pt x="20" y="15"/>
                      <a:pt x="20" y="15"/>
                    </a:cubicBezTo>
                    <a:cubicBezTo>
                      <a:pt x="20" y="14"/>
                      <a:pt x="20" y="14"/>
                      <a:pt x="19" y="13"/>
                    </a:cubicBezTo>
                    <a:cubicBezTo>
                      <a:pt x="19" y="13"/>
                      <a:pt x="19" y="13"/>
                      <a:pt x="18" y="13"/>
                    </a:cubicBezTo>
                    <a:cubicBezTo>
                      <a:pt x="18" y="13"/>
                      <a:pt x="18" y="13"/>
                      <a:pt x="17" y="13"/>
                    </a:cubicBezTo>
                    <a:cubicBezTo>
                      <a:pt x="17" y="13"/>
                      <a:pt x="17" y="13"/>
                      <a:pt x="17" y="12"/>
                    </a:cubicBezTo>
                    <a:cubicBezTo>
                      <a:pt x="17" y="12"/>
                      <a:pt x="17" y="12"/>
                      <a:pt x="17" y="11"/>
                    </a:cubicBezTo>
                    <a:cubicBezTo>
                      <a:pt x="17" y="11"/>
                      <a:pt x="17" y="11"/>
                      <a:pt x="16" y="11"/>
                    </a:cubicBezTo>
                    <a:cubicBezTo>
                      <a:pt x="16" y="11"/>
                      <a:pt x="16" y="12"/>
                      <a:pt x="16" y="12"/>
                    </a:cubicBezTo>
                    <a:cubicBezTo>
                      <a:pt x="15" y="12"/>
                      <a:pt x="15" y="11"/>
                      <a:pt x="15" y="11"/>
                    </a:cubicBezTo>
                    <a:cubicBezTo>
                      <a:pt x="15" y="11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9"/>
                    </a:cubicBezTo>
                    <a:cubicBezTo>
                      <a:pt x="12" y="9"/>
                      <a:pt x="12" y="9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0" y="7"/>
                      <a:pt x="10" y="7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6"/>
                      <a:pt x="9" y="6"/>
                      <a:pt x="9" y="6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02" name="Freeform 93"/>
              <p:cNvSpPr>
                <a:spLocks/>
              </p:cNvSpPr>
              <p:nvPr/>
            </p:nvSpPr>
            <p:spPr bwMode="auto">
              <a:xfrm>
                <a:off x="6881814" y="3097214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0"/>
                      <a:pt x="1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03" name="Freeform 94"/>
              <p:cNvSpPr>
                <a:spLocks/>
              </p:cNvSpPr>
              <p:nvPr/>
            </p:nvSpPr>
            <p:spPr bwMode="auto">
              <a:xfrm>
                <a:off x="7065964" y="3086101"/>
                <a:ext cx="11113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  <a:gd name="T4" fmla="*/ 0 w 1"/>
                  <a:gd name="T5" fmla="*/ 0 h 2"/>
                  <a:gd name="T6" fmla="*/ 0 w 1"/>
                  <a:gd name="T7" fmla="*/ 1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04" name="Freeform 95"/>
              <p:cNvSpPr>
                <a:spLocks/>
              </p:cNvSpPr>
              <p:nvPr/>
            </p:nvSpPr>
            <p:spPr bwMode="auto">
              <a:xfrm>
                <a:off x="7185027" y="2946401"/>
                <a:ext cx="279400" cy="269875"/>
              </a:xfrm>
              <a:custGeom>
                <a:avLst/>
                <a:gdLst>
                  <a:gd name="T0" fmla="*/ 0 w 26"/>
                  <a:gd name="T1" fmla="*/ 13 h 25"/>
                  <a:gd name="T2" fmla="*/ 0 w 26"/>
                  <a:gd name="T3" fmla="*/ 14 h 25"/>
                  <a:gd name="T4" fmla="*/ 1 w 26"/>
                  <a:gd name="T5" fmla="*/ 15 h 25"/>
                  <a:gd name="T6" fmla="*/ 3 w 26"/>
                  <a:gd name="T7" fmla="*/ 17 h 25"/>
                  <a:gd name="T8" fmla="*/ 3 w 26"/>
                  <a:gd name="T9" fmla="*/ 18 h 25"/>
                  <a:gd name="T10" fmla="*/ 3 w 26"/>
                  <a:gd name="T11" fmla="*/ 20 h 25"/>
                  <a:gd name="T12" fmla="*/ 4 w 26"/>
                  <a:gd name="T13" fmla="*/ 21 h 25"/>
                  <a:gd name="T14" fmla="*/ 4 w 26"/>
                  <a:gd name="T15" fmla="*/ 22 h 25"/>
                  <a:gd name="T16" fmla="*/ 6 w 26"/>
                  <a:gd name="T17" fmla="*/ 22 h 25"/>
                  <a:gd name="T18" fmla="*/ 7 w 26"/>
                  <a:gd name="T19" fmla="*/ 22 h 25"/>
                  <a:gd name="T20" fmla="*/ 8 w 26"/>
                  <a:gd name="T21" fmla="*/ 23 h 25"/>
                  <a:gd name="T22" fmla="*/ 9 w 26"/>
                  <a:gd name="T23" fmla="*/ 23 h 25"/>
                  <a:gd name="T24" fmla="*/ 11 w 26"/>
                  <a:gd name="T25" fmla="*/ 22 h 25"/>
                  <a:gd name="T26" fmla="*/ 13 w 26"/>
                  <a:gd name="T27" fmla="*/ 23 h 25"/>
                  <a:gd name="T28" fmla="*/ 14 w 26"/>
                  <a:gd name="T29" fmla="*/ 24 h 25"/>
                  <a:gd name="T30" fmla="*/ 15 w 26"/>
                  <a:gd name="T31" fmla="*/ 25 h 25"/>
                  <a:gd name="T32" fmla="*/ 17 w 26"/>
                  <a:gd name="T33" fmla="*/ 24 h 25"/>
                  <a:gd name="T34" fmla="*/ 19 w 26"/>
                  <a:gd name="T35" fmla="*/ 21 h 25"/>
                  <a:gd name="T36" fmla="*/ 19 w 26"/>
                  <a:gd name="T37" fmla="*/ 19 h 25"/>
                  <a:gd name="T38" fmla="*/ 20 w 26"/>
                  <a:gd name="T39" fmla="*/ 17 h 25"/>
                  <a:gd name="T40" fmla="*/ 22 w 26"/>
                  <a:gd name="T41" fmla="*/ 16 h 25"/>
                  <a:gd name="T42" fmla="*/ 22 w 26"/>
                  <a:gd name="T43" fmla="*/ 13 h 25"/>
                  <a:gd name="T44" fmla="*/ 22 w 26"/>
                  <a:gd name="T45" fmla="*/ 12 h 25"/>
                  <a:gd name="T46" fmla="*/ 24 w 26"/>
                  <a:gd name="T47" fmla="*/ 11 h 25"/>
                  <a:gd name="T48" fmla="*/ 26 w 26"/>
                  <a:gd name="T49" fmla="*/ 11 h 25"/>
                  <a:gd name="T50" fmla="*/ 25 w 26"/>
                  <a:gd name="T51" fmla="*/ 9 h 25"/>
                  <a:gd name="T52" fmla="*/ 23 w 26"/>
                  <a:gd name="T53" fmla="*/ 8 h 25"/>
                  <a:gd name="T54" fmla="*/ 23 w 26"/>
                  <a:gd name="T55" fmla="*/ 6 h 25"/>
                  <a:gd name="T56" fmla="*/ 22 w 26"/>
                  <a:gd name="T57" fmla="*/ 5 h 25"/>
                  <a:gd name="T58" fmla="*/ 22 w 26"/>
                  <a:gd name="T59" fmla="*/ 3 h 25"/>
                  <a:gd name="T60" fmla="*/ 23 w 26"/>
                  <a:gd name="T61" fmla="*/ 1 h 25"/>
                  <a:gd name="T62" fmla="*/ 22 w 26"/>
                  <a:gd name="T63" fmla="*/ 1 h 25"/>
                  <a:gd name="T64" fmla="*/ 20 w 26"/>
                  <a:gd name="T65" fmla="*/ 0 h 25"/>
                  <a:gd name="T66" fmla="*/ 17 w 26"/>
                  <a:gd name="T67" fmla="*/ 1 h 25"/>
                  <a:gd name="T68" fmla="*/ 17 w 26"/>
                  <a:gd name="T69" fmla="*/ 4 h 25"/>
                  <a:gd name="T70" fmla="*/ 15 w 26"/>
                  <a:gd name="T71" fmla="*/ 6 h 25"/>
                  <a:gd name="T72" fmla="*/ 15 w 26"/>
                  <a:gd name="T73" fmla="*/ 8 h 25"/>
                  <a:gd name="T74" fmla="*/ 13 w 26"/>
                  <a:gd name="T75" fmla="*/ 8 h 25"/>
                  <a:gd name="T76" fmla="*/ 11 w 26"/>
                  <a:gd name="T77" fmla="*/ 9 h 25"/>
                  <a:gd name="T78" fmla="*/ 9 w 26"/>
                  <a:gd name="T79" fmla="*/ 8 h 25"/>
                  <a:gd name="T80" fmla="*/ 7 w 26"/>
                  <a:gd name="T81" fmla="*/ 10 h 25"/>
                  <a:gd name="T82" fmla="*/ 5 w 26"/>
                  <a:gd name="T83" fmla="*/ 9 h 25"/>
                  <a:gd name="T84" fmla="*/ 3 w 26"/>
                  <a:gd name="T85" fmla="*/ 9 h 25"/>
                  <a:gd name="T86" fmla="*/ 2 w 26"/>
                  <a:gd name="T87" fmla="*/ 8 h 25"/>
                  <a:gd name="T88" fmla="*/ 1 w 26"/>
                  <a:gd name="T89" fmla="*/ 8 h 25"/>
                  <a:gd name="T90" fmla="*/ 0 w 26"/>
                  <a:gd name="T91" fmla="*/ 9 h 25"/>
                  <a:gd name="T92" fmla="*/ 0 w 26"/>
                  <a:gd name="T9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6" h="25">
                    <a:moveTo>
                      <a:pt x="0" y="13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0" y="14"/>
                      <a:pt x="0" y="14"/>
                    </a:cubicBezTo>
                    <a:cubicBezTo>
                      <a:pt x="0" y="14"/>
                      <a:pt x="1" y="14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7"/>
                    </a:cubicBezTo>
                    <a:cubicBezTo>
                      <a:pt x="3" y="17"/>
                      <a:pt x="2" y="17"/>
                      <a:pt x="2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4" y="21"/>
                      <a:pt x="3" y="22"/>
                      <a:pt x="3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3"/>
                    </a:cubicBezTo>
                    <a:cubicBezTo>
                      <a:pt x="7" y="23"/>
                      <a:pt x="7" y="23"/>
                      <a:pt x="8" y="23"/>
                    </a:cubicBezTo>
                    <a:cubicBezTo>
                      <a:pt x="8" y="23"/>
                      <a:pt x="8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10" y="23"/>
                      <a:pt x="10" y="23"/>
                      <a:pt x="10" y="22"/>
                    </a:cubicBezTo>
                    <a:cubicBezTo>
                      <a:pt x="10" y="22"/>
                      <a:pt x="11" y="22"/>
                      <a:pt x="11" y="22"/>
                    </a:cubicBezTo>
                    <a:cubicBezTo>
                      <a:pt x="11" y="22"/>
                      <a:pt x="11" y="23"/>
                      <a:pt x="12" y="23"/>
                    </a:cubicBezTo>
                    <a:cubicBezTo>
                      <a:pt x="12" y="23"/>
                      <a:pt x="12" y="23"/>
                      <a:pt x="13" y="23"/>
                    </a:cubicBezTo>
                    <a:cubicBezTo>
                      <a:pt x="13" y="23"/>
                      <a:pt x="13" y="23"/>
                      <a:pt x="14" y="23"/>
                    </a:cubicBezTo>
                    <a:cubicBezTo>
                      <a:pt x="14" y="23"/>
                      <a:pt x="14" y="24"/>
                      <a:pt x="14" y="24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6" y="25"/>
                      <a:pt x="16" y="25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3"/>
                      <a:pt x="18" y="23"/>
                      <a:pt x="18" y="22"/>
                    </a:cubicBezTo>
                    <a:cubicBezTo>
                      <a:pt x="19" y="22"/>
                      <a:pt x="19" y="22"/>
                      <a:pt x="19" y="21"/>
                    </a:cubicBezTo>
                    <a:cubicBezTo>
                      <a:pt x="19" y="21"/>
                      <a:pt x="19" y="21"/>
                      <a:pt x="19" y="20"/>
                    </a:cubicBezTo>
                    <a:cubicBezTo>
                      <a:pt x="19" y="20"/>
                      <a:pt x="19" y="20"/>
                      <a:pt x="19" y="19"/>
                    </a:cubicBezTo>
                    <a:cubicBezTo>
                      <a:pt x="19" y="19"/>
                      <a:pt x="19" y="19"/>
                      <a:pt x="19" y="18"/>
                    </a:cubicBezTo>
                    <a:cubicBezTo>
                      <a:pt x="20" y="18"/>
                      <a:pt x="20" y="18"/>
                      <a:pt x="20" y="17"/>
                    </a:cubicBezTo>
                    <a:cubicBezTo>
                      <a:pt x="21" y="17"/>
                      <a:pt x="21" y="17"/>
                      <a:pt x="21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5"/>
                      <a:pt x="22" y="15"/>
                      <a:pt x="22" y="14"/>
                    </a:cubicBezTo>
                    <a:cubicBezTo>
                      <a:pt x="22" y="14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1"/>
                      <a:pt x="23" y="11"/>
                      <a:pt x="23" y="11"/>
                    </a:cubicBezTo>
                    <a:cubicBezTo>
                      <a:pt x="23" y="11"/>
                      <a:pt x="24" y="11"/>
                      <a:pt x="24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5" y="11"/>
                      <a:pt x="26" y="11"/>
                      <a:pt x="26" y="11"/>
                    </a:cubicBezTo>
                    <a:cubicBezTo>
                      <a:pt x="26" y="11"/>
                      <a:pt x="26" y="10"/>
                      <a:pt x="26" y="10"/>
                    </a:cubicBezTo>
                    <a:cubicBezTo>
                      <a:pt x="26" y="10"/>
                      <a:pt x="25" y="10"/>
                      <a:pt x="25" y="9"/>
                    </a:cubicBezTo>
                    <a:cubicBezTo>
                      <a:pt x="25" y="9"/>
                      <a:pt x="25" y="9"/>
                      <a:pt x="24" y="9"/>
                    </a:cubicBezTo>
                    <a:cubicBezTo>
                      <a:pt x="24" y="8"/>
                      <a:pt x="24" y="9"/>
                      <a:pt x="23" y="8"/>
                    </a:cubicBezTo>
                    <a:cubicBezTo>
                      <a:pt x="23" y="8"/>
                      <a:pt x="24" y="8"/>
                      <a:pt x="24" y="7"/>
                    </a:cubicBezTo>
                    <a:cubicBezTo>
                      <a:pt x="24" y="7"/>
                      <a:pt x="24" y="7"/>
                      <a:pt x="23" y="6"/>
                    </a:cubicBezTo>
                    <a:cubicBezTo>
                      <a:pt x="23" y="6"/>
                      <a:pt x="23" y="6"/>
                      <a:pt x="23" y="5"/>
                    </a:cubicBezTo>
                    <a:cubicBezTo>
                      <a:pt x="23" y="5"/>
                      <a:pt x="22" y="5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2" y="1"/>
                    </a:cubicBezTo>
                    <a:cubicBezTo>
                      <a:pt x="22" y="1"/>
                      <a:pt x="21" y="1"/>
                      <a:pt x="21" y="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9" y="0"/>
                      <a:pt x="19" y="1"/>
                    </a:cubicBezTo>
                    <a:cubicBezTo>
                      <a:pt x="18" y="1"/>
                      <a:pt x="18" y="0"/>
                      <a:pt x="17" y="1"/>
                    </a:cubicBezTo>
                    <a:cubicBezTo>
                      <a:pt x="17" y="1"/>
                      <a:pt x="17" y="2"/>
                      <a:pt x="17" y="2"/>
                    </a:cubicBezTo>
                    <a:cubicBezTo>
                      <a:pt x="16" y="3"/>
                      <a:pt x="17" y="3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6" y="5"/>
                      <a:pt x="15" y="6"/>
                    </a:cubicBezTo>
                    <a:cubicBezTo>
                      <a:pt x="15" y="6"/>
                      <a:pt x="15" y="6"/>
                      <a:pt x="15" y="7"/>
                    </a:cubicBezTo>
                    <a:cubicBezTo>
                      <a:pt x="14" y="7"/>
                      <a:pt x="15" y="7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4" y="8"/>
                      <a:pt x="13" y="8"/>
                      <a:pt x="13" y="8"/>
                    </a:cubicBezTo>
                    <a:cubicBezTo>
                      <a:pt x="13" y="8"/>
                      <a:pt x="13" y="9"/>
                      <a:pt x="12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9"/>
                      <a:pt x="8" y="9"/>
                    </a:cubicBezTo>
                    <a:cubicBezTo>
                      <a:pt x="8" y="10"/>
                      <a:pt x="8" y="10"/>
                      <a:pt x="7" y="10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9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9"/>
                    </a:cubicBezTo>
                    <a:cubicBezTo>
                      <a:pt x="2" y="9"/>
                      <a:pt x="2" y="9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05" name="Freeform 96"/>
              <p:cNvSpPr>
                <a:spLocks/>
              </p:cNvSpPr>
              <p:nvPr/>
            </p:nvSpPr>
            <p:spPr bwMode="auto">
              <a:xfrm>
                <a:off x="2530477" y="2740026"/>
                <a:ext cx="22225" cy="33338"/>
              </a:xfrm>
              <a:custGeom>
                <a:avLst/>
                <a:gdLst>
                  <a:gd name="T0" fmla="*/ 1 w 2"/>
                  <a:gd name="T1" fmla="*/ 3 h 3"/>
                  <a:gd name="T2" fmla="*/ 2 w 2"/>
                  <a:gd name="T3" fmla="*/ 3 h 3"/>
                  <a:gd name="T4" fmla="*/ 2 w 2"/>
                  <a:gd name="T5" fmla="*/ 2 h 3"/>
                  <a:gd name="T6" fmla="*/ 2 w 2"/>
                  <a:gd name="T7" fmla="*/ 1 h 3"/>
                  <a:gd name="T8" fmla="*/ 2 w 2"/>
                  <a:gd name="T9" fmla="*/ 0 h 3"/>
                  <a:gd name="T10" fmla="*/ 1 w 2"/>
                  <a:gd name="T11" fmla="*/ 0 h 3"/>
                  <a:gd name="T12" fmla="*/ 1 w 2"/>
                  <a:gd name="T13" fmla="*/ 1 h 3"/>
                  <a:gd name="T14" fmla="*/ 1 w 2"/>
                  <a:gd name="T15" fmla="*/ 2 h 3"/>
                  <a:gd name="T16" fmla="*/ 0 w 2"/>
                  <a:gd name="T17" fmla="*/ 2 h 3"/>
                  <a:gd name="T18" fmla="*/ 1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06" name="Freeform 97"/>
              <p:cNvSpPr>
                <a:spLocks/>
              </p:cNvSpPr>
              <p:nvPr/>
            </p:nvSpPr>
            <p:spPr bwMode="auto">
              <a:xfrm>
                <a:off x="2098677" y="2503489"/>
                <a:ext cx="53975" cy="31750"/>
              </a:xfrm>
              <a:custGeom>
                <a:avLst/>
                <a:gdLst>
                  <a:gd name="T0" fmla="*/ 5 w 5"/>
                  <a:gd name="T1" fmla="*/ 1 h 3"/>
                  <a:gd name="T2" fmla="*/ 4 w 5"/>
                  <a:gd name="T3" fmla="*/ 1 h 3"/>
                  <a:gd name="T4" fmla="*/ 2 w 5"/>
                  <a:gd name="T5" fmla="*/ 1 h 3"/>
                  <a:gd name="T6" fmla="*/ 1 w 5"/>
                  <a:gd name="T7" fmla="*/ 1 h 3"/>
                  <a:gd name="T8" fmla="*/ 0 w 5"/>
                  <a:gd name="T9" fmla="*/ 1 h 3"/>
                  <a:gd name="T10" fmla="*/ 0 w 5"/>
                  <a:gd name="T11" fmla="*/ 1 h 3"/>
                  <a:gd name="T12" fmla="*/ 1 w 5"/>
                  <a:gd name="T13" fmla="*/ 2 h 3"/>
                  <a:gd name="T14" fmla="*/ 1 w 5"/>
                  <a:gd name="T15" fmla="*/ 3 h 3"/>
                  <a:gd name="T16" fmla="*/ 2 w 5"/>
                  <a:gd name="T17" fmla="*/ 3 h 3"/>
                  <a:gd name="T18" fmla="*/ 3 w 5"/>
                  <a:gd name="T19" fmla="*/ 2 h 3"/>
                  <a:gd name="T20" fmla="*/ 4 w 5"/>
                  <a:gd name="T21" fmla="*/ 2 h 3"/>
                  <a:gd name="T22" fmla="*/ 5 w 5"/>
                  <a:gd name="T23" fmla="*/ 2 h 3"/>
                  <a:gd name="T24" fmla="*/ 5 w 5"/>
                  <a:gd name="T2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3">
                    <a:moveTo>
                      <a:pt x="5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07" name="Freeform 98"/>
              <p:cNvSpPr>
                <a:spLocks/>
              </p:cNvSpPr>
              <p:nvPr/>
            </p:nvSpPr>
            <p:spPr bwMode="auto">
              <a:xfrm>
                <a:off x="1700214" y="2524126"/>
                <a:ext cx="119063" cy="141288"/>
              </a:xfrm>
              <a:custGeom>
                <a:avLst/>
                <a:gdLst>
                  <a:gd name="T0" fmla="*/ 10 w 11"/>
                  <a:gd name="T1" fmla="*/ 6 h 13"/>
                  <a:gd name="T2" fmla="*/ 10 w 11"/>
                  <a:gd name="T3" fmla="*/ 6 h 13"/>
                  <a:gd name="T4" fmla="*/ 9 w 11"/>
                  <a:gd name="T5" fmla="*/ 6 h 13"/>
                  <a:gd name="T6" fmla="*/ 8 w 11"/>
                  <a:gd name="T7" fmla="*/ 4 h 13"/>
                  <a:gd name="T8" fmla="*/ 9 w 11"/>
                  <a:gd name="T9" fmla="*/ 3 h 13"/>
                  <a:gd name="T10" fmla="*/ 9 w 11"/>
                  <a:gd name="T11" fmla="*/ 2 h 13"/>
                  <a:gd name="T12" fmla="*/ 9 w 11"/>
                  <a:gd name="T13" fmla="*/ 0 h 13"/>
                  <a:gd name="T14" fmla="*/ 9 w 11"/>
                  <a:gd name="T15" fmla="*/ 0 h 13"/>
                  <a:gd name="T16" fmla="*/ 8 w 11"/>
                  <a:gd name="T17" fmla="*/ 0 h 13"/>
                  <a:gd name="T18" fmla="*/ 7 w 11"/>
                  <a:gd name="T19" fmla="*/ 0 h 13"/>
                  <a:gd name="T20" fmla="*/ 5 w 11"/>
                  <a:gd name="T21" fmla="*/ 0 h 13"/>
                  <a:gd name="T22" fmla="*/ 5 w 11"/>
                  <a:gd name="T23" fmla="*/ 1 h 13"/>
                  <a:gd name="T24" fmla="*/ 5 w 11"/>
                  <a:gd name="T25" fmla="*/ 2 h 13"/>
                  <a:gd name="T26" fmla="*/ 3 w 11"/>
                  <a:gd name="T27" fmla="*/ 2 h 13"/>
                  <a:gd name="T28" fmla="*/ 4 w 11"/>
                  <a:gd name="T29" fmla="*/ 3 h 13"/>
                  <a:gd name="T30" fmla="*/ 5 w 11"/>
                  <a:gd name="T31" fmla="*/ 4 h 13"/>
                  <a:gd name="T32" fmla="*/ 5 w 11"/>
                  <a:gd name="T33" fmla="*/ 4 h 13"/>
                  <a:gd name="T34" fmla="*/ 5 w 11"/>
                  <a:gd name="T35" fmla="*/ 5 h 13"/>
                  <a:gd name="T36" fmla="*/ 3 w 11"/>
                  <a:gd name="T37" fmla="*/ 5 h 13"/>
                  <a:gd name="T38" fmla="*/ 2 w 11"/>
                  <a:gd name="T39" fmla="*/ 5 h 13"/>
                  <a:gd name="T40" fmla="*/ 1 w 11"/>
                  <a:gd name="T41" fmla="*/ 6 h 13"/>
                  <a:gd name="T42" fmla="*/ 1 w 11"/>
                  <a:gd name="T43" fmla="*/ 7 h 13"/>
                  <a:gd name="T44" fmla="*/ 1 w 11"/>
                  <a:gd name="T45" fmla="*/ 8 h 13"/>
                  <a:gd name="T46" fmla="*/ 0 w 11"/>
                  <a:gd name="T47" fmla="*/ 9 h 13"/>
                  <a:gd name="T48" fmla="*/ 0 w 11"/>
                  <a:gd name="T49" fmla="*/ 10 h 13"/>
                  <a:gd name="T50" fmla="*/ 0 w 11"/>
                  <a:gd name="T51" fmla="*/ 10 h 13"/>
                  <a:gd name="T52" fmla="*/ 1 w 11"/>
                  <a:gd name="T53" fmla="*/ 11 h 13"/>
                  <a:gd name="T54" fmla="*/ 2 w 11"/>
                  <a:gd name="T55" fmla="*/ 12 h 13"/>
                  <a:gd name="T56" fmla="*/ 3 w 11"/>
                  <a:gd name="T57" fmla="*/ 12 h 13"/>
                  <a:gd name="T58" fmla="*/ 5 w 11"/>
                  <a:gd name="T59" fmla="*/ 12 h 13"/>
                  <a:gd name="T60" fmla="*/ 5 w 11"/>
                  <a:gd name="T61" fmla="*/ 13 h 13"/>
                  <a:gd name="T62" fmla="*/ 5 w 11"/>
                  <a:gd name="T63" fmla="*/ 12 h 13"/>
                  <a:gd name="T64" fmla="*/ 6 w 11"/>
                  <a:gd name="T65" fmla="*/ 11 h 13"/>
                  <a:gd name="T66" fmla="*/ 7 w 11"/>
                  <a:gd name="T67" fmla="*/ 10 h 13"/>
                  <a:gd name="T68" fmla="*/ 8 w 11"/>
                  <a:gd name="T69" fmla="*/ 10 h 13"/>
                  <a:gd name="T70" fmla="*/ 8 w 11"/>
                  <a:gd name="T71" fmla="*/ 9 h 13"/>
                  <a:gd name="T72" fmla="*/ 8 w 11"/>
                  <a:gd name="T73" fmla="*/ 8 h 13"/>
                  <a:gd name="T74" fmla="*/ 9 w 11"/>
                  <a:gd name="T75" fmla="*/ 7 h 13"/>
                  <a:gd name="T76" fmla="*/ 11 w 11"/>
                  <a:gd name="T77" fmla="*/ 6 h 13"/>
                  <a:gd name="T78" fmla="*/ 11 w 11"/>
                  <a:gd name="T79" fmla="*/ 6 h 13"/>
                  <a:gd name="T80" fmla="*/ 11 w 11"/>
                  <a:gd name="T81" fmla="*/ 6 h 13"/>
                  <a:gd name="T82" fmla="*/ 10 w 11"/>
                  <a:gd name="T83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" h="13">
                    <a:moveTo>
                      <a:pt x="10" y="6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5"/>
                      <a:pt x="8" y="4"/>
                    </a:cubicBezTo>
                    <a:cubicBezTo>
                      <a:pt x="8" y="4"/>
                      <a:pt x="9" y="4"/>
                      <a:pt x="9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5" y="1"/>
                      <a:pt x="5" y="2"/>
                      <a:pt x="5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4" y="5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1" y="8"/>
                      <a:pt x="1" y="8"/>
                    </a:cubicBezTo>
                    <a:cubicBezTo>
                      <a:pt x="1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1" y="10"/>
                      <a:pt x="1" y="11"/>
                    </a:cubicBezTo>
                    <a:cubicBezTo>
                      <a:pt x="1" y="11"/>
                      <a:pt x="1" y="12"/>
                      <a:pt x="2" y="12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4" y="13"/>
                      <a:pt x="4" y="12"/>
                      <a:pt x="5" y="12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1"/>
                      <a:pt x="6" y="11"/>
                    </a:cubicBezTo>
                    <a:cubicBezTo>
                      <a:pt x="7" y="11"/>
                      <a:pt x="7" y="11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9"/>
                    </a:cubicBezTo>
                    <a:cubicBezTo>
                      <a:pt x="8" y="9"/>
                      <a:pt x="8" y="8"/>
                      <a:pt x="8" y="8"/>
                    </a:cubicBezTo>
                    <a:cubicBezTo>
                      <a:pt x="8" y="8"/>
                      <a:pt x="9" y="8"/>
                      <a:pt x="9" y="7"/>
                    </a:cubicBezTo>
                    <a:cubicBezTo>
                      <a:pt x="10" y="7"/>
                      <a:pt x="10" y="7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6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08" name="Freeform 99"/>
              <p:cNvSpPr>
                <a:spLocks/>
              </p:cNvSpPr>
              <p:nvPr/>
            </p:nvSpPr>
            <p:spPr bwMode="auto">
              <a:xfrm>
                <a:off x="1936752" y="2784476"/>
                <a:ext cx="161925" cy="74613"/>
              </a:xfrm>
              <a:custGeom>
                <a:avLst/>
                <a:gdLst>
                  <a:gd name="T0" fmla="*/ 14 w 15"/>
                  <a:gd name="T1" fmla="*/ 6 h 7"/>
                  <a:gd name="T2" fmla="*/ 14 w 15"/>
                  <a:gd name="T3" fmla="*/ 6 h 7"/>
                  <a:gd name="T4" fmla="*/ 15 w 15"/>
                  <a:gd name="T5" fmla="*/ 6 h 7"/>
                  <a:gd name="T6" fmla="*/ 15 w 15"/>
                  <a:gd name="T7" fmla="*/ 5 h 7"/>
                  <a:gd name="T8" fmla="*/ 15 w 15"/>
                  <a:gd name="T9" fmla="*/ 4 h 7"/>
                  <a:gd name="T10" fmla="*/ 15 w 15"/>
                  <a:gd name="T11" fmla="*/ 4 h 7"/>
                  <a:gd name="T12" fmla="*/ 15 w 15"/>
                  <a:gd name="T13" fmla="*/ 3 h 7"/>
                  <a:gd name="T14" fmla="*/ 14 w 15"/>
                  <a:gd name="T15" fmla="*/ 2 h 7"/>
                  <a:gd name="T16" fmla="*/ 13 w 15"/>
                  <a:gd name="T17" fmla="*/ 1 h 7"/>
                  <a:gd name="T18" fmla="*/ 12 w 15"/>
                  <a:gd name="T19" fmla="*/ 0 h 7"/>
                  <a:gd name="T20" fmla="*/ 11 w 15"/>
                  <a:gd name="T21" fmla="*/ 0 h 7"/>
                  <a:gd name="T22" fmla="*/ 9 w 15"/>
                  <a:gd name="T23" fmla="*/ 0 h 7"/>
                  <a:gd name="T24" fmla="*/ 8 w 15"/>
                  <a:gd name="T25" fmla="*/ 0 h 7"/>
                  <a:gd name="T26" fmla="*/ 8 w 15"/>
                  <a:gd name="T27" fmla="*/ 1 h 7"/>
                  <a:gd name="T28" fmla="*/ 7 w 15"/>
                  <a:gd name="T29" fmla="*/ 1 h 7"/>
                  <a:gd name="T30" fmla="*/ 6 w 15"/>
                  <a:gd name="T31" fmla="*/ 2 h 7"/>
                  <a:gd name="T32" fmla="*/ 4 w 15"/>
                  <a:gd name="T33" fmla="*/ 2 h 7"/>
                  <a:gd name="T34" fmla="*/ 3 w 15"/>
                  <a:gd name="T35" fmla="*/ 2 h 7"/>
                  <a:gd name="T36" fmla="*/ 3 w 15"/>
                  <a:gd name="T37" fmla="*/ 0 h 7"/>
                  <a:gd name="T38" fmla="*/ 2 w 15"/>
                  <a:gd name="T39" fmla="*/ 0 h 7"/>
                  <a:gd name="T40" fmla="*/ 2 w 15"/>
                  <a:gd name="T41" fmla="*/ 0 h 7"/>
                  <a:gd name="T42" fmla="*/ 1 w 15"/>
                  <a:gd name="T43" fmla="*/ 0 h 7"/>
                  <a:gd name="T44" fmla="*/ 0 w 15"/>
                  <a:gd name="T45" fmla="*/ 1 h 7"/>
                  <a:gd name="T46" fmla="*/ 1 w 15"/>
                  <a:gd name="T47" fmla="*/ 1 h 7"/>
                  <a:gd name="T48" fmla="*/ 1 w 15"/>
                  <a:gd name="T49" fmla="*/ 2 h 7"/>
                  <a:gd name="T50" fmla="*/ 0 w 15"/>
                  <a:gd name="T51" fmla="*/ 3 h 7"/>
                  <a:gd name="T52" fmla="*/ 0 w 15"/>
                  <a:gd name="T53" fmla="*/ 4 h 7"/>
                  <a:gd name="T54" fmla="*/ 1 w 15"/>
                  <a:gd name="T55" fmla="*/ 4 h 7"/>
                  <a:gd name="T56" fmla="*/ 1 w 15"/>
                  <a:gd name="T57" fmla="*/ 4 h 7"/>
                  <a:gd name="T58" fmla="*/ 3 w 15"/>
                  <a:gd name="T59" fmla="*/ 4 h 7"/>
                  <a:gd name="T60" fmla="*/ 4 w 15"/>
                  <a:gd name="T61" fmla="*/ 4 h 7"/>
                  <a:gd name="T62" fmla="*/ 4 w 15"/>
                  <a:gd name="T63" fmla="*/ 6 h 7"/>
                  <a:gd name="T64" fmla="*/ 6 w 15"/>
                  <a:gd name="T65" fmla="*/ 6 h 7"/>
                  <a:gd name="T66" fmla="*/ 6 w 15"/>
                  <a:gd name="T67" fmla="*/ 7 h 7"/>
                  <a:gd name="T68" fmla="*/ 8 w 15"/>
                  <a:gd name="T69" fmla="*/ 7 h 7"/>
                  <a:gd name="T70" fmla="*/ 8 w 15"/>
                  <a:gd name="T71" fmla="*/ 6 h 7"/>
                  <a:gd name="T72" fmla="*/ 8 w 15"/>
                  <a:gd name="T73" fmla="*/ 5 h 7"/>
                  <a:gd name="T74" fmla="*/ 7 w 15"/>
                  <a:gd name="T75" fmla="*/ 5 h 7"/>
                  <a:gd name="T76" fmla="*/ 8 w 15"/>
                  <a:gd name="T77" fmla="*/ 4 h 7"/>
                  <a:gd name="T78" fmla="*/ 9 w 15"/>
                  <a:gd name="T79" fmla="*/ 3 h 7"/>
                  <a:gd name="T80" fmla="*/ 9 w 15"/>
                  <a:gd name="T81" fmla="*/ 3 h 7"/>
                  <a:gd name="T82" fmla="*/ 10 w 15"/>
                  <a:gd name="T83" fmla="*/ 2 h 7"/>
                  <a:gd name="T84" fmla="*/ 11 w 15"/>
                  <a:gd name="T85" fmla="*/ 2 h 7"/>
                  <a:gd name="T86" fmla="*/ 11 w 15"/>
                  <a:gd name="T87" fmla="*/ 2 h 7"/>
                  <a:gd name="T88" fmla="*/ 13 w 15"/>
                  <a:gd name="T89" fmla="*/ 3 h 7"/>
                  <a:gd name="T90" fmla="*/ 13 w 15"/>
                  <a:gd name="T91" fmla="*/ 4 h 7"/>
                  <a:gd name="T92" fmla="*/ 13 w 15"/>
                  <a:gd name="T93" fmla="*/ 5 h 7"/>
                  <a:gd name="T94" fmla="*/ 13 w 15"/>
                  <a:gd name="T95" fmla="*/ 6 h 7"/>
                  <a:gd name="T96" fmla="*/ 14 w 15"/>
                  <a:gd name="T9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" h="7"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5" y="6"/>
                    </a:cubicBezTo>
                    <a:cubicBezTo>
                      <a:pt x="15" y="6"/>
                      <a:pt x="15" y="5"/>
                      <a:pt x="15" y="5"/>
                    </a:cubicBezTo>
                    <a:cubicBezTo>
                      <a:pt x="15" y="5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6"/>
                      <a:pt x="5" y="5"/>
                      <a:pt x="6" y="6"/>
                    </a:cubicBezTo>
                    <a:cubicBezTo>
                      <a:pt x="6" y="6"/>
                      <a:pt x="6" y="6"/>
                      <a:pt x="6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8" y="5"/>
                      <a:pt x="8" y="4"/>
                    </a:cubicBezTo>
                    <a:cubicBezTo>
                      <a:pt x="8" y="4"/>
                      <a:pt x="8" y="4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10" y="2"/>
                    </a:cubicBezTo>
                    <a:cubicBezTo>
                      <a:pt x="10" y="2"/>
                      <a:pt x="10" y="2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3"/>
                      <a:pt x="12" y="3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5"/>
                      <a:pt x="13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4" y="6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09" name="Freeform 100"/>
              <p:cNvSpPr>
                <a:spLocks/>
              </p:cNvSpPr>
              <p:nvPr/>
            </p:nvSpPr>
            <p:spPr bwMode="auto">
              <a:xfrm>
                <a:off x="1970089" y="2849564"/>
                <a:ext cx="11113" cy="9525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10" name="Freeform 101"/>
              <p:cNvSpPr>
                <a:spLocks/>
              </p:cNvSpPr>
              <p:nvPr/>
            </p:nvSpPr>
            <p:spPr bwMode="auto">
              <a:xfrm>
                <a:off x="2197102" y="2913064"/>
                <a:ext cx="1068388" cy="1200150"/>
              </a:xfrm>
              <a:custGeom>
                <a:avLst/>
                <a:gdLst>
                  <a:gd name="T0" fmla="*/ 93 w 99"/>
                  <a:gd name="T1" fmla="*/ 30 h 111"/>
                  <a:gd name="T2" fmla="*/ 89 w 99"/>
                  <a:gd name="T3" fmla="*/ 27 h 111"/>
                  <a:gd name="T4" fmla="*/ 83 w 99"/>
                  <a:gd name="T5" fmla="*/ 24 h 111"/>
                  <a:gd name="T6" fmla="*/ 76 w 99"/>
                  <a:gd name="T7" fmla="*/ 23 h 111"/>
                  <a:gd name="T8" fmla="*/ 73 w 99"/>
                  <a:gd name="T9" fmla="*/ 20 h 111"/>
                  <a:gd name="T10" fmla="*/ 67 w 99"/>
                  <a:gd name="T11" fmla="*/ 18 h 111"/>
                  <a:gd name="T12" fmla="*/ 62 w 99"/>
                  <a:gd name="T13" fmla="*/ 21 h 111"/>
                  <a:gd name="T14" fmla="*/ 63 w 99"/>
                  <a:gd name="T15" fmla="*/ 19 h 111"/>
                  <a:gd name="T16" fmla="*/ 61 w 99"/>
                  <a:gd name="T17" fmla="*/ 16 h 111"/>
                  <a:gd name="T18" fmla="*/ 57 w 99"/>
                  <a:gd name="T19" fmla="*/ 19 h 111"/>
                  <a:gd name="T20" fmla="*/ 57 w 99"/>
                  <a:gd name="T21" fmla="*/ 18 h 111"/>
                  <a:gd name="T22" fmla="*/ 60 w 99"/>
                  <a:gd name="T23" fmla="*/ 12 h 111"/>
                  <a:gd name="T24" fmla="*/ 58 w 99"/>
                  <a:gd name="T25" fmla="*/ 7 h 111"/>
                  <a:gd name="T26" fmla="*/ 55 w 99"/>
                  <a:gd name="T27" fmla="*/ 5 h 111"/>
                  <a:gd name="T28" fmla="*/ 51 w 99"/>
                  <a:gd name="T29" fmla="*/ 9 h 111"/>
                  <a:gd name="T30" fmla="*/ 46 w 99"/>
                  <a:gd name="T31" fmla="*/ 9 h 111"/>
                  <a:gd name="T32" fmla="*/ 41 w 99"/>
                  <a:gd name="T33" fmla="*/ 11 h 111"/>
                  <a:gd name="T34" fmla="*/ 36 w 99"/>
                  <a:gd name="T35" fmla="*/ 10 h 111"/>
                  <a:gd name="T36" fmla="*/ 36 w 99"/>
                  <a:gd name="T37" fmla="*/ 5 h 111"/>
                  <a:gd name="T38" fmla="*/ 33 w 99"/>
                  <a:gd name="T39" fmla="*/ 1 h 111"/>
                  <a:gd name="T40" fmla="*/ 29 w 99"/>
                  <a:gd name="T41" fmla="*/ 4 h 111"/>
                  <a:gd name="T42" fmla="*/ 23 w 99"/>
                  <a:gd name="T43" fmla="*/ 4 h 111"/>
                  <a:gd name="T44" fmla="*/ 25 w 99"/>
                  <a:gd name="T45" fmla="*/ 10 h 111"/>
                  <a:gd name="T46" fmla="*/ 17 w 99"/>
                  <a:gd name="T47" fmla="*/ 13 h 111"/>
                  <a:gd name="T48" fmla="*/ 10 w 99"/>
                  <a:gd name="T49" fmla="*/ 11 h 111"/>
                  <a:gd name="T50" fmla="*/ 9 w 99"/>
                  <a:gd name="T51" fmla="*/ 15 h 111"/>
                  <a:gd name="T52" fmla="*/ 10 w 99"/>
                  <a:gd name="T53" fmla="*/ 24 h 111"/>
                  <a:gd name="T54" fmla="*/ 8 w 99"/>
                  <a:gd name="T55" fmla="*/ 28 h 111"/>
                  <a:gd name="T56" fmla="*/ 5 w 99"/>
                  <a:gd name="T57" fmla="*/ 28 h 111"/>
                  <a:gd name="T58" fmla="*/ 1 w 99"/>
                  <a:gd name="T59" fmla="*/ 34 h 111"/>
                  <a:gd name="T60" fmla="*/ 1 w 99"/>
                  <a:gd name="T61" fmla="*/ 40 h 111"/>
                  <a:gd name="T62" fmla="*/ 4 w 99"/>
                  <a:gd name="T63" fmla="*/ 44 h 111"/>
                  <a:gd name="T64" fmla="*/ 8 w 99"/>
                  <a:gd name="T65" fmla="*/ 47 h 111"/>
                  <a:gd name="T66" fmla="*/ 14 w 99"/>
                  <a:gd name="T67" fmla="*/ 48 h 111"/>
                  <a:gd name="T68" fmla="*/ 19 w 99"/>
                  <a:gd name="T69" fmla="*/ 44 h 111"/>
                  <a:gd name="T70" fmla="*/ 22 w 99"/>
                  <a:gd name="T71" fmla="*/ 47 h 111"/>
                  <a:gd name="T72" fmla="*/ 26 w 99"/>
                  <a:gd name="T73" fmla="*/ 52 h 111"/>
                  <a:gd name="T74" fmla="*/ 33 w 99"/>
                  <a:gd name="T75" fmla="*/ 55 h 111"/>
                  <a:gd name="T76" fmla="*/ 35 w 99"/>
                  <a:gd name="T77" fmla="*/ 60 h 111"/>
                  <a:gd name="T78" fmla="*/ 40 w 99"/>
                  <a:gd name="T79" fmla="*/ 63 h 111"/>
                  <a:gd name="T80" fmla="*/ 43 w 99"/>
                  <a:gd name="T81" fmla="*/ 69 h 111"/>
                  <a:gd name="T82" fmla="*/ 42 w 99"/>
                  <a:gd name="T83" fmla="*/ 76 h 111"/>
                  <a:gd name="T84" fmla="*/ 45 w 99"/>
                  <a:gd name="T85" fmla="*/ 79 h 111"/>
                  <a:gd name="T86" fmla="*/ 49 w 99"/>
                  <a:gd name="T87" fmla="*/ 84 h 111"/>
                  <a:gd name="T88" fmla="*/ 52 w 99"/>
                  <a:gd name="T89" fmla="*/ 87 h 111"/>
                  <a:gd name="T90" fmla="*/ 54 w 99"/>
                  <a:gd name="T91" fmla="*/ 91 h 111"/>
                  <a:gd name="T92" fmla="*/ 51 w 99"/>
                  <a:gd name="T93" fmla="*/ 96 h 111"/>
                  <a:gd name="T94" fmla="*/ 47 w 99"/>
                  <a:gd name="T95" fmla="*/ 102 h 111"/>
                  <a:gd name="T96" fmla="*/ 50 w 99"/>
                  <a:gd name="T97" fmla="*/ 104 h 111"/>
                  <a:gd name="T98" fmla="*/ 54 w 99"/>
                  <a:gd name="T99" fmla="*/ 107 h 111"/>
                  <a:gd name="T100" fmla="*/ 60 w 99"/>
                  <a:gd name="T101" fmla="*/ 111 h 111"/>
                  <a:gd name="T102" fmla="*/ 64 w 99"/>
                  <a:gd name="T103" fmla="*/ 105 h 111"/>
                  <a:gd name="T104" fmla="*/ 67 w 99"/>
                  <a:gd name="T105" fmla="*/ 97 h 111"/>
                  <a:gd name="T106" fmla="*/ 68 w 99"/>
                  <a:gd name="T107" fmla="*/ 88 h 111"/>
                  <a:gd name="T108" fmla="*/ 75 w 99"/>
                  <a:gd name="T109" fmla="*/ 84 h 111"/>
                  <a:gd name="T110" fmla="*/ 82 w 99"/>
                  <a:gd name="T111" fmla="*/ 82 h 111"/>
                  <a:gd name="T112" fmla="*/ 85 w 99"/>
                  <a:gd name="T113" fmla="*/ 76 h 111"/>
                  <a:gd name="T114" fmla="*/ 88 w 99"/>
                  <a:gd name="T115" fmla="*/ 69 h 111"/>
                  <a:gd name="T116" fmla="*/ 89 w 99"/>
                  <a:gd name="T117" fmla="*/ 61 h 111"/>
                  <a:gd name="T118" fmla="*/ 88 w 99"/>
                  <a:gd name="T119" fmla="*/ 54 h 111"/>
                  <a:gd name="T120" fmla="*/ 92 w 99"/>
                  <a:gd name="T121" fmla="*/ 49 h 111"/>
                  <a:gd name="T122" fmla="*/ 97 w 99"/>
                  <a:gd name="T123" fmla="*/ 43 h 111"/>
                  <a:gd name="T124" fmla="*/ 98 w 99"/>
                  <a:gd name="T125" fmla="*/ 3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9" h="111">
                    <a:moveTo>
                      <a:pt x="98" y="33"/>
                    </a:moveTo>
                    <a:cubicBezTo>
                      <a:pt x="98" y="33"/>
                      <a:pt x="98" y="32"/>
                      <a:pt x="98" y="32"/>
                    </a:cubicBezTo>
                    <a:cubicBezTo>
                      <a:pt x="97" y="32"/>
                      <a:pt x="97" y="31"/>
                      <a:pt x="97" y="31"/>
                    </a:cubicBezTo>
                    <a:cubicBezTo>
                      <a:pt x="97" y="31"/>
                      <a:pt x="96" y="30"/>
                      <a:pt x="96" y="30"/>
                    </a:cubicBezTo>
                    <a:cubicBezTo>
                      <a:pt x="95" y="30"/>
                      <a:pt x="95" y="30"/>
                      <a:pt x="94" y="30"/>
                    </a:cubicBezTo>
                    <a:cubicBezTo>
                      <a:pt x="94" y="30"/>
                      <a:pt x="93" y="30"/>
                      <a:pt x="93" y="30"/>
                    </a:cubicBezTo>
                    <a:cubicBezTo>
                      <a:pt x="92" y="30"/>
                      <a:pt x="92" y="29"/>
                      <a:pt x="92" y="29"/>
                    </a:cubicBezTo>
                    <a:cubicBezTo>
                      <a:pt x="92" y="29"/>
                      <a:pt x="92" y="29"/>
                      <a:pt x="91" y="29"/>
                    </a:cubicBezTo>
                    <a:cubicBezTo>
                      <a:pt x="91" y="29"/>
                      <a:pt x="91" y="29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0" y="28"/>
                      <a:pt x="90" y="28"/>
                      <a:pt x="90" y="27"/>
                    </a:cubicBezTo>
                    <a:cubicBezTo>
                      <a:pt x="90" y="27"/>
                      <a:pt x="89" y="27"/>
                      <a:pt x="89" y="27"/>
                    </a:cubicBezTo>
                    <a:cubicBezTo>
                      <a:pt x="89" y="26"/>
                      <a:pt x="88" y="26"/>
                      <a:pt x="88" y="26"/>
                    </a:cubicBezTo>
                    <a:cubicBezTo>
                      <a:pt x="88" y="25"/>
                      <a:pt x="87" y="25"/>
                      <a:pt x="87" y="25"/>
                    </a:cubicBezTo>
                    <a:cubicBezTo>
                      <a:pt x="87" y="25"/>
                      <a:pt x="86" y="25"/>
                      <a:pt x="86" y="2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5" y="23"/>
                      <a:pt x="85" y="23"/>
                      <a:pt x="84" y="24"/>
                    </a:cubicBezTo>
                    <a:cubicBezTo>
                      <a:pt x="84" y="24"/>
                      <a:pt x="83" y="24"/>
                      <a:pt x="83" y="24"/>
                    </a:cubicBezTo>
                    <a:cubicBezTo>
                      <a:pt x="82" y="24"/>
                      <a:pt x="82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79" y="23"/>
                    </a:cubicBezTo>
                    <a:cubicBezTo>
                      <a:pt x="79" y="23"/>
                      <a:pt x="79" y="23"/>
                      <a:pt x="78" y="23"/>
                    </a:cubicBezTo>
                    <a:cubicBezTo>
                      <a:pt x="78" y="23"/>
                      <a:pt x="77" y="23"/>
                      <a:pt x="77" y="23"/>
                    </a:cubicBezTo>
                    <a:cubicBezTo>
                      <a:pt x="77" y="23"/>
                      <a:pt x="77" y="23"/>
                      <a:pt x="76" y="23"/>
                    </a:cubicBezTo>
                    <a:cubicBezTo>
                      <a:pt x="76" y="23"/>
                      <a:pt x="75" y="23"/>
                      <a:pt x="75" y="23"/>
                    </a:cubicBezTo>
                    <a:cubicBezTo>
                      <a:pt x="74" y="23"/>
                      <a:pt x="74" y="24"/>
                      <a:pt x="74" y="24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5" y="22"/>
                      <a:pt x="75" y="22"/>
                      <a:pt x="74" y="22"/>
                    </a:cubicBezTo>
                    <a:cubicBezTo>
                      <a:pt x="74" y="21"/>
                      <a:pt x="74" y="21"/>
                      <a:pt x="74" y="21"/>
                    </a:cubicBezTo>
                    <a:cubicBezTo>
                      <a:pt x="73" y="21"/>
                      <a:pt x="73" y="20"/>
                      <a:pt x="73" y="20"/>
                    </a:cubicBezTo>
                    <a:cubicBezTo>
                      <a:pt x="73" y="20"/>
                      <a:pt x="72" y="20"/>
                      <a:pt x="72" y="20"/>
                    </a:cubicBezTo>
                    <a:cubicBezTo>
                      <a:pt x="72" y="19"/>
                      <a:pt x="72" y="19"/>
                      <a:pt x="71" y="19"/>
                    </a:cubicBezTo>
                    <a:cubicBezTo>
                      <a:pt x="71" y="19"/>
                      <a:pt x="70" y="19"/>
                      <a:pt x="70" y="19"/>
                    </a:cubicBezTo>
                    <a:cubicBezTo>
                      <a:pt x="69" y="19"/>
                      <a:pt x="69" y="18"/>
                      <a:pt x="69" y="18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6" y="18"/>
                      <a:pt x="66" y="17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9"/>
                      <a:pt x="64" y="19"/>
                      <a:pt x="64" y="20"/>
                    </a:cubicBezTo>
                    <a:cubicBezTo>
                      <a:pt x="64" y="20"/>
                      <a:pt x="64" y="20"/>
                      <a:pt x="63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62" y="21"/>
                      <a:pt x="61" y="22"/>
                      <a:pt x="61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1" y="21"/>
                      <a:pt x="61" y="20"/>
                      <a:pt x="62" y="20"/>
                    </a:cubicBezTo>
                    <a:cubicBezTo>
                      <a:pt x="62" y="20"/>
                      <a:pt x="62" y="20"/>
                      <a:pt x="63" y="20"/>
                    </a:cubicBezTo>
                    <a:cubicBezTo>
                      <a:pt x="63" y="20"/>
                      <a:pt x="63" y="20"/>
                      <a:pt x="63" y="19"/>
                    </a:cubicBezTo>
                    <a:cubicBezTo>
                      <a:pt x="64" y="19"/>
                      <a:pt x="64" y="18"/>
                      <a:pt x="64" y="18"/>
                    </a:cubicBezTo>
                    <a:cubicBezTo>
                      <a:pt x="64" y="17"/>
                      <a:pt x="65" y="17"/>
                      <a:pt x="64" y="17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16"/>
                      <a:pt x="63" y="16"/>
                      <a:pt x="63" y="16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0" y="16"/>
                      <a:pt x="60" y="16"/>
                      <a:pt x="5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7"/>
                      <a:pt x="58" y="17"/>
                    </a:cubicBezTo>
                    <a:cubicBezTo>
                      <a:pt x="58" y="17"/>
                      <a:pt x="58" y="18"/>
                      <a:pt x="58" y="18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19"/>
                      <a:pt x="57" y="19"/>
                      <a:pt x="57" y="19"/>
                    </a:cubicBezTo>
                    <a:cubicBezTo>
                      <a:pt x="57" y="19"/>
                      <a:pt x="57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5" y="21"/>
                      <a:pt x="55" y="20"/>
                      <a:pt x="55" y="20"/>
                    </a:cubicBezTo>
                    <a:cubicBezTo>
                      <a:pt x="54" y="20"/>
                      <a:pt x="55" y="20"/>
                      <a:pt x="55" y="20"/>
                    </a:cubicBezTo>
                    <a:cubicBezTo>
                      <a:pt x="55" y="19"/>
                      <a:pt x="56" y="19"/>
                      <a:pt x="56" y="19"/>
                    </a:cubicBezTo>
                    <a:cubicBezTo>
                      <a:pt x="56" y="19"/>
                      <a:pt x="56" y="19"/>
                      <a:pt x="57" y="18"/>
                    </a:cubicBezTo>
                    <a:cubicBezTo>
                      <a:pt x="57" y="18"/>
                      <a:pt x="57" y="17"/>
                      <a:pt x="57" y="17"/>
                    </a:cubicBezTo>
                    <a:cubicBezTo>
                      <a:pt x="57" y="16"/>
                      <a:pt x="57" y="16"/>
                      <a:pt x="58" y="16"/>
                    </a:cubicBezTo>
                    <a:cubicBezTo>
                      <a:pt x="58" y="15"/>
                      <a:pt x="59" y="15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0" y="13"/>
                      <a:pt x="60" y="13"/>
                      <a:pt x="60" y="12"/>
                    </a:cubicBezTo>
                    <a:cubicBezTo>
                      <a:pt x="61" y="12"/>
                      <a:pt x="61" y="12"/>
                      <a:pt x="61" y="11"/>
                    </a:cubicBezTo>
                    <a:cubicBezTo>
                      <a:pt x="60" y="11"/>
                      <a:pt x="60" y="11"/>
                      <a:pt x="60" y="11"/>
                    </a:cubicBezTo>
                    <a:cubicBezTo>
                      <a:pt x="59" y="11"/>
                      <a:pt x="59" y="11"/>
                      <a:pt x="58" y="10"/>
                    </a:cubicBezTo>
                    <a:cubicBezTo>
                      <a:pt x="58" y="10"/>
                      <a:pt x="58" y="10"/>
                      <a:pt x="58" y="9"/>
                    </a:cubicBezTo>
                    <a:cubicBezTo>
                      <a:pt x="58" y="9"/>
                      <a:pt x="58" y="8"/>
                      <a:pt x="58" y="8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7"/>
                      <a:pt x="58" y="7"/>
                      <a:pt x="57" y="6"/>
                    </a:cubicBezTo>
                    <a:cubicBezTo>
                      <a:pt x="57" y="6"/>
                      <a:pt x="57" y="5"/>
                      <a:pt x="57" y="5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7" y="4"/>
                      <a:pt x="57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5" y="5"/>
                    </a:cubicBezTo>
                    <a:cubicBezTo>
                      <a:pt x="55" y="5"/>
                      <a:pt x="55" y="6"/>
                      <a:pt x="55" y="6"/>
                    </a:cubicBezTo>
                    <a:cubicBezTo>
                      <a:pt x="54" y="7"/>
                      <a:pt x="54" y="7"/>
                      <a:pt x="54" y="8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8"/>
                      <a:pt x="54" y="8"/>
                      <a:pt x="54" y="9"/>
                    </a:cubicBezTo>
                    <a:cubicBezTo>
                      <a:pt x="53" y="9"/>
                      <a:pt x="53" y="9"/>
                      <a:pt x="52" y="9"/>
                    </a:cubicBezTo>
                    <a:cubicBezTo>
                      <a:pt x="52" y="10"/>
                      <a:pt x="52" y="9"/>
                      <a:pt x="51" y="9"/>
                    </a:cubicBezTo>
                    <a:cubicBezTo>
                      <a:pt x="51" y="9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49" y="10"/>
                    </a:cubicBezTo>
                    <a:cubicBezTo>
                      <a:pt x="49" y="10"/>
                      <a:pt x="49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7" y="9"/>
                      <a:pt x="47" y="8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0"/>
                      <a:pt x="43" y="10"/>
                      <a:pt x="42" y="10"/>
                    </a:cubicBezTo>
                    <a:cubicBezTo>
                      <a:pt x="42" y="10"/>
                      <a:pt x="42" y="10"/>
                      <a:pt x="41" y="11"/>
                    </a:cubicBezTo>
                    <a:cubicBezTo>
                      <a:pt x="41" y="11"/>
                      <a:pt x="41" y="11"/>
                      <a:pt x="40" y="11"/>
                    </a:cubicBezTo>
                    <a:cubicBezTo>
                      <a:pt x="40" y="12"/>
                      <a:pt x="39" y="11"/>
                      <a:pt x="39" y="12"/>
                    </a:cubicBezTo>
                    <a:cubicBezTo>
                      <a:pt x="38" y="12"/>
                      <a:pt x="39" y="12"/>
                      <a:pt x="38" y="12"/>
                    </a:cubicBezTo>
                    <a:cubicBezTo>
                      <a:pt x="38" y="12"/>
                      <a:pt x="38" y="12"/>
                      <a:pt x="37" y="12"/>
                    </a:cubicBezTo>
                    <a:cubicBezTo>
                      <a:pt x="37" y="12"/>
                      <a:pt x="37" y="12"/>
                      <a:pt x="36" y="12"/>
                    </a:cubicBezTo>
                    <a:cubicBezTo>
                      <a:pt x="36" y="11"/>
                      <a:pt x="36" y="11"/>
                      <a:pt x="36" y="10"/>
                    </a:cubicBezTo>
                    <a:cubicBezTo>
                      <a:pt x="35" y="10"/>
                      <a:pt x="36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8"/>
                      <a:pt x="35" y="8"/>
                      <a:pt x="35" y="8"/>
                    </a:cubicBezTo>
                    <a:cubicBezTo>
                      <a:pt x="35" y="8"/>
                      <a:pt x="35" y="7"/>
                      <a:pt x="35" y="7"/>
                    </a:cubicBezTo>
                    <a:cubicBezTo>
                      <a:pt x="35" y="7"/>
                      <a:pt x="35" y="6"/>
                      <a:pt x="35" y="6"/>
                    </a:cubicBezTo>
                    <a:cubicBezTo>
                      <a:pt x="35" y="6"/>
                      <a:pt x="35" y="5"/>
                      <a:pt x="36" y="5"/>
                    </a:cubicBezTo>
                    <a:cubicBezTo>
                      <a:pt x="36" y="5"/>
                      <a:pt x="36" y="5"/>
                      <a:pt x="36" y="4"/>
                    </a:cubicBezTo>
                    <a:cubicBezTo>
                      <a:pt x="36" y="4"/>
                      <a:pt x="36" y="4"/>
                      <a:pt x="35" y="4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2"/>
                      <a:pt x="35" y="2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4" y="0"/>
                      <a:pt x="34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2"/>
                      <a:pt x="33" y="2"/>
                      <a:pt x="32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0" y="4"/>
                      <a:pt x="30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5"/>
                      <a:pt x="27" y="5"/>
                    </a:cubicBezTo>
                    <a:cubicBezTo>
                      <a:pt x="27" y="5"/>
                      <a:pt x="27" y="5"/>
                      <a:pt x="26" y="5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4"/>
                      <a:pt x="24" y="5"/>
                      <a:pt x="24" y="6"/>
                    </a:cubicBezTo>
                    <a:cubicBezTo>
                      <a:pt x="24" y="6"/>
                      <a:pt x="24" y="6"/>
                      <a:pt x="24" y="7"/>
                    </a:cubicBezTo>
                    <a:cubicBezTo>
                      <a:pt x="24" y="7"/>
                      <a:pt x="24" y="7"/>
                      <a:pt x="24" y="8"/>
                    </a:cubicBezTo>
                    <a:cubicBezTo>
                      <a:pt x="24" y="8"/>
                      <a:pt x="24" y="8"/>
                      <a:pt x="24" y="9"/>
                    </a:cubicBezTo>
                    <a:cubicBezTo>
                      <a:pt x="25" y="9"/>
                      <a:pt x="26" y="8"/>
                      <a:pt x="26" y="9"/>
                    </a:cubicBezTo>
                    <a:cubicBezTo>
                      <a:pt x="26" y="9"/>
                      <a:pt x="26" y="10"/>
                      <a:pt x="25" y="10"/>
                    </a:cubicBezTo>
                    <a:cubicBezTo>
                      <a:pt x="25" y="11"/>
                      <a:pt x="24" y="11"/>
                      <a:pt x="24" y="11"/>
                    </a:cubicBezTo>
                    <a:cubicBezTo>
                      <a:pt x="23" y="12"/>
                      <a:pt x="23" y="12"/>
                      <a:pt x="22" y="13"/>
                    </a:cubicBezTo>
                    <a:cubicBezTo>
                      <a:pt x="22" y="13"/>
                      <a:pt x="22" y="13"/>
                      <a:pt x="21" y="14"/>
                    </a:cubicBezTo>
                    <a:cubicBezTo>
                      <a:pt x="20" y="14"/>
                      <a:pt x="20" y="14"/>
                      <a:pt x="19" y="14"/>
                    </a:cubicBezTo>
                    <a:cubicBezTo>
                      <a:pt x="19" y="14"/>
                      <a:pt x="18" y="13"/>
                      <a:pt x="18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2"/>
                      <a:pt x="17" y="12"/>
                      <a:pt x="16" y="12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5" y="10"/>
                      <a:pt x="15" y="10"/>
                      <a:pt x="15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2" y="11"/>
                      <a:pt x="11" y="10"/>
                      <a:pt x="11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2"/>
                      <a:pt x="9" y="12"/>
                      <a:pt x="10" y="13"/>
                    </a:cubicBezTo>
                    <a:cubicBezTo>
                      <a:pt x="10" y="13"/>
                      <a:pt x="11" y="13"/>
                      <a:pt x="11" y="13"/>
                    </a:cubicBezTo>
                    <a:cubicBezTo>
                      <a:pt x="11" y="13"/>
                      <a:pt x="11" y="14"/>
                      <a:pt x="11" y="14"/>
                    </a:cubicBezTo>
                    <a:cubicBezTo>
                      <a:pt x="11" y="14"/>
                      <a:pt x="10" y="14"/>
                      <a:pt x="10" y="14"/>
                    </a:cubicBezTo>
                    <a:cubicBezTo>
                      <a:pt x="9" y="14"/>
                      <a:pt x="9" y="14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6"/>
                      <a:pt x="9" y="16"/>
                    </a:cubicBezTo>
                    <a:cubicBezTo>
                      <a:pt x="9" y="17"/>
                      <a:pt x="9" y="17"/>
                      <a:pt x="10" y="17"/>
                    </a:cubicBezTo>
                    <a:cubicBezTo>
                      <a:pt x="10" y="18"/>
                      <a:pt x="10" y="18"/>
                      <a:pt x="10" y="19"/>
                    </a:cubicBezTo>
                    <a:cubicBezTo>
                      <a:pt x="10" y="20"/>
                      <a:pt x="10" y="20"/>
                      <a:pt x="10" y="21"/>
                    </a:cubicBezTo>
                    <a:cubicBezTo>
                      <a:pt x="10" y="21"/>
                      <a:pt x="11" y="22"/>
                      <a:pt x="10" y="23"/>
                    </a:cubicBezTo>
                    <a:cubicBezTo>
                      <a:pt x="10" y="23"/>
                      <a:pt x="10" y="23"/>
                      <a:pt x="10" y="24"/>
                    </a:cubicBezTo>
                    <a:cubicBezTo>
                      <a:pt x="10" y="25"/>
                      <a:pt x="10" y="25"/>
                      <a:pt x="10" y="26"/>
                    </a:cubicBezTo>
                    <a:cubicBezTo>
                      <a:pt x="10" y="26"/>
                      <a:pt x="9" y="26"/>
                      <a:pt x="9" y="27"/>
                    </a:cubicBezTo>
                    <a:cubicBezTo>
                      <a:pt x="9" y="27"/>
                      <a:pt x="10" y="27"/>
                      <a:pt x="10" y="28"/>
                    </a:cubicBezTo>
                    <a:cubicBezTo>
                      <a:pt x="9" y="28"/>
                      <a:pt x="9" y="28"/>
                      <a:pt x="8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9"/>
                      <a:pt x="7" y="29"/>
                      <a:pt x="6" y="28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8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9"/>
                      <a:pt x="4" y="29"/>
                      <a:pt x="4" y="29"/>
                    </a:cubicBezTo>
                    <a:cubicBezTo>
                      <a:pt x="4" y="29"/>
                      <a:pt x="4" y="30"/>
                      <a:pt x="3" y="30"/>
                    </a:cubicBezTo>
                    <a:cubicBezTo>
                      <a:pt x="3" y="30"/>
                      <a:pt x="3" y="30"/>
                      <a:pt x="2" y="30"/>
                    </a:cubicBezTo>
                    <a:cubicBezTo>
                      <a:pt x="2" y="30"/>
                      <a:pt x="2" y="30"/>
                      <a:pt x="2" y="31"/>
                    </a:cubicBezTo>
                    <a:cubicBezTo>
                      <a:pt x="2" y="31"/>
                      <a:pt x="2" y="32"/>
                      <a:pt x="2" y="32"/>
                    </a:cubicBezTo>
                    <a:cubicBezTo>
                      <a:pt x="2" y="33"/>
                      <a:pt x="2" y="33"/>
                      <a:pt x="1" y="34"/>
                    </a:cubicBezTo>
                    <a:cubicBezTo>
                      <a:pt x="1" y="34"/>
                      <a:pt x="1" y="34"/>
                      <a:pt x="0" y="35"/>
                    </a:cubicBezTo>
                    <a:cubicBezTo>
                      <a:pt x="0" y="35"/>
                      <a:pt x="0" y="36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1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1"/>
                      <a:pt x="2" y="42"/>
                      <a:pt x="2" y="42"/>
                    </a:cubicBezTo>
                    <a:cubicBezTo>
                      <a:pt x="2" y="42"/>
                      <a:pt x="2" y="42"/>
                      <a:pt x="2" y="43"/>
                    </a:cubicBezTo>
                    <a:cubicBezTo>
                      <a:pt x="2" y="43"/>
                      <a:pt x="2" y="43"/>
                      <a:pt x="3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4" y="43"/>
                      <a:pt x="4" y="44"/>
                      <a:pt x="4" y="44"/>
                    </a:cubicBezTo>
                    <a:cubicBezTo>
                      <a:pt x="5" y="44"/>
                      <a:pt x="5" y="44"/>
                      <a:pt x="6" y="44"/>
                    </a:cubicBezTo>
                    <a:cubicBezTo>
                      <a:pt x="6" y="44"/>
                      <a:pt x="6" y="44"/>
                      <a:pt x="7" y="44"/>
                    </a:cubicBezTo>
                    <a:cubicBezTo>
                      <a:pt x="7" y="44"/>
                      <a:pt x="7" y="44"/>
                      <a:pt x="8" y="44"/>
                    </a:cubicBezTo>
                    <a:cubicBezTo>
                      <a:pt x="8" y="44"/>
                      <a:pt x="8" y="43"/>
                      <a:pt x="8" y="45"/>
                    </a:cubicBezTo>
                    <a:cubicBezTo>
                      <a:pt x="8" y="45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7"/>
                      <a:pt x="9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2" y="48"/>
                      <a:pt x="12" y="48"/>
                      <a:pt x="13" y="48"/>
                    </a:cubicBezTo>
                    <a:cubicBezTo>
                      <a:pt x="13" y="48"/>
                      <a:pt x="14" y="48"/>
                      <a:pt x="14" y="48"/>
                    </a:cubicBezTo>
                    <a:cubicBezTo>
                      <a:pt x="15" y="47"/>
                      <a:pt x="15" y="47"/>
                      <a:pt x="15" y="47"/>
                    </a:cubicBezTo>
                    <a:cubicBezTo>
                      <a:pt x="15" y="47"/>
                      <a:pt x="15" y="47"/>
                      <a:pt x="15" y="46"/>
                    </a:cubicBezTo>
                    <a:cubicBezTo>
                      <a:pt x="16" y="46"/>
                      <a:pt x="16" y="46"/>
                      <a:pt x="17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8" y="46"/>
                      <a:pt x="18" y="45"/>
                      <a:pt x="18" y="45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21" y="44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45"/>
                      <a:pt x="22" y="45"/>
                      <a:pt x="22" y="46"/>
                    </a:cubicBezTo>
                    <a:cubicBezTo>
                      <a:pt x="22" y="46"/>
                      <a:pt x="22" y="47"/>
                      <a:pt x="22" y="47"/>
                    </a:cubicBezTo>
                    <a:cubicBezTo>
                      <a:pt x="22" y="48"/>
                      <a:pt x="22" y="48"/>
                      <a:pt x="22" y="49"/>
                    </a:cubicBezTo>
                    <a:cubicBezTo>
                      <a:pt x="22" y="49"/>
                      <a:pt x="22" y="50"/>
                      <a:pt x="22" y="50"/>
                    </a:cubicBezTo>
                    <a:cubicBezTo>
                      <a:pt x="23" y="51"/>
                      <a:pt x="23" y="50"/>
                      <a:pt x="24" y="51"/>
                    </a:cubicBezTo>
                    <a:cubicBezTo>
                      <a:pt x="24" y="51"/>
                      <a:pt x="24" y="51"/>
                      <a:pt x="24" y="52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26" y="52"/>
                      <a:pt x="27" y="52"/>
                      <a:pt x="27" y="52"/>
                    </a:cubicBezTo>
                    <a:cubicBezTo>
                      <a:pt x="28" y="52"/>
                      <a:pt x="28" y="52"/>
                      <a:pt x="28" y="53"/>
                    </a:cubicBezTo>
                    <a:cubicBezTo>
                      <a:pt x="29" y="53"/>
                      <a:pt x="29" y="53"/>
                      <a:pt x="30" y="53"/>
                    </a:cubicBezTo>
                    <a:cubicBezTo>
                      <a:pt x="30" y="54"/>
                      <a:pt x="30" y="54"/>
                      <a:pt x="31" y="54"/>
                    </a:cubicBezTo>
                    <a:cubicBezTo>
                      <a:pt x="31" y="54"/>
                      <a:pt x="31" y="55"/>
                      <a:pt x="31" y="55"/>
                    </a:cubicBezTo>
                    <a:cubicBezTo>
                      <a:pt x="32" y="55"/>
                      <a:pt x="32" y="55"/>
                      <a:pt x="33" y="55"/>
                    </a:cubicBezTo>
                    <a:cubicBezTo>
                      <a:pt x="33" y="55"/>
                      <a:pt x="33" y="55"/>
                      <a:pt x="34" y="55"/>
                    </a:cubicBezTo>
                    <a:cubicBezTo>
                      <a:pt x="34" y="55"/>
                      <a:pt x="34" y="55"/>
                      <a:pt x="34" y="56"/>
                    </a:cubicBezTo>
                    <a:cubicBezTo>
                      <a:pt x="34" y="56"/>
                      <a:pt x="35" y="56"/>
                      <a:pt x="35" y="56"/>
                    </a:cubicBezTo>
                    <a:cubicBezTo>
                      <a:pt x="35" y="56"/>
                      <a:pt x="35" y="57"/>
                      <a:pt x="35" y="57"/>
                    </a:cubicBezTo>
                    <a:cubicBezTo>
                      <a:pt x="35" y="57"/>
                      <a:pt x="35" y="57"/>
                      <a:pt x="35" y="58"/>
                    </a:cubicBezTo>
                    <a:cubicBezTo>
                      <a:pt x="35" y="58"/>
                      <a:pt x="34" y="59"/>
                      <a:pt x="35" y="60"/>
                    </a:cubicBezTo>
                    <a:cubicBezTo>
                      <a:pt x="35" y="60"/>
                      <a:pt x="35" y="60"/>
                      <a:pt x="36" y="60"/>
                    </a:cubicBezTo>
                    <a:cubicBezTo>
                      <a:pt x="36" y="61"/>
                      <a:pt x="36" y="61"/>
                      <a:pt x="36" y="62"/>
                    </a:cubicBezTo>
                    <a:cubicBezTo>
                      <a:pt x="36" y="62"/>
                      <a:pt x="36" y="62"/>
                      <a:pt x="36" y="62"/>
                    </a:cubicBezTo>
                    <a:cubicBezTo>
                      <a:pt x="37" y="63"/>
                      <a:pt x="37" y="63"/>
                      <a:pt x="37" y="63"/>
                    </a:cubicBezTo>
                    <a:cubicBezTo>
                      <a:pt x="38" y="63"/>
                      <a:pt x="39" y="63"/>
                      <a:pt x="40" y="63"/>
                    </a:cubicBezTo>
                    <a:cubicBezTo>
                      <a:pt x="40" y="63"/>
                      <a:pt x="40" y="63"/>
                      <a:pt x="40" y="63"/>
                    </a:cubicBezTo>
                    <a:cubicBezTo>
                      <a:pt x="41" y="64"/>
                      <a:pt x="40" y="64"/>
                      <a:pt x="40" y="64"/>
                    </a:cubicBezTo>
                    <a:cubicBezTo>
                      <a:pt x="40" y="65"/>
                      <a:pt x="40" y="65"/>
                      <a:pt x="40" y="66"/>
                    </a:cubicBezTo>
                    <a:cubicBezTo>
                      <a:pt x="41" y="66"/>
                      <a:pt x="42" y="66"/>
                      <a:pt x="42" y="66"/>
                    </a:cubicBezTo>
                    <a:cubicBezTo>
                      <a:pt x="42" y="66"/>
                      <a:pt x="42" y="67"/>
                      <a:pt x="42" y="67"/>
                    </a:cubicBezTo>
                    <a:cubicBezTo>
                      <a:pt x="43" y="67"/>
                      <a:pt x="43" y="67"/>
                      <a:pt x="43" y="68"/>
                    </a:cubicBezTo>
                    <a:cubicBezTo>
                      <a:pt x="43" y="68"/>
                      <a:pt x="43" y="68"/>
                      <a:pt x="43" y="69"/>
                    </a:cubicBezTo>
                    <a:cubicBezTo>
                      <a:pt x="43" y="70"/>
                      <a:pt x="43" y="70"/>
                      <a:pt x="43" y="71"/>
                    </a:cubicBezTo>
                    <a:cubicBezTo>
                      <a:pt x="42" y="72"/>
                      <a:pt x="42" y="72"/>
                      <a:pt x="42" y="73"/>
                    </a:cubicBezTo>
                    <a:cubicBezTo>
                      <a:pt x="42" y="73"/>
                      <a:pt x="43" y="73"/>
                      <a:pt x="43" y="73"/>
                    </a:cubicBezTo>
                    <a:cubicBezTo>
                      <a:pt x="42" y="74"/>
                      <a:pt x="42" y="73"/>
                      <a:pt x="42" y="73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42" y="75"/>
                      <a:pt x="42" y="75"/>
                      <a:pt x="42" y="76"/>
                    </a:cubicBezTo>
                    <a:cubicBezTo>
                      <a:pt x="42" y="76"/>
                      <a:pt x="42" y="76"/>
                      <a:pt x="42" y="77"/>
                    </a:cubicBezTo>
                    <a:cubicBezTo>
                      <a:pt x="42" y="77"/>
                      <a:pt x="42" y="77"/>
                      <a:pt x="42" y="78"/>
                    </a:cubicBezTo>
                    <a:cubicBezTo>
                      <a:pt x="42" y="78"/>
                      <a:pt x="43" y="78"/>
                      <a:pt x="43" y="78"/>
                    </a:cubicBezTo>
                    <a:cubicBezTo>
                      <a:pt x="43" y="79"/>
                      <a:pt x="42" y="79"/>
                      <a:pt x="43" y="79"/>
                    </a:cubicBezTo>
                    <a:cubicBezTo>
                      <a:pt x="43" y="80"/>
                      <a:pt x="43" y="79"/>
                      <a:pt x="44" y="79"/>
                    </a:cubicBezTo>
                    <a:cubicBezTo>
                      <a:pt x="44" y="79"/>
                      <a:pt x="45" y="79"/>
                      <a:pt x="45" y="79"/>
                    </a:cubicBezTo>
                    <a:cubicBezTo>
                      <a:pt x="45" y="79"/>
                      <a:pt x="46" y="79"/>
                      <a:pt x="46" y="79"/>
                    </a:cubicBezTo>
                    <a:cubicBezTo>
                      <a:pt x="47" y="79"/>
                      <a:pt x="47" y="79"/>
                      <a:pt x="47" y="80"/>
                    </a:cubicBezTo>
                    <a:cubicBezTo>
                      <a:pt x="48" y="80"/>
                      <a:pt x="48" y="79"/>
                      <a:pt x="48" y="80"/>
                    </a:cubicBezTo>
                    <a:cubicBezTo>
                      <a:pt x="49" y="80"/>
                      <a:pt x="49" y="81"/>
                      <a:pt x="49" y="81"/>
                    </a:cubicBezTo>
                    <a:cubicBezTo>
                      <a:pt x="49" y="82"/>
                      <a:pt x="49" y="82"/>
                      <a:pt x="49" y="83"/>
                    </a:cubicBezTo>
                    <a:cubicBezTo>
                      <a:pt x="49" y="83"/>
                      <a:pt x="49" y="83"/>
                      <a:pt x="49" y="84"/>
                    </a:cubicBezTo>
                    <a:cubicBezTo>
                      <a:pt x="49" y="84"/>
                      <a:pt x="49" y="84"/>
                      <a:pt x="49" y="84"/>
                    </a:cubicBezTo>
                    <a:cubicBezTo>
                      <a:pt x="49" y="85"/>
                      <a:pt x="50" y="85"/>
                      <a:pt x="50" y="85"/>
                    </a:cubicBezTo>
                    <a:cubicBezTo>
                      <a:pt x="50" y="85"/>
                      <a:pt x="51" y="84"/>
                      <a:pt x="51" y="84"/>
                    </a:cubicBezTo>
                    <a:cubicBezTo>
                      <a:pt x="51" y="84"/>
                      <a:pt x="52" y="84"/>
                      <a:pt x="52" y="84"/>
                    </a:cubicBezTo>
                    <a:cubicBezTo>
                      <a:pt x="52" y="85"/>
                      <a:pt x="52" y="85"/>
                      <a:pt x="52" y="86"/>
                    </a:cubicBezTo>
                    <a:cubicBezTo>
                      <a:pt x="52" y="86"/>
                      <a:pt x="52" y="87"/>
                      <a:pt x="52" y="87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2" y="89"/>
                      <a:pt x="52" y="89"/>
                      <a:pt x="52" y="90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53" y="90"/>
                      <a:pt x="53" y="89"/>
                      <a:pt x="53" y="90"/>
                    </a:cubicBezTo>
                    <a:cubicBezTo>
                      <a:pt x="54" y="90"/>
                      <a:pt x="54" y="90"/>
                      <a:pt x="54" y="90"/>
                    </a:cubicBezTo>
                    <a:cubicBezTo>
                      <a:pt x="54" y="90"/>
                      <a:pt x="54" y="91"/>
                      <a:pt x="54" y="91"/>
                    </a:cubicBezTo>
                    <a:cubicBezTo>
                      <a:pt x="54" y="92"/>
                      <a:pt x="54" y="92"/>
                      <a:pt x="54" y="93"/>
                    </a:cubicBezTo>
                    <a:cubicBezTo>
                      <a:pt x="54" y="93"/>
                      <a:pt x="54" y="93"/>
                      <a:pt x="54" y="94"/>
                    </a:cubicBezTo>
                    <a:cubicBezTo>
                      <a:pt x="54" y="94"/>
                      <a:pt x="54" y="94"/>
                      <a:pt x="53" y="94"/>
                    </a:cubicBezTo>
                    <a:cubicBezTo>
                      <a:pt x="53" y="95"/>
                      <a:pt x="53" y="94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1" y="97"/>
                    </a:cubicBezTo>
                    <a:cubicBezTo>
                      <a:pt x="50" y="97"/>
                      <a:pt x="50" y="97"/>
                      <a:pt x="50" y="98"/>
                    </a:cubicBezTo>
                    <a:cubicBezTo>
                      <a:pt x="50" y="98"/>
                      <a:pt x="49" y="98"/>
                      <a:pt x="49" y="99"/>
                    </a:cubicBezTo>
                    <a:cubicBezTo>
                      <a:pt x="49" y="99"/>
                      <a:pt x="49" y="99"/>
                      <a:pt x="49" y="100"/>
                    </a:cubicBezTo>
                    <a:cubicBezTo>
                      <a:pt x="48" y="100"/>
                      <a:pt x="48" y="100"/>
                      <a:pt x="48" y="100"/>
                    </a:cubicBezTo>
                    <a:cubicBezTo>
                      <a:pt x="47" y="102"/>
                      <a:pt x="47" y="102"/>
                      <a:pt x="47" y="102"/>
                    </a:cubicBezTo>
                    <a:cubicBezTo>
                      <a:pt x="47" y="102"/>
                      <a:pt x="47" y="102"/>
                      <a:pt x="46" y="103"/>
                    </a:cubicBezTo>
                    <a:cubicBezTo>
                      <a:pt x="47" y="103"/>
                      <a:pt x="47" y="103"/>
                      <a:pt x="47" y="103"/>
                    </a:cubicBezTo>
                    <a:cubicBezTo>
                      <a:pt x="48" y="103"/>
                      <a:pt x="48" y="103"/>
                      <a:pt x="48" y="103"/>
                    </a:cubicBezTo>
                    <a:cubicBezTo>
                      <a:pt x="48" y="103"/>
                      <a:pt x="49" y="103"/>
                      <a:pt x="49" y="103"/>
                    </a:cubicBezTo>
                    <a:cubicBezTo>
                      <a:pt x="49" y="103"/>
                      <a:pt x="50" y="103"/>
                      <a:pt x="50" y="103"/>
                    </a:cubicBezTo>
                    <a:cubicBezTo>
                      <a:pt x="50" y="103"/>
                      <a:pt x="50" y="104"/>
                      <a:pt x="50" y="104"/>
                    </a:cubicBezTo>
                    <a:cubicBezTo>
                      <a:pt x="50" y="105"/>
                      <a:pt x="50" y="105"/>
                      <a:pt x="51" y="105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51" y="104"/>
                      <a:pt x="52" y="104"/>
                      <a:pt x="52" y="104"/>
                    </a:cubicBezTo>
                    <a:cubicBezTo>
                      <a:pt x="52" y="105"/>
                      <a:pt x="52" y="105"/>
                      <a:pt x="53" y="106"/>
                    </a:cubicBezTo>
                    <a:cubicBezTo>
                      <a:pt x="53" y="106"/>
                      <a:pt x="53" y="106"/>
                      <a:pt x="54" y="106"/>
                    </a:cubicBezTo>
                    <a:cubicBezTo>
                      <a:pt x="54" y="106"/>
                      <a:pt x="54" y="106"/>
                      <a:pt x="54" y="107"/>
                    </a:cubicBezTo>
                    <a:cubicBezTo>
                      <a:pt x="55" y="107"/>
                      <a:pt x="55" y="107"/>
                      <a:pt x="55" y="107"/>
                    </a:cubicBezTo>
                    <a:cubicBezTo>
                      <a:pt x="56" y="108"/>
                      <a:pt x="56" y="107"/>
                      <a:pt x="56" y="107"/>
                    </a:cubicBezTo>
                    <a:cubicBezTo>
                      <a:pt x="57" y="108"/>
                      <a:pt x="57" y="108"/>
                      <a:pt x="57" y="109"/>
                    </a:cubicBezTo>
                    <a:cubicBezTo>
                      <a:pt x="57" y="109"/>
                      <a:pt x="57" y="110"/>
                      <a:pt x="58" y="110"/>
                    </a:cubicBezTo>
                    <a:cubicBezTo>
                      <a:pt x="58" y="111"/>
                      <a:pt x="59" y="111"/>
                      <a:pt x="60" y="111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0" y="111"/>
                      <a:pt x="60" y="111"/>
                      <a:pt x="60" y="110"/>
                    </a:cubicBezTo>
                    <a:cubicBezTo>
                      <a:pt x="60" y="110"/>
                      <a:pt x="60" y="109"/>
                      <a:pt x="61" y="109"/>
                    </a:cubicBezTo>
                    <a:cubicBezTo>
                      <a:pt x="61" y="108"/>
                      <a:pt x="61" y="108"/>
                      <a:pt x="61" y="107"/>
                    </a:cubicBezTo>
                    <a:cubicBezTo>
                      <a:pt x="62" y="107"/>
                      <a:pt x="62" y="107"/>
                      <a:pt x="62" y="107"/>
                    </a:cubicBezTo>
                    <a:cubicBezTo>
                      <a:pt x="63" y="107"/>
                      <a:pt x="62" y="107"/>
                      <a:pt x="63" y="106"/>
                    </a:cubicBezTo>
                    <a:cubicBezTo>
                      <a:pt x="63" y="106"/>
                      <a:pt x="63" y="106"/>
                      <a:pt x="64" y="105"/>
                    </a:cubicBezTo>
                    <a:cubicBezTo>
                      <a:pt x="64" y="105"/>
                      <a:pt x="64" y="104"/>
                      <a:pt x="64" y="104"/>
                    </a:cubicBezTo>
                    <a:cubicBezTo>
                      <a:pt x="64" y="103"/>
                      <a:pt x="64" y="103"/>
                      <a:pt x="64" y="102"/>
                    </a:cubicBezTo>
                    <a:cubicBezTo>
                      <a:pt x="64" y="102"/>
                      <a:pt x="65" y="102"/>
                      <a:pt x="65" y="101"/>
                    </a:cubicBezTo>
                    <a:cubicBezTo>
                      <a:pt x="65" y="100"/>
                      <a:pt x="65" y="100"/>
                      <a:pt x="66" y="100"/>
                    </a:cubicBezTo>
                    <a:cubicBezTo>
                      <a:pt x="66" y="99"/>
                      <a:pt x="66" y="99"/>
                      <a:pt x="66" y="99"/>
                    </a:cubicBezTo>
                    <a:cubicBezTo>
                      <a:pt x="67" y="98"/>
                      <a:pt x="67" y="98"/>
                      <a:pt x="67" y="97"/>
                    </a:cubicBezTo>
                    <a:cubicBezTo>
                      <a:pt x="68" y="96"/>
                      <a:pt x="67" y="95"/>
                      <a:pt x="67" y="94"/>
                    </a:cubicBezTo>
                    <a:cubicBezTo>
                      <a:pt x="67" y="94"/>
                      <a:pt x="67" y="94"/>
                      <a:pt x="67" y="93"/>
                    </a:cubicBezTo>
                    <a:cubicBezTo>
                      <a:pt x="67" y="93"/>
                      <a:pt x="67" y="93"/>
                      <a:pt x="67" y="92"/>
                    </a:cubicBezTo>
                    <a:cubicBezTo>
                      <a:pt x="66" y="91"/>
                      <a:pt x="66" y="91"/>
                      <a:pt x="67" y="90"/>
                    </a:cubicBezTo>
                    <a:cubicBezTo>
                      <a:pt x="67" y="89"/>
                      <a:pt x="67" y="89"/>
                      <a:pt x="67" y="89"/>
                    </a:cubicBezTo>
                    <a:cubicBezTo>
                      <a:pt x="68" y="89"/>
                      <a:pt x="68" y="88"/>
                      <a:pt x="68" y="88"/>
                    </a:cubicBezTo>
                    <a:cubicBezTo>
                      <a:pt x="69" y="88"/>
                      <a:pt x="69" y="88"/>
                      <a:pt x="69" y="87"/>
                    </a:cubicBezTo>
                    <a:cubicBezTo>
                      <a:pt x="69" y="87"/>
                      <a:pt x="70" y="87"/>
                      <a:pt x="70" y="87"/>
                    </a:cubicBezTo>
                    <a:cubicBezTo>
                      <a:pt x="70" y="86"/>
                      <a:pt x="70" y="86"/>
                      <a:pt x="71" y="85"/>
                    </a:cubicBezTo>
                    <a:cubicBezTo>
                      <a:pt x="71" y="85"/>
                      <a:pt x="72" y="85"/>
                      <a:pt x="72" y="85"/>
                    </a:cubicBezTo>
                    <a:cubicBezTo>
                      <a:pt x="73" y="85"/>
                      <a:pt x="73" y="85"/>
                      <a:pt x="74" y="85"/>
                    </a:cubicBezTo>
                    <a:cubicBezTo>
                      <a:pt x="74" y="84"/>
                      <a:pt x="74" y="84"/>
                      <a:pt x="75" y="84"/>
                    </a:cubicBezTo>
                    <a:cubicBezTo>
                      <a:pt x="75" y="84"/>
                      <a:pt x="75" y="84"/>
                      <a:pt x="75" y="84"/>
                    </a:cubicBezTo>
                    <a:cubicBezTo>
                      <a:pt x="75" y="83"/>
                      <a:pt x="75" y="83"/>
                      <a:pt x="76" y="83"/>
                    </a:cubicBezTo>
                    <a:cubicBezTo>
                      <a:pt x="76" y="83"/>
                      <a:pt x="76" y="83"/>
                      <a:pt x="77" y="82"/>
                    </a:cubicBezTo>
                    <a:cubicBezTo>
                      <a:pt x="77" y="82"/>
                      <a:pt x="77" y="82"/>
                      <a:pt x="78" y="82"/>
                    </a:cubicBezTo>
                    <a:cubicBezTo>
                      <a:pt x="79" y="82"/>
                      <a:pt x="79" y="82"/>
                      <a:pt x="80" y="82"/>
                    </a:cubicBezTo>
                    <a:cubicBezTo>
                      <a:pt x="81" y="82"/>
                      <a:pt x="81" y="82"/>
                      <a:pt x="82" y="82"/>
                    </a:cubicBezTo>
                    <a:cubicBezTo>
                      <a:pt x="82" y="82"/>
                      <a:pt x="82" y="81"/>
                      <a:pt x="82" y="81"/>
                    </a:cubicBezTo>
                    <a:cubicBezTo>
                      <a:pt x="83" y="81"/>
                      <a:pt x="83" y="81"/>
                      <a:pt x="83" y="81"/>
                    </a:cubicBezTo>
                    <a:cubicBezTo>
                      <a:pt x="83" y="80"/>
                      <a:pt x="83" y="80"/>
                      <a:pt x="84" y="80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5" y="79"/>
                      <a:pt x="85" y="78"/>
                      <a:pt x="85" y="78"/>
                    </a:cubicBezTo>
                    <a:cubicBezTo>
                      <a:pt x="85" y="77"/>
                      <a:pt x="84" y="76"/>
                      <a:pt x="85" y="76"/>
                    </a:cubicBezTo>
                    <a:cubicBezTo>
                      <a:pt x="85" y="76"/>
                      <a:pt x="86" y="76"/>
                      <a:pt x="86" y="76"/>
                    </a:cubicBezTo>
                    <a:cubicBezTo>
                      <a:pt x="86" y="75"/>
                      <a:pt x="86" y="75"/>
                      <a:pt x="86" y="75"/>
                    </a:cubicBezTo>
                    <a:cubicBezTo>
                      <a:pt x="87" y="74"/>
                      <a:pt x="86" y="74"/>
                      <a:pt x="86" y="73"/>
                    </a:cubicBezTo>
                    <a:cubicBezTo>
                      <a:pt x="86" y="73"/>
                      <a:pt x="87" y="73"/>
                      <a:pt x="87" y="73"/>
                    </a:cubicBezTo>
                    <a:cubicBezTo>
                      <a:pt x="87" y="73"/>
                      <a:pt x="87" y="73"/>
                      <a:pt x="88" y="72"/>
                    </a:cubicBezTo>
                    <a:cubicBezTo>
                      <a:pt x="89" y="72"/>
                      <a:pt x="88" y="71"/>
                      <a:pt x="88" y="69"/>
                    </a:cubicBezTo>
                    <a:cubicBezTo>
                      <a:pt x="88" y="69"/>
                      <a:pt x="88" y="68"/>
                      <a:pt x="88" y="68"/>
                    </a:cubicBezTo>
                    <a:cubicBezTo>
                      <a:pt x="88" y="67"/>
                      <a:pt x="89" y="67"/>
                      <a:pt x="89" y="67"/>
                    </a:cubicBezTo>
                    <a:cubicBezTo>
                      <a:pt x="89" y="66"/>
                      <a:pt x="88" y="66"/>
                      <a:pt x="88" y="65"/>
                    </a:cubicBezTo>
                    <a:cubicBezTo>
                      <a:pt x="88" y="65"/>
                      <a:pt x="88" y="64"/>
                      <a:pt x="89" y="64"/>
                    </a:cubicBezTo>
                    <a:cubicBezTo>
                      <a:pt x="89" y="64"/>
                      <a:pt x="89" y="64"/>
                      <a:pt x="89" y="63"/>
                    </a:cubicBezTo>
                    <a:cubicBezTo>
                      <a:pt x="90" y="63"/>
                      <a:pt x="89" y="62"/>
                      <a:pt x="89" y="61"/>
                    </a:cubicBezTo>
                    <a:cubicBezTo>
                      <a:pt x="89" y="61"/>
                      <a:pt x="89" y="60"/>
                      <a:pt x="89" y="60"/>
                    </a:cubicBezTo>
                    <a:cubicBezTo>
                      <a:pt x="89" y="59"/>
                      <a:pt x="89" y="59"/>
                      <a:pt x="89" y="58"/>
                    </a:cubicBezTo>
                    <a:cubicBezTo>
                      <a:pt x="88" y="58"/>
                      <a:pt x="88" y="58"/>
                      <a:pt x="88" y="57"/>
                    </a:cubicBezTo>
                    <a:cubicBezTo>
                      <a:pt x="88" y="57"/>
                      <a:pt x="88" y="56"/>
                      <a:pt x="89" y="56"/>
                    </a:cubicBezTo>
                    <a:cubicBezTo>
                      <a:pt x="89" y="56"/>
                      <a:pt x="89" y="56"/>
                      <a:pt x="89" y="56"/>
                    </a:cubicBezTo>
                    <a:cubicBezTo>
                      <a:pt x="89" y="55"/>
                      <a:pt x="88" y="55"/>
                      <a:pt x="88" y="54"/>
                    </a:cubicBezTo>
                    <a:cubicBezTo>
                      <a:pt x="88" y="54"/>
                      <a:pt x="88" y="54"/>
                      <a:pt x="89" y="53"/>
                    </a:cubicBezTo>
                    <a:cubicBezTo>
                      <a:pt x="89" y="53"/>
                      <a:pt x="89" y="53"/>
                      <a:pt x="90" y="53"/>
                    </a:cubicBezTo>
                    <a:cubicBezTo>
                      <a:pt x="90" y="52"/>
                      <a:pt x="90" y="53"/>
                      <a:pt x="91" y="52"/>
                    </a:cubicBezTo>
                    <a:cubicBezTo>
                      <a:pt x="91" y="52"/>
                      <a:pt x="91" y="52"/>
                      <a:pt x="91" y="51"/>
                    </a:cubicBezTo>
                    <a:cubicBezTo>
                      <a:pt x="91" y="51"/>
                      <a:pt x="91" y="51"/>
                      <a:pt x="92" y="51"/>
                    </a:cubicBezTo>
                    <a:cubicBezTo>
                      <a:pt x="92" y="50"/>
                      <a:pt x="92" y="50"/>
                      <a:pt x="92" y="49"/>
                    </a:cubicBezTo>
                    <a:cubicBezTo>
                      <a:pt x="93" y="49"/>
                      <a:pt x="93" y="48"/>
                      <a:pt x="93" y="47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4" y="46"/>
                      <a:pt x="94" y="47"/>
                      <a:pt x="94" y="47"/>
                    </a:cubicBezTo>
                    <a:cubicBezTo>
                      <a:pt x="95" y="46"/>
                      <a:pt x="95" y="46"/>
                      <a:pt x="95" y="45"/>
                    </a:cubicBezTo>
                    <a:cubicBezTo>
                      <a:pt x="95" y="45"/>
                      <a:pt x="96" y="45"/>
                      <a:pt x="96" y="44"/>
                    </a:cubicBezTo>
                    <a:cubicBezTo>
                      <a:pt x="96" y="43"/>
                      <a:pt x="97" y="43"/>
                      <a:pt x="97" y="43"/>
                    </a:cubicBezTo>
                    <a:cubicBezTo>
                      <a:pt x="97" y="42"/>
                      <a:pt x="98" y="42"/>
                      <a:pt x="98" y="42"/>
                    </a:cubicBezTo>
                    <a:cubicBezTo>
                      <a:pt x="98" y="42"/>
                      <a:pt x="98" y="41"/>
                      <a:pt x="98" y="41"/>
                    </a:cubicBezTo>
                    <a:cubicBezTo>
                      <a:pt x="98" y="40"/>
                      <a:pt x="98" y="40"/>
                      <a:pt x="98" y="39"/>
                    </a:cubicBezTo>
                    <a:cubicBezTo>
                      <a:pt x="98" y="39"/>
                      <a:pt x="98" y="38"/>
                      <a:pt x="98" y="38"/>
                    </a:cubicBezTo>
                    <a:cubicBezTo>
                      <a:pt x="98" y="37"/>
                      <a:pt x="99" y="37"/>
                      <a:pt x="99" y="36"/>
                    </a:cubicBezTo>
                    <a:cubicBezTo>
                      <a:pt x="99" y="36"/>
                      <a:pt x="98" y="35"/>
                      <a:pt x="98" y="35"/>
                    </a:cubicBezTo>
                    <a:cubicBezTo>
                      <a:pt x="98" y="34"/>
                      <a:pt x="98" y="34"/>
                      <a:pt x="98" y="33"/>
                    </a:cubicBezTo>
                  </a:path>
                </a:pathLst>
              </a:custGeom>
              <a:solidFill>
                <a:schemeClr val="accent2"/>
              </a:solidFill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11" name="Freeform 102"/>
              <p:cNvSpPr>
                <a:spLocks/>
              </p:cNvSpPr>
              <p:nvPr/>
            </p:nvSpPr>
            <p:spPr bwMode="auto">
              <a:xfrm>
                <a:off x="3967164" y="1919289"/>
                <a:ext cx="550863" cy="573088"/>
              </a:xfrm>
              <a:custGeom>
                <a:avLst/>
                <a:gdLst>
                  <a:gd name="T0" fmla="*/ 47 w 51"/>
                  <a:gd name="T1" fmla="*/ 44 h 53"/>
                  <a:gd name="T2" fmla="*/ 49 w 51"/>
                  <a:gd name="T3" fmla="*/ 42 h 53"/>
                  <a:gd name="T4" fmla="*/ 50 w 51"/>
                  <a:gd name="T5" fmla="*/ 41 h 53"/>
                  <a:gd name="T6" fmla="*/ 51 w 51"/>
                  <a:gd name="T7" fmla="*/ 39 h 53"/>
                  <a:gd name="T8" fmla="*/ 49 w 51"/>
                  <a:gd name="T9" fmla="*/ 38 h 53"/>
                  <a:gd name="T10" fmla="*/ 48 w 51"/>
                  <a:gd name="T11" fmla="*/ 37 h 53"/>
                  <a:gd name="T12" fmla="*/ 46 w 51"/>
                  <a:gd name="T13" fmla="*/ 35 h 53"/>
                  <a:gd name="T14" fmla="*/ 46 w 51"/>
                  <a:gd name="T15" fmla="*/ 32 h 53"/>
                  <a:gd name="T16" fmla="*/ 46 w 51"/>
                  <a:gd name="T17" fmla="*/ 29 h 53"/>
                  <a:gd name="T18" fmla="*/ 46 w 51"/>
                  <a:gd name="T19" fmla="*/ 27 h 53"/>
                  <a:gd name="T20" fmla="*/ 46 w 51"/>
                  <a:gd name="T21" fmla="*/ 25 h 53"/>
                  <a:gd name="T22" fmla="*/ 45 w 51"/>
                  <a:gd name="T23" fmla="*/ 22 h 53"/>
                  <a:gd name="T24" fmla="*/ 45 w 51"/>
                  <a:gd name="T25" fmla="*/ 21 h 53"/>
                  <a:gd name="T26" fmla="*/ 45 w 51"/>
                  <a:gd name="T27" fmla="*/ 20 h 53"/>
                  <a:gd name="T28" fmla="*/ 44 w 51"/>
                  <a:gd name="T29" fmla="*/ 17 h 53"/>
                  <a:gd name="T30" fmla="*/ 43 w 51"/>
                  <a:gd name="T31" fmla="*/ 15 h 53"/>
                  <a:gd name="T32" fmla="*/ 42 w 51"/>
                  <a:gd name="T33" fmla="*/ 13 h 53"/>
                  <a:gd name="T34" fmla="*/ 40 w 51"/>
                  <a:gd name="T35" fmla="*/ 12 h 53"/>
                  <a:gd name="T36" fmla="*/ 40 w 51"/>
                  <a:gd name="T37" fmla="*/ 10 h 53"/>
                  <a:gd name="T38" fmla="*/ 42 w 51"/>
                  <a:gd name="T39" fmla="*/ 7 h 53"/>
                  <a:gd name="T40" fmla="*/ 41 w 51"/>
                  <a:gd name="T41" fmla="*/ 4 h 53"/>
                  <a:gd name="T42" fmla="*/ 42 w 51"/>
                  <a:gd name="T43" fmla="*/ 2 h 53"/>
                  <a:gd name="T44" fmla="*/ 42 w 51"/>
                  <a:gd name="T45" fmla="*/ 1 h 53"/>
                  <a:gd name="T46" fmla="*/ 39 w 51"/>
                  <a:gd name="T47" fmla="*/ 1 h 53"/>
                  <a:gd name="T48" fmla="*/ 37 w 51"/>
                  <a:gd name="T49" fmla="*/ 1 h 53"/>
                  <a:gd name="T50" fmla="*/ 35 w 51"/>
                  <a:gd name="T51" fmla="*/ 1 h 53"/>
                  <a:gd name="T52" fmla="*/ 34 w 51"/>
                  <a:gd name="T53" fmla="*/ 2 h 53"/>
                  <a:gd name="T54" fmla="*/ 32 w 51"/>
                  <a:gd name="T55" fmla="*/ 1 h 53"/>
                  <a:gd name="T56" fmla="*/ 29 w 51"/>
                  <a:gd name="T57" fmla="*/ 1 h 53"/>
                  <a:gd name="T58" fmla="*/ 27 w 51"/>
                  <a:gd name="T59" fmla="*/ 2 h 53"/>
                  <a:gd name="T60" fmla="*/ 24 w 51"/>
                  <a:gd name="T61" fmla="*/ 2 h 53"/>
                  <a:gd name="T62" fmla="*/ 22 w 51"/>
                  <a:gd name="T63" fmla="*/ 4 h 53"/>
                  <a:gd name="T64" fmla="*/ 20 w 51"/>
                  <a:gd name="T65" fmla="*/ 4 h 53"/>
                  <a:gd name="T66" fmla="*/ 18 w 51"/>
                  <a:gd name="T67" fmla="*/ 5 h 53"/>
                  <a:gd name="T68" fmla="*/ 17 w 51"/>
                  <a:gd name="T69" fmla="*/ 6 h 53"/>
                  <a:gd name="T70" fmla="*/ 18 w 51"/>
                  <a:gd name="T71" fmla="*/ 9 h 53"/>
                  <a:gd name="T72" fmla="*/ 18 w 51"/>
                  <a:gd name="T73" fmla="*/ 11 h 53"/>
                  <a:gd name="T74" fmla="*/ 18 w 51"/>
                  <a:gd name="T75" fmla="*/ 14 h 53"/>
                  <a:gd name="T76" fmla="*/ 19 w 51"/>
                  <a:gd name="T77" fmla="*/ 15 h 53"/>
                  <a:gd name="T78" fmla="*/ 17 w 51"/>
                  <a:gd name="T79" fmla="*/ 16 h 53"/>
                  <a:gd name="T80" fmla="*/ 14 w 51"/>
                  <a:gd name="T81" fmla="*/ 16 h 53"/>
                  <a:gd name="T82" fmla="*/ 14 w 51"/>
                  <a:gd name="T83" fmla="*/ 19 h 53"/>
                  <a:gd name="T84" fmla="*/ 11 w 51"/>
                  <a:gd name="T85" fmla="*/ 20 h 53"/>
                  <a:gd name="T86" fmla="*/ 9 w 51"/>
                  <a:gd name="T87" fmla="*/ 21 h 53"/>
                  <a:gd name="T88" fmla="*/ 7 w 51"/>
                  <a:gd name="T89" fmla="*/ 22 h 53"/>
                  <a:gd name="T90" fmla="*/ 4 w 51"/>
                  <a:gd name="T91" fmla="*/ 23 h 53"/>
                  <a:gd name="T92" fmla="*/ 2 w 51"/>
                  <a:gd name="T93" fmla="*/ 24 h 53"/>
                  <a:gd name="T94" fmla="*/ 1 w 51"/>
                  <a:gd name="T95" fmla="*/ 25 h 53"/>
                  <a:gd name="T96" fmla="*/ 1 w 51"/>
                  <a:gd name="T97" fmla="*/ 28 h 53"/>
                  <a:gd name="T98" fmla="*/ 10 w 51"/>
                  <a:gd name="T99" fmla="*/ 36 h 53"/>
                  <a:gd name="T100" fmla="*/ 25 w 51"/>
                  <a:gd name="T101" fmla="*/ 47 h 53"/>
                  <a:gd name="T102" fmla="*/ 25 w 51"/>
                  <a:gd name="T103" fmla="*/ 48 h 53"/>
                  <a:gd name="T104" fmla="*/ 27 w 51"/>
                  <a:gd name="T105" fmla="*/ 49 h 53"/>
                  <a:gd name="T106" fmla="*/ 28 w 51"/>
                  <a:gd name="T107" fmla="*/ 50 h 53"/>
                  <a:gd name="T108" fmla="*/ 30 w 51"/>
                  <a:gd name="T109" fmla="*/ 52 h 53"/>
                  <a:gd name="T110" fmla="*/ 30 w 51"/>
                  <a:gd name="T111" fmla="*/ 53 h 53"/>
                  <a:gd name="T112" fmla="*/ 31 w 51"/>
                  <a:gd name="T113" fmla="*/ 53 h 53"/>
                  <a:gd name="T114" fmla="*/ 36 w 51"/>
                  <a:gd name="T115" fmla="*/ 52 h 53"/>
                  <a:gd name="T116" fmla="*/ 39 w 51"/>
                  <a:gd name="T117" fmla="*/ 50 h 53"/>
                  <a:gd name="T118" fmla="*/ 43 w 51"/>
                  <a:gd name="T119" fmla="*/ 4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1" h="53">
                    <a:moveTo>
                      <a:pt x="44" y="45"/>
                    </a:moveTo>
                    <a:cubicBezTo>
                      <a:pt x="45" y="44"/>
                      <a:pt x="46" y="45"/>
                      <a:pt x="47" y="44"/>
                    </a:cubicBezTo>
                    <a:cubicBezTo>
                      <a:pt x="47" y="43"/>
                      <a:pt x="47" y="43"/>
                      <a:pt x="48" y="43"/>
                    </a:cubicBezTo>
                    <a:cubicBezTo>
                      <a:pt x="48" y="42"/>
                      <a:pt x="48" y="42"/>
                      <a:pt x="49" y="42"/>
                    </a:cubicBezTo>
                    <a:cubicBezTo>
                      <a:pt x="49" y="42"/>
                      <a:pt x="49" y="42"/>
                      <a:pt x="50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1" y="41"/>
                      <a:pt x="51" y="40"/>
                      <a:pt x="51" y="40"/>
                    </a:cubicBezTo>
                    <a:cubicBezTo>
                      <a:pt x="51" y="40"/>
                      <a:pt x="51" y="39"/>
                      <a:pt x="51" y="39"/>
                    </a:cubicBezTo>
                    <a:cubicBezTo>
                      <a:pt x="51" y="38"/>
                      <a:pt x="50" y="38"/>
                      <a:pt x="50" y="38"/>
                    </a:cubicBezTo>
                    <a:cubicBezTo>
                      <a:pt x="50" y="38"/>
                      <a:pt x="50" y="38"/>
                      <a:pt x="49" y="38"/>
                    </a:cubicBezTo>
                    <a:cubicBezTo>
                      <a:pt x="49" y="37"/>
                      <a:pt x="49" y="37"/>
                      <a:pt x="48" y="37"/>
                    </a:cubicBezTo>
                    <a:cubicBezTo>
                      <a:pt x="48" y="37"/>
                      <a:pt x="48" y="37"/>
                      <a:pt x="48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6"/>
                      <a:pt x="46" y="36"/>
                      <a:pt x="46" y="35"/>
                    </a:cubicBezTo>
                    <a:cubicBezTo>
                      <a:pt x="46" y="35"/>
                      <a:pt x="46" y="35"/>
                      <a:pt x="46" y="34"/>
                    </a:cubicBezTo>
                    <a:cubicBezTo>
                      <a:pt x="46" y="33"/>
                      <a:pt x="46" y="33"/>
                      <a:pt x="46" y="32"/>
                    </a:cubicBezTo>
                    <a:cubicBezTo>
                      <a:pt x="46" y="32"/>
                      <a:pt x="46" y="31"/>
                      <a:pt x="46" y="31"/>
                    </a:cubicBezTo>
                    <a:cubicBezTo>
                      <a:pt x="46" y="30"/>
                      <a:pt x="46" y="30"/>
                      <a:pt x="46" y="29"/>
                    </a:cubicBezTo>
                    <a:cubicBezTo>
                      <a:pt x="46" y="28"/>
                      <a:pt x="46" y="28"/>
                      <a:pt x="46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6" y="27"/>
                      <a:pt x="46" y="26"/>
                      <a:pt x="46" y="26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4"/>
                      <a:pt x="46" y="24"/>
                      <a:pt x="45" y="24"/>
                    </a:cubicBezTo>
                    <a:cubicBezTo>
                      <a:pt x="45" y="23"/>
                      <a:pt x="46" y="23"/>
                      <a:pt x="45" y="22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5" y="19"/>
                      <a:pt x="45" y="19"/>
                      <a:pt x="45" y="18"/>
                    </a:cubicBezTo>
                    <a:cubicBezTo>
                      <a:pt x="44" y="18"/>
                      <a:pt x="44" y="17"/>
                      <a:pt x="44" y="17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2" y="15"/>
                      <a:pt x="42" y="15"/>
                      <a:pt x="42" y="14"/>
                    </a:cubicBezTo>
                    <a:cubicBezTo>
                      <a:pt x="42" y="14"/>
                      <a:pt x="42" y="14"/>
                      <a:pt x="42" y="13"/>
                    </a:cubicBezTo>
                    <a:cubicBezTo>
                      <a:pt x="42" y="13"/>
                      <a:pt x="42" y="13"/>
                      <a:pt x="41" y="12"/>
                    </a:cubicBezTo>
                    <a:cubicBezTo>
                      <a:pt x="41" y="12"/>
                      <a:pt x="41" y="12"/>
                      <a:pt x="40" y="12"/>
                    </a:cubicBezTo>
                    <a:cubicBezTo>
                      <a:pt x="40" y="12"/>
                      <a:pt x="40" y="11"/>
                      <a:pt x="40" y="11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9"/>
                      <a:pt x="41" y="9"/>
                      <a:pt x="41" y="9"/>
                    </a:cubicBezTo>
                    <a:cubicBezTo>
                      <a:pt x="42" y="8"/>
                      <a:pt x="42" y="8"/>
                      <a:pt x="42" y="7"/>
                    </a:cubicBezTo>
                    <a:cubicBezTo>
                      <a:pt x="42" y="7"/>
                      <a:pt x="42" y="6"/>
                      <a:pt x="42" y="6"/>
                    </a:cubicBezTo>
                    <a:cubicBezTo>
                      <a:pt x="42" y="5"/>
                      <a:pt x="41" y="5"/>
                      <a:pt x="41" y="4"/>
                    </a:cubicBezTo>
                    <a:cubicBezTo>
                      <a:pt x="41" y="4"/>
                      <a:pt x="42" y="4"/>
                      <a:pt x="42" y="3"/>
                    </a:cubicBezTo>
                    <a:cubicBezTo>
                      <a:pt x="42" y="3"/>
                      <a:pt x="42" y="3"/>
                      <a:pt x="42" y="2"/>
                    </a:cubicBezTo>
                    <a:cubicBezTo>
                      <a:pt x="42" y="2"/>
                      <a:pt x="42" y="2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1" y="2"/>
                      <a:pt x="41" y="1"/>
                      <a:pt x="40" y="1"/>
                    </a:cubicBezTo>
                    <a:cubicBezTo>
                      <a:pt x="40" y="1"/>
                      <a:pt x="39" y="1"/>
                      <a:pt x="39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7" y="1"/>
                      <a:pt x="37" y="0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6" y="2"/>
                      <a:pt x="36" y="1"/>
                      <a:pt x="35" y="1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2"/>
                      <a:pt x="35" y="2"/>
                      <a:pt x="34" y="2"/>
                    </a:cubicBezTo>
                    <a:cubicBezTo>
                      <a:pt x="34" y="2"/>
                      <a:pt x="34" y="1"/>
                      <a:pt x="33" y="1"/>
                    </a:cubicBezTo>
                    <a:cubicBezTo>
                      <a:pt x="33" y="1"/>
                      <a:pt x="32" y="1"/>
                      <a:pt x="32" y="1"/>
                    </a:cubicBezTo>
                    <a:cubicBezTo>
                      <a:pt x="31" y="1"/>
                      <a:pt x="31" y="1"/>
                      <a:pt x="30" y="1"/>
                    </a:cubicBezTo>
                    <a:cubicBezTo>
                      <a:pt x="30" y="1"/>
                      <a:pt x="29" y="1"/>
                      <a:pt x="29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5" y="2"/>
                    </a:cubicBezTo>
                    <a:cubicBezTo>
                      <a:pt x="25" y="2"/>
                      <a:pt x="24" y="2"/>
                      <a:pt x="24" y="2"/>
                    </a:cubicBezTo>
                    <a:cubicBezTo>
                      <a:pt x="24" y="2"/>
                      <a:pt x="23" y="2"/>
                      <a:pt x="23" y="3"/>
                    </a:cubicBezTo>
                    <a:cubicBezTo>
                      <a:pt x="23" y="3"/>
                      <a:pt x="23" y="4"/>
                      <a:pt x="22" y="4"/>
                    </a:cubicBezTo>
                    <a:cubicBezTo>
                      <a:pt x="22" y="4"/>
                      <a:pt x="22" y="4"/>
                      <a:pt x="21" y="4"/>
                    </a:cubicBezTo>
                    <a:cubicBezTo>
                      <a:pt x="21" y="4"/>
                      <a:pt x="20" y="4"/>
                      <a:pt x="20" y="4"/>
                    </a:cubicBezTo>
                    <a:cubicBezTo>
                      <a:pt x="19" y="4"/>
                      <a:pt x="19" y="4"/>
                      <a:pt x="19" y="5"/>
                    </a:cubicBezTo>
                    <a:cubicBezTo>
                      <a:pt x="19" y="5"/>
                      <a:pt x="18" y="5"/>
                      <a:pt x="18" y="5"/>
                    </a:cubicBezTo>
                    <a:cubicBezTo>
                      <a:pt x="18" y="5"/>
                      <a:pt x="18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8"/>
                      <a:pt x="18" y="8"/>
                      <a:pt x="18" y="9"/>
                    </a:cubicBezTo>
                    <a:cubicBezTo>
                      <a:pt x="18" y="9"/>
                      <a:pt x="18" y="10"/>
                      <a:pt x="18" y="10"/>
                    </a:cubicBezTo>
                    <a:cubicBezTo>
                      <a:pt x="18" y="10"/>
                      <a:pt x="18" y="11"/>
                      <a:pt x="18" y="11"/>
                    </a:cubicBezTo>
                    <a:cubicBezTo>
                      <a:pt x="18" y="11"/>
                      <a:pt x="18" y="12"/>
                      <a:pt x="18" y="12"/>
                    </a:cubicBezTo>
                    <a:cubicBezTo>
                      <a:pt x="18" y="13"/>
                      <a:pt x="18" y="13"/>
                      <a:pt x="18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16"/>
                      <a:pt x="19" y="16"/>
                      <a:pt x="18" y="16"/>
                    </a:cubicBezTo>
                    <a:cubicBezTo>
                      <a:pt x="18" y="16"/>
                      <a:pt x="17" y="16"/>
                      <a:pt x="17" y="16"/>
                    </a:cubicBezTo>
                    <a:cubicBezTo>
                      <a:pt x="17" y="15"/>
                      <a:pt x="16" y="15"/>
                      <a:pt x="16" y="16"/>
                    </a:cubicBezTo>
                    <a:cubicBezTo>
                      <a:pt x="15" y="16"/>
                      <a:pt x="14" y="16"/>
                      <a:pt x="14" y="16"/>
                    </a:cubicBezTo>
                    <a:cubicBezTo>
                      <a:pt x="14" y="17"/>
                      <a:pt x="13" y="17"/>
                      <a:pt x="13" y="18"/>
                    </a:cubicBezTo>
                    <a:cubicBezTo>
                      <a:pt x="13" y="18"/>
                      <a:pt x="14" y="19"/>
                      <a:pt x="14" y="19"/>
                    </a:cubicBezTo>
                    <a:cubicBezTo>
                      <a:pt x="14" y="20"/>
                      <a:pt x="13" y="20"/>
                      <a:pt x="12" y="20"/>
                    </a:cubicBezTo>
                    <a:cubicBezTo>
                      <a:pt x="12" y="20"/>
                      <a:pt x="12" y="20"/>
                      <a:pt x="11" y="20"/>
                    </a:cubicBezTo>
                    <a:cubicBezTo>
                      <a:pt x="11" y="20"/>
                      <a:pt x="11" y="20"/>
                      <a:pt x="10" y="20"/>
                    </a:cubicBezTo>
                    <a:cubicBezTo>
                      <a:pt x="10" y="20"/>
                      <a:pt x="10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2"/>
                      <a:pt x="5" y="23"/>
                    </a:cubicBezTo>
                    <a:cubicBezTo>
                      <a:pt x="5" y="23"/>
                      <a:pt x="4" y="23"/>
                      <a:pt x="4" y="23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2" y="24"/>
                      <a:pt x="2" y="24"/>
                    </a:cubicBezTo>
                    <a:cubicBezTo>
                      <a:pt x="2" y="24"/>
                      <a:pt x="2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1" y="27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5" y="48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50"/>
                      <a:pt x="27" y="50"/>
                      <a:pt x="28" y="50"/>
                    </a:cubicBezTo>
                    <a:cubicBezTo>
                      <a:pt x="28" y="51"/>
                      <a:pt x="28" y="50"/>
                      <a:pt x="28" y="50"/>
                    </a:cubicBezTo>
                    <a:cubicBezTo>
                      <a:pt x="29" y="50"/>
                      <a:pt x="29" y="50"/>
                      <a:pt x="29" y="51"/>
                    </a:cubicBezTo>
                    <a:cubicBezTo>
                      <a:pt x="30" y="51"/>
                      <a:pt x="30" y="52"/>
                      <a:pt x="30" y="52"/>
                    </a:cubicBezTo>
                    <a:cubicBezTo>
                      <a:pt x="30" y="52"/>
                      <a:pt x="29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1" y="53"/>
                      <a:pt x="31" y="53"/>
                      <a:pt x="32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2" y="53"/>
                      <a:pt x="33" y="52"/>
                      <a:pt x="34" y="52"/>
                    </a:cubicBezTo>
                    <a:cubicBezTo>
                      <a:pt x="35" y="52"/>
                      <a:pt x="35" y="52"/>
                      <a:pt x="36" y="52"/>
                    </a:cubicBezTo>
                    <a:cubicBezTo>
                      <a:pt x="36" y="52"/>
                      <a:pt x="36" y="51"/>
                      <a:pt x="37" y="51"/>
                    </a:cubicBezTo>
                    <a:cubicBezTo>
                      <a:pt x="37" y="51"/>
                      <a:pt x="38" y="50"/>
                      <a:pt x="39" y="50"/>
                    </a:cubicBezTo>
                    <a:cubicBezTo>
                      <a:pt x="39" y="49"/>
                      <a:pt x="40" y="49"/>
                      <a:pt x="40" y="48"/>
                    </a:cubicBezTo>
                    <a:cubicBezTo>
                      <a:pt x="41" y="48"/>
                      <a:pt x="42" y="47"/>
                      <a:pt x="43" y="47"/>
                    </a:cubicBezTo>
                    <a:cubicBezTo>
                      <a:pt x="43" y="46"/>
                      <a:pt x="43" y="45"/>
                      <a:pt x="44" y="45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12" name="Freeform 103"/>
              <p:cNvSpPr>
                <a:spLocks/>
              </p:cNvSpPr>
              <p:nvPr/>
            </p:nvSpPr>
            <p:spPr bwMode="auto">
              <a:xfrm>
                <a:off x="4852989" y="2103439"/>
                <a:ext cx="301625" cy="312738"/>
              </a:xfrm>
              <a:custGeom>
                <a:avLst/>
                <a:gdLst>
                  <a:gd name="T0" fmla="*/ 23 w 28"/>
                  <a:gd name="T1" fmla="*/ 29 h 29"/>
                  <a:gd name="T2" fmla="*/ 24 w 28"/>
                  <a:gd name="T3" fmla="*/ 27 h 29"/>
                  <a:gd name="T4" fmla="*/ 25 w 28"/>
                  <a:gd name="T5" fmla="*/ 27 h 29"/>
                  <a:gd name="T6" fmla="*/ 27 w 28"/>
                  <a:gd name="T7" fmla="*/ 25 h 29"/>
                  <a:gd name="T8" fmla="*/ 28 w 28"/>
                  <a:gd name="T9" fmla="*/ 24 h 29"/>
                  <a:gd name="T10" fmla="*/ 28 w 28"/>
                  <a:gd name="T11" fmla="*/ 23 h 29"/>
                  <a:gd name="T12" fmla="*/ 27 w 28"/>
                  <a:gd name="T13" fmla="*/ 21 h 29"/>
                  <a:gd name="T14" fmla="*/ 26 w 28"/>
                  <a:gd name="T15" fmla="*/ 18 h 29"/>
                  <a:gd name="T16" fmla="*/ 25 w 28"/>
                  <a:gd name="T17" fmla="*/ 16 h 29"/>
                  <a:gd name="T18" fmla="*/ 24 w 28"/>
                  <a:gd name="T19" fmla="*/ 15 h 29"/>
                  <a:gd name="T20" fmla="*/ 23 w 28"/>
                  <a:gd name="T21" fmla="*/ 13 h 29"/>
                  <a:gd name="T22" fmla="*/ 22 w 28"/>
                  <a:gd name="T23" fmla="*/ 11 h 29"/>
                  <a:gd name="T24" fmla="*/ 21 w 28"/>
                  <a:gd name="T25" fmla="*/ 9 h 29"/>
                  <a:gd name="T26" fmla="*/ 19 w 28"/>
                  <a:gd name="T27" fmla="*/ 7 h 29"/>
                  <a:gd name="T28" fmla="*/ 19 w 28"/>
                  <a:gd name="T29" fmla="*/ 5 h 29"/>
                  <a:gd name="T30" fmla="*/ 20 w 28"/>
                  <a:gd name="T31" fmla="*/ 7 h 29"/>
                  <a:gd name="T32" fmla="*/ 22 w 28"/>
                  <a:gd name="T33" fmla="*/ 10 h 29"/>
                  <a:gd name="T34" fmla="*/ 24 w 28"/>
                  <a:gd name="T35" fmla="*/ 10 h 29"/>
                  <a:gd name="T36" fmla="*/ 24 w 28"/>
                  <a:gd name="T37" fmla="*/ 8 h 29"/>
                  <a:gd name="T38" fmla="*/ 25 w 28"/>
                  <a:gd name="T39" fmla="*/ 6 h 29"/>
                  <a:gd name="T40" fmla="*/ 25 w 28"/>
                  <a:gd name="T41" fmla="*/ 5 h 29"/>
                  <a:gd name="T42" fmla="*/ 24 w 28"/>
                  <a:gd name="T43" fmla="*/ 3 h 29"/>
                  <a:gd name="T44" fmla="*/ 23 w 28"/>
                  <a:gd name="T45" fmla="*/ 1 h 29"/>
                  <a:gd name="T46" fmla="*/ 22 w 28"/>
                  <a:gd name="T47" fmla="*/ 1 h 29"/>
                  <a:gd name="T48" fmla="*/ 19 w 28"/>
                  <a:gd name="T49" fmla="*/ 1 h 29"/>
                  <a:gd name="T50" fmla="*/ 16 w 28"/>
                  <a:gd name="T51" fmla="*/ 0 h 29"/>
                  <a:gd name="T52" fmla="*/ 14 w 28"/>
                  <a:gd name="T53" fmla="*/ 0 h 29"/>
                  <a:gd name="T54" fmla="*/ 12 w 28"/>
                  <a:gd name="T55" fmla="*/ 2 h 29"/>
                  <a:gd name="T56" fmla="*/ 8 w 28"/>
                  <a:gd name="T57" fmla="*/ 2 h 29"/>
                  <a:gd name="T58" fmla="*/ 6 w 28"/>
                  <a:gd name="T59" fmla="*/ 1 h 29"/>
                  <a:gd name="T60" fmla="*/ 3 w 28"/>
                  <a:gd name="T61" fmla="*/ 0 h 29"/>
                  <a:gd name="T62" fmla="*/ 2 w 28"/>
                  <a:gd name="T63" fmla="*/ 1 h 29"/>
                  <a:gd name="T64" fmla="*/ 1 w 28"/>
                  <a:gd name="T65" fmla="*/ 0 h 29"/>
                  <a:gd name="T66" fmla="*/ 0 w 28"/>
                  <a:gd name="T67" fmla="*/ 1 h 29"/>
                  <a:gd name="T68" fmla="*/ 1 w 28"/>
                  <a:gd name="T69" fmla="*/ 5 h 29"/>
                  <a:gd name="T70" fmla="*/ 2 w 28"/>
                  <a:gd name="T71" fmla="*/ 27 h 29"/>
                  <a:gd name="T72" fmla="*/ 22 w 28"/>
                  <a:gd name="T73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8" h="29">
                    <a:moveTo>
                      <a:pt x="23" y="28"/>
                    </a:move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9"/>
                      <a:pt x="23" y="29"/>
                      <a:pt x="24" y="29"/>
                    </a:cubicBezTo>
                    <a:cubicBezTo>
                      <a:pt x="24" y="28"/>
                      <a:pt x="24" y="28"/>
                      <a:pt x="24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6"/>
                      <a:pt x="25" y="26"/>
                      <a:pt x="26" y="26"/>
                    </a:cubicBezTo>
                    <a:cubicBezTo>
                      <a:pt x="26" y="25"/>
                      <a:pt x="26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8" y="25"/>
                      <a:pt x="28" y="25"/>
                      <a:pt x="28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4"/>
                      <a:pt x="28" y="24"/>
                      <a:pt x="28" y="23"/>
                    </a:cubicBezTo>
                    <a:cubicBezTo>
                      <a:pt x="28" y="22"/>
                      <a:pt x="28" y="22"/>
                      <a:pt x="28" y="21"/>
                    </a:cubicBezTo>
                    <a:cubicBezTo>
                      <a:pt x="28" y="21"/>
                      <a:pt x="27" y="21"/>
                      <a:pt x="27" y="21"/>
                    </a:cubicBezTo>
                    <a:cubicBezTo>
                      <a:pt x="27" y="20"/>
                      <a:pt x="27" y="20"/>
                      <a:pt x="27" y="19"/>
                    </a:cubicBezTo>
                    <a:cubicBezTo>
                      <a:pt x="27" y="19"/>
                      <a:pt x="26" y="19"/>
                      <a:pt x="26" y="18"/>
                    </a:cubicBezTo>
                    <a:cubicBezTo>
                      <a:pt x="26" y="18"/>
                      <a:pt x="26" y="18"/>
                      <a:pt x="26" y="17"/>
                    </a:cubicBezTo>
                    <a:cubicBezTo>
                      <a:pt x="25" y="17"/>
                      <a:pt x="25" y="17"/>
                      <a:pt x="25" y="16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1" y="10"/>
                    </a:cubicBezTo>
                    <a:cubicBezTo>
                      <a:pt x="21" y="10"/>
                      <a:pt x="21" y="10"/>
                      <a:pt x="21" y="9"/>
                    </a:cubicBezTo>
                    <a:cubicBezTo>
                      <a:pt x="20" y="9"/>
                      <a:pt x="20" y="8"/>
                      <a:pt x="20" y="8"/>
                    </a:cubicBezTo>
                    <a:cubicBezTo>
                      <a:pt x="20" y="7"/>
                      <a:pt x="19" y="7"/>
                      <a:pt x="19" y="7"/>
                    </a:cubicBezTo>
                    <a:cubicBezTo>
                      <a:pt x="19" y="6"/>
                      <a:pt x="19" y="6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5"/>
                      <a:pt x="20" y="5"/>
                      <a:pt x="20" y="6"/>
                    </a:cubicBezTo>
                    <a:cubicBezTo>
                      <a:pt x="20" y="6"/>
                      <a:pt x="20" y="7"/>
                      <a:pt x="20" y="7"/>
                    </a:cubicBezTo>
                    <a:cubicBezTo>
                      <a:pt x="21" y="8"/>
                      <a:pt x="21" y="8"/>
                      <a:pt x="21" y="9"/>
                    </a:cubicBezTo>
                    <a:cubicBezTo>
                      <a:pt x="22" y="9"/>
                      <a:pt x="22" y="9"/>
                      <a:pt x="22" y="10"/>
                    </a:cubicBezTo>
                    <a:cubicBezTo>
                      <a:pt x="23" y="10"/>
                      <a:pt x="22" y="11"/>
                      <a:pt x="23" y="11"/>
                    </a:cubicBezTo>
                    <a:cubicBezTo>
                      <a:pt x="23" y="11"/>
                      <a:pt x="23" y="11"/>
                      <a:pt x="24" y="10"/>
                    </a:cubicBezTo>
                    <a:cubicBezTo>
                      <a:pt x="24" y="10"/>
                      <a:pt x="24" y="10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4" y="8"/>
                      <a:pt x="24" y="8"/>
                      <a:pt x="25" y="7"/>
                    </a:cubicBezTo>
                    <a:cubicBezTo>
                      <a:pt x="25" y="7"/>
                      <a:pt x="24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5" y="5"/>
                      <a:pt x="25" y="4"/>
                      <a:pt x="25" y="4"/>
                    </a:cubicBezTo>
                    <a:cubicBezTo>
                      <a:pt x="25" y="4"/>
                      <a:pt x="24" y="4"/>
                      <a:pt x="24" y="3"/>
                    </a:cubicBezTo>
                    <a:cubicBezTo>
                      <a:pt x="24" y="3"/>
                      <a:pt x="24" y="3"/>
                      <a:pt x="24" y="2"/>
                    </a:cubicBezTo>
                    <a:cubicBezTo>
                      <a:pt x="24" y="2"/>
                      <a:pt x="24" y="2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9" y="1"/>
                      <a:pt x="18" y="1"/>
                      <a:pt x="18" y="1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2"/>
                      <a:pt x="12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8" y="1"/>
                      <a:pt x="7" y="2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28"/>
                      <a:pt x="23" y="28"/>
                      <a:pt x="23" y="28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13" name="Freeform 104"/>
              <p:cNvSpPr>
                <a:spLocks/>
              </p:cNvSpPr>
              <p:nvPr/>
            </p:nvSpPr>
            <p:spPr bwMode="auto">
              <a:xfrm>
                <a:off x="5554664" y="2265364"/>
                <a:ext cx="150813" cy="119063"/>
              </a:xfrm>
              <a:custGeom>
                <a:avLst/>
                <a:gdLst>
                  <a:gd name="T0" fmla="*/ 13 w 14"/>
                  <a:gd name="T1" fmla="*/ 2 h 11"/>
                  <a:gd name="T2" fmla="*/ 14 w 14"/>
                  <a:gd name="T3" fmla="*/ 1 h 11"/>
                  <a:gd name="T4" fmla="*/ 14 w 14"/>
                  <a:gd name="T5" fmla="*/ 1 h 11"/>
                  <a:gd name="T6" fmla="*/ 13 w 14"/>
                  <a:gd name="T7" fmla="*/ 0 h 11"/>
                  <a:gd name="T8" fmla="*/ 13 w 14"/>
                  <a:gd name="T9" fmla="*/ 1 h 11"/>
                  <a:gd name="T10" fmla="*/ 12 w 14"/>
                  <a:gd name="T11" fmla="*/ 1 h 11"/>
                  <a:gd name="T12" fmla="*/ 12 w 14"/>
                  <a:gd name="T13" fmla="*/ 2 h 11"/>
                  <a:gd name="T14" fmla="*/ 11 w 14"/>
                  <a:gd name="T15" fmla="*/ 3 h 11"/>
                  <a:gd name="T16" fmla="*/ 10 w 14"/>
                  <a:gd name="T17" fmla="*/ 4 h 11"/>
                  <a:gd name="T18" fmla="*/ 10 w 14"/>
                  <a:gd name="T19" fmla="*/ 5 h 11"/>
                  <a:gd name="T20" fmla="*/ 10 w 14"/>
                  <a:gd name="T21" fmla="*/ 6 h 11"/>
                  <a:gd name="T22" fmla="*/ 9 w 14"/>
                  <a:gd name="T23" fmla="*/ 6 h 11"/>
                  <a:gd name="T24" fmla="*/ 8 w 14"/>
                  <a:gd name="T25" fmla="*/ 7 h 11"/>
                  <a:gd name="T26" fmla="*/ 7 w 14"/>
                  <a:gd name="T27" fmla="*/ 7 h 11"/>
                  <a:gd name="T28" fmla="*/ 6 w 14"/>
                  <a:gd name="T29" fmla="*/ 7 h 11"/>
                  <a:gd name="T30" fmla="*/ 5 w 14"/>
                  <a:gd name="T31" fmla="*/ 6 h 11"/>
                  <a:gd name="T32" fmla="*/ 4 w 14"/>
                  <a:gd name="T33" fmla="*/ 7 h 11"/>
                  <a:gd name="T34" fmla="*/ 4 w 14"/>
                  <a:gd name="T35" fmla="*/ 7 h 11"/>
                  <a:gd name="T36" fmla="*/ 3 w 14"/>
                  <a:gd name="T37" fmla="*/ 6 h 11"/>
                  <a:gd name="T38" fmla="*/ 2 w 14"/>
                  <a:gd name="T39" fmla="*/ 6 h 11"/>
                  <a:gd name="T40" fmla="*/ 2 w 14"/>
                  <a:gd name="T41" fmla="*/ 5 h 11"/>
                  <a:gd name="T42" fmla="*/ 2 w 14"/>
                  <a:gd name="T43" fmla="*/ 5 h 11"/>
                  <a:gd name="T44" fmla="*/ 0 w 14"/>
                  <a:gd name="T45" fmla="*/ 4 h 11"/>
                  <a:gd name="T46" fmla="*/ 0 w 14"/>
                  <a:gd name="T47" fmla="*/ 4 h 11"/>
                  <a:gd name="T48" fmla="*/ 0 w 14"/>
                  <a:gd name="T49" fmla="*/ 5 h 11"/>
                  <a:gd name="T50" fmla="*/ 1 w 14"/>
                  <a:gd name="T51" fmla="*/ 6 h 11"/>
                  <a:gd name="T52" fmla="*/ 2 w 14"/>
                  <a:gd name="T53" fmla="*/ 8 h 11"/>
                  <a:gd name="T54" fmla="*/ 3 w 14"/>
                  <a:gd name="T55" fmla="*/ 8 h 11"/>
                  <a:gd name="T56" fmla="*/ 4 w 14"/>
                  <a:gd name="T57" fmla="*/ 9 h 11"/>
                  <a:gd name="T58" fmla="*/ 5 w 14"/>
                  <a:gd name="T59" fmla="*/ 9 h 11"/>
                  <a:gd name="T60" fmla="*/ 7 w 14"/>
                  <a:gd name="T61" fmla="*/ 9 h 11"/>
                  <a:gd name="T62" fmla="*/ 9 w 14"/>
                  <a:gd name="T63" fmla="*/ 10 h 11"/>
                  <a:gd name="T64" fmla="*/ 11 w 14"/>
                  <a:gd name="T65" fmla="*/ 11 h 11"/>
                  <a:gd name="T66" fmla="*/ 11 w 14"/>
                  <a:gd name="T67" fmla="*/ 10 h 11"/>
                  <a:gd name="T68" fmla="*/ 11 w 14"/>
                  <a:gd name="T69" fmla="*/ 8 h 11"/>
                  <a:gd name="T70" fmla="*/ 12 w 14"/>
                  <a:gd name="T71" fmla="*/ 6 h 11"/>
                  <a:gd name="T72" fmla="*/ 12 w 14"/>
                  <a:gd name="T73" fmla="*/ 4 h 11"/>
                  <a:gd name="T74" fmla="*/ 13 w 14"/>
                  <a:gd name="T75" fmla="*/ 3 h 11"/>
                  <a:gd name="T76" fmla="*/ 14 w 14"/>
                  <a:gd name="T77" fmla="*/ 3 h 11"/>
                  <a:gd name="T78" fmla="*/ 14 w 14"/>
                  <a:gd name="T79" fmla="*/ 2 h 11"/>
                  <a:gd name="T80" fmla="*/ 13 w 14"/>
                  <a:gd name="T8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" h="11">
                    <a:moveTo>
                      <a:pt x="13" y="2"/>
                    </a:moveTo>
                    <a:cubicBezTo>
                      <a:pt x="13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3" y="0"/>
                      <a:pt x="13" y="1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5" y="6"/>
                      <a:pt x="5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6"/>
                      <a:pt x="3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1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3" y="9"/>
                      <a:pt x="3" y="9"/>
                      <a:pt x="4" y="9"/>
                    </a:cubicBezTo>
                    <a:cubicBezTo>
                      <a:pt x="4" y="9"/>
                      <a:pt x="5" y="9"/>
                      <a:pt x="5" y="9"/>
                    </a:cubicBezTo>
                    <a:cubicBezTo>
                      <a:pt x="6" y="9"/>
                      <a:pt x="6" y="9"/>
                      <a:pt x="7" y="9"/>
                    </a:cubicBezTo>
                    <a:cubicBezTo>
                      <a:pt x="8" y="9"/>
                      <a:pt x="9" y="9"/>
                      <a:pt x="9" y="10"/>
                    </a:cubicBezTo>
                    <a:cubicBezTo>
                      <a:pt x="10" y="10"/>
                      <a:pt x="10" y="10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9"/>
                      <a:pt x="11" y="8"/>
                    </a:cubicBezTo>
                    <a:cubicBezTo>
                      <a:pt x="12" y="8"/>
                      <a:pt x="12" y="7"/>
                      <a:pt x="12" y="6"/>
                    </a:cubicBezTo>
                    <a:cubicBezTo>
                      <a:pt x="12" y="6"/>
                      <a:pt x="12" y="5"/>
                      <a:pt x="12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14" name="Freeform 105"/>
              <p:cNvSpPr>
                <a:spLocks/>
              </p:cNvSpPr>
              <p:nvPr/>
            </p:nvSpPr>
            <p:spPr bwMode="auto">
              <a:xfrm>
                <a:off x="5813427" y="1930401"/>
                <a:ext cx="400050" cy="420688"/>
              </a:xfrm>
              <a:custGeom>
                <a:avLst/>
                <a:gdLst>
                  <a:gd name="T0" fmla="*/ 15 w 37"/>
                  <a:gd name="T1" fmla="*/ 35 h 39"/>
                  <a:gd name="T2" fmla="*/ 18 w 37"/>
                  <a:gd name="T3" fmla="*/ 37 h 39"/>
                  <a:gd name="T4" fmla="*/ 20 w 37"/>
                  <a:gd name="T5" fmla="*/ 39 h 39"/>
                  <a:gd name="T6" fmla="*/ 22 w 37"/>
                  <a:gd name="T7" fmla="*/ 37 h 39"/>
                  <a:gd name="T8" fmla="*/ 25 w 37"/>
                  <a:gd name="T9" fmla="*/ 36 h 39"/>
                  <a:gd name="T10" fmla="*/ 26 w 37"/>
                  <a:gd name="T11" fmla="*/ 35 h 39"/>
                  <a:gd name="T12" fmla="*/ 24 w 37"/>
                  <a:gd name="T13" fmla="*/ 32 h 39"/>
                  <a:gd name="T14" fmla="*/ 23 w 37"/>
                  <a:gd name="T15" fmla="*/ 30 h 39"/>
                  <a:gd name="T16" fmla="*/ 22 w 37"/>
                  <a:gd name="T17" fmla="*/ 28 h 39"/>
                  <a:gd name="T18" fmla="*/ 24 w 37"/>
                  <a:gd name="T19" fmla="*/ 26 h 39"/>
                  <a:gd name="T20" fmla="*/ 25 w 37"/>
                  <a:gd name="T21" fmla="*/ 27 h 39"/>
                  <a:gd name="T22" fmla="*/ 27 w 37"/>
                  <a:gd name="T23" fmla="*/ 26 h 39"/>
                  <a:gd name="T24" fmla="*/ 29 w 37"/>
                  <a:gd name="T25" fmla="*/ 23 h 39"/>
                  <a:gd name="T26" fmla="*/ 31 w 37"/>
                  <a:gd name="T27" fmla="*/ 20 h 39"/>
                  <a:gd name="T28" fmla="*/ 31 w 37"/>
                  <a:gd name="T29" fmla="*/ 19 h 39"/>
                  <a:gd name="T30" fmla="*/ 32 w 37"/>
                  <a:gd name="T31" fmla="*/ 17 h 39"/>
                  <a:gd name="T32" fmla="*/ 33 w 37"/>
                  <a:gd name="T33" fmla="*/ 15 h 39"/>
                  <a:gd name="T34" fmla="*/ 32 w 37"/>
                  <a:gd name="T35" fmla="*/ 13 h 39"/>
                  <a:gd name="T36" fmla="*/ 30 w 37"/>
                  <a:gd name="T37" fmla="*/ 10 h 39"/>
                  <a:gd name="T38" fmla="*/ 32 w 37"/>
                  <a:gd name="T39" fmla="*/ 7 h 39"/>
                  <a:gd name="T40" fmla="*/ 35 w 37"/>
                  <a:gd name="T41" fmla="*/ 6 h 39"/>
                  <a:gd name="T42" fmla="*/ 37 w 37"/>
                  <a:gd name="T43" fmla="*/ 5 h 39"/>
                  <a:gd name="T44" fmla="*/ 33 w 37"/>
                  <a:gd name="T45" fmla="*/ 4 h 39"/>
                  <a:gd name="T46" fmla="*/ 31 w 37"/>
                  <a:gd name="T47" fmla="*/ 1 h 39"/>
                  <a:gd name="T48" fmla="*/ 29 w 37"/>
                  <a:gd name="T49" fmla="*/ 0 h 39"/>
                  <a:gd name="T50" fmla="*/ 26 w 37"/>
                  <a:gd name="T51" fmla="*/ 1 h 39"/>
                  <a:gd name="T52" fmla="*/ 22 w 37"/>
                  <a:gd name="T53" fmla="*/ 3 h 39"/>
                  <a:gd name="T54" fmla="*/ 24 w 37"/>
                  <a:gd name="T55" fmla="*/ 9 h 39"/>
                  <a:gd name="T56" fmla="*/ 20 w 37"/>
                  <a:gd name="T57" fmla="*/ 12 h 39"/>
                  <a:gd name="T58" fmla="*/ 19 w 37"/>
                  <a:gd name="T59" fmla="*/ 16 h 39"/>
                  <a:gd name="T60" fmla="*/ 17 w 37"/>
                  <a:gd name="T61" fmla="*/ 15 h 39"/>
                  <a:gd name="T62" fmla="*/ 14 w 37"/>
                  <a:gd name="T63" fmla="*/ 17 h 39"/>
                  <a:gd name="T64" fmla="*/ 13 w 37"/>
                  <a:gd name="T65" fmla="*/ 19 h 39"/>
                  <a:gd name="T66" fmla="*/ 11 w 37"/>
                  <a:gd name="T67" fmla="*/ 22 h 39"/>
                  <a:gd name="T68" fmla="*/ 7 w 37"/>
                  <a:gd name="T69" fmla="*/ 22 h 39"/>
                  <a:gd name="T70" fmla="*/ 2 w 37"/>
                  <a:gd name="T71" fmla="*/ 21 h 39"/>
                  <a:gd name="T72" fmla="*/ 1 w 37"/>
                  <a:gd name="T73" fmla="*/ 22 h 39"/>
                  <a:gd name="T74" fmla="*/ 3 w 37"/>
                  <a:gd name="T75" fmla="*/ 25 h 39"/>
                  <a:gd name="T76" fmla="*/ 6 w 37"/>
                  <a:gd name="T77" fmla="*/ 26 h 39"/>
                  <a:gd name="T78" fmla="*/ 7 w 37"/>
                  <a:gd name="T79" fmla="*/ 29 h 39"/>
                  <a:gd name="T80" fmla="*/ 4 w 37"/>
                  <a:gd name="T81" fmla="*/ 32 h 39"/>
                  <a:gd name="T82" fmla="*/ 4 w 37"/>
                  <a:gd name="T83" fmla="*/ 35 h 39"/>
                  <a:gd name="T84" fmla="*/ 8 w 37"/>
                  <a:gd name="T85" fmla="*/ 34 h 39"/>
                  <a:gd name="T86" fmla="*/ 12 w 37"/>
                  <a:gd name="T87" fmla="*/ 34 h 39"/>
                  <a:gd name="T88" fmla="*/ 15 w 37"/>
                  <a:gd name="T89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7" h="39">
                    <a:moveTo>
                      <a:pt x="15" y="34"/>
                    </a:move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5" y="35"/>
                      <a:pt x="15" y="35"/>
                    </a:cubicBezTo>
                    <a:cubicBezTo>
                      <a:pt x="15" y="35"/>
                      <a:pt x="16" y="36"/>
                      <a:pt x="16" y="36"/>
                    </a:cubicBezTo>
                    <a:cubicBezTo>
                      <a:pt x="16" y="36"/>
                      <a:pt x="17" y="36"/>
                      <a:pt x="17" y="36"/>
                    </a:cubicBezTo>
                    <a:cubicBezTo>
                      <a:pt x="17" y="36"/>
                      <a:pt x="17" y="37"/>
                      <a:pt x="18" y="37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5" y="37"/>
                      <a:pt x="25" y="36"/>
                      <a:pt x="25" y="36"/>
                    </a:cubicBezTo>
                    <a:cubicBezTo>
                      <a:pt x="26" y="36"/>
                      <a:pt x="26" y="37"/>
                      <a:pt x="26" y="37"/>
                    </a:cubicBezTo>
                    <a:cubicBezTo>
                      <a:pt x="26" y="37"/>
                      <a:pt x="27" y="37"/>
                      <a:pt x="27" y="36"/>
                    </a:cubicBezTo>
                    <a:cubicBezTo>
                      <a:pt x="27" y="36"/>
                      <a:pt x="27" y="36"/>
                      <a:pt x="26" y="35"/>
                    </a:cubicBezTo>
                    <a:cubicBezTo>
                      <a:pt x="26" y="35"/>
                      <a:pt x="26" y="35"/>
                      <a:pt x="26" y="34"/>
                    </a:cubicBezTo>
                    <a:cubicBezTo>
                      <a:pt x="26" y="34"/>
                      <a:pt x="26" y="33"/>
                      <a:pt x="25" y="33"/>
                    </a:cubicBezTo>
                    <a:cubicBezTo>
                      <a:pt x="25" y="33"/>
                      <a:pt x="25" y="33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0"/>
                      <a:pt x="24" y="30"/>
                      <a:pt x="23" y="30"/>
                    </a:cubicBezTo>
                    <a:cubicBezTo>
                      <a:pt x="23" y="30"/>
                      <a:pt x="23" y="31"/>
                      <a:pt x="22" y="31"/>
                    </a:cubicBezTo>
                    <a:cubicBezTo>
                      <a:pt x="22" y="30"/>
                      <a:pt x="22" y="30"/>
                      <a:pt x="22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4" y="27"/>
                      <a:pt x="23" y="27"/>
                      <a:pt x="23" y="27"/>
                    </a:cubicBezTo>
                    <a:cubicBezTo>
                      <a:pt x="23" y="26"/>
                      <a:pt x="23" y="26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4" y="26"/>
                      <a:pt x="24" y="27"/>
                      <a:pt x="24" y="27"/>
                    </a:cubicBezTo>
                    <a:cubicBezTo>
                      <a:pt x="24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6" y="26"/>
                    </a:cubicBezTo>
                    <a:cubicBezTo>
                      <a:pt x="26" y="26"/>
                      <a:pt x="26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6"/>
                      <a:pt x="28" y="25"/>
                      <a:pt x="28" y="25"/>
                    </a:cubicBezTo>
                    <a:cubicBezTo>
                      <a:pt x="28" y="25"/>
                      <a:pt x="28" y="24"/>
                      <a:pt x="28" y="24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3"/>
                      <a:pt x="30" y="23"/>
                      <a:pt x="30" y="22"/>
                    </a:cubicBezTo>
                    <a:cubicBezTo>
                      <a:pt x="30" y="22"/>
                      <a:pt x="30" y="22"/>
                      <a:pt x="30" y="21"/>
                    </a:cubicBezTo>
                    <a:cubicBezTo>
                      <a:pt x="30" y="21"/>
                      <a:pt x="30" y="20"/>
                      <a:pt x="31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2" y="20"/>
                      <a:pt x="32" y="20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2" y="19"/>
                      <a:pt x="32" y="19"/>
                      <a:pt x="32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7"/>
                      <a:pt x="32" y="17"/>
                      <a:pt x="32" y="17"/>
                    </a:cubicBezTo>
                    <a:cubicBezTo>
                      <a:pt x="32" y="17"/>
                      <a:pt x="32" y="16"/>
                      <a:pt x="32" y="16"/>
                    </a:cubicBezTo>
                    <a:cubicBezTo>
                      <a:pt x="32" y="16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3" y="15"/>
                    </a:cubicBezTo>
                    <a:cubicBezTo>
                      <a:pt x="33" y="15"/>
                      <a:pt x="34" y="14"/>
                      <a:pt x="33" y="14"/>
                    </a:cubicBezTo>
                    <a:cubicBezTo>
                      <a:pt x="33" y="13"/>
                      <a:pt x="33" y="14"/>
                      <a:pt x="33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1" y="13"/>
                      <a:pt x="31" y="13"/>
                      <a:pt x="31" y="12"/>
                    </a:cubicBezTo>
                    <a:cubicBezTo>
                      <a:pt x="30" y="12"/>
                      <a:pt x="30" y="12"/>
                      <a:pt x="30" y="11"/>
                    </a:cubicBezTo>
                    <a:cubicBezTo>
                      <a:pt x="30" y="11"/>
                      <a:pt x="30" y="10"/>
                      <a:pt x="30" y="10"/>
                    </a:cubicBezTo>
                    <a:cubicBezTo>
                      <a:pt x="30" y="9"/>
                      <a:pt x="30" y="9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7"/>
                      <a:pt x="31" y="7"/>
                      <a:pt x="32" y="7"/>
                    </a:cubicBezTo>
                    <a:cubicBezTo>
                      <a:pt x="33" y="8"/>
                      <a:pt x="33" y="8"/>
                      <a:pt x="34" y="8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5" y="7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7" y="6"/>
                      <a:pt x="36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6" y="5"/>
                      <a:pt x="36" y="5"/>
                      <a:pt x="35" y="4"/>
                    </a:cubicBezTo>
                    <a:cubicBezTo>
                      <a:pt x="35" y="4"/>
                      <a:pt x="35" y="4"/>
                      <a:pt x="34" y="4"/>
                    </a:cubicBezTo>
                    <a:cubicBezTo>
                      <a:pt x="34" y="4"/>
                      <a:pt x="33" y="4"/>
                      <a:pt x="33" y="4"/>
                    </a:cubicBezTo>
                    <a:cubicBezTo>
                      <a:pt x="33" y="3"/>
                      <a:pt x="32" y="3"/>
                      <a:pt x="32" y="3"/>
                    </a:cubicBezTo>
                    <a:cubicBezTo>
                      <a:pt x="32" y="3"/>
                      <a:pt x="32" y="3"/>
                      <a:pt x="32" y="2"/>
                    </a:cubicBezTo>
                    <a:cubicBezTo>
                      <a:pt x="32" y="2"/>
                      <a:pt x="32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1"/>
                      <a:pt x="27" y="1"/>
                    </a:cubicBezTo>
                    <a:cubicBezTo>
                      <a:pt x="27" y="1"/>
                      <a:pt x="26" y="1"/>
                      <a:pt x="26" y="1"/>
                    </a:cubicBezTo>
                    <a:cubicBezTo>
                      <a:pt x="25" y="1"/>
                      <a:pt x="25" y="1"/>
                      <a:pt x="24" y="1"/>
                    </a:cubicBezTo>
                    <a:cubicBezTo>
                      <a:pt x="24" y="1"/>
                      <a:pt x="23" y="2"/>
                      <a:pt x="23" y="2"/>
                    </a:cubicBezTo>
                    <a:cubicBezTo>
                      <a:pt x="22" y="2"/>
                      <a:pt x="22" y="3"/>
                      <a:pt x="22" y="3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3" y="5"/>
                      <a:pt x="23" y="5"/>
                      <a:pt x="24" y="6"/>
                    </a:cubicBezTo>
                    <a:cubicBezTo>
                      <a:pt x="24" y="7"/>
                      <a:pt x="25" y="8"/>
                      <a:pt x="24" y="9"/>
                    </a:cubicBezTo>
                    <a:cubicBezTo>
                      <a:pt x="24" y="9"/>
                      <a:pt x="23" y="9"/>
                      <a:pt x="23" y="9"/>
                    </a:cubicBezTo>
                    <a:cubicBezTo>
                      <a:pt x="22" y="9"/>
                      <a:pt x="22" y="9"/>
                      <a:pt x="21" y="9"/>
                    </a:cubicBezTo>
                    <a:cubicBezTo>
                      <a:pt x="20" y="10"/>
                      <a:pt x="20" y="11"/>
                      <a:pt x="20" y="12"/>
                    </a:cubicBezTo>
                    <a:cubicBezTo>
                      <a:pt x="19" y="12"/>
                      <a:pt x="19" y="12"/>
                      <a:pt x="19" y="13"/>
                    </a:cubicBezTo>
                    <a:cubicBezTo>
                      <a:pt x="19" y="13"/>
                      <a:pt x="19" y="14"/>
                      <a:pt x="19" y="14"/>
                    </a:cubicBezTo>
                    <a:cubicBezTo>
                      <a:pt x="20" y="15"/>
                      <a:pt x="20" y="15"/>
                      <a:pt x="19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8" y="16"/>
                      <a:pt x="18" y="15"/>
                      <a:pt x="18" y="15"/>
                    </a:cubicBezTo>
                    <a:cubicBezTo>
                      <a:pt x="18" y="15"/>
                      <a:pt x="17" y="15"/>
                      <a:pt x="17" y="15"/>
                    </a:cubicBezTo>
                    <a:cubicBezTo>
                      <a:pt x="17" y="15"/>
                      <a:pt x="16" y="15"/>
                      <a:pt x="16" y="16"/>
                    </a:cubicBezTo>
                    <a:cubicBezTo>
                      <a:pt x="15" y="16"/>
                      <a:pt x="16" y="17"/>
                      <a:pt x="15" y="17"/>
                    </a:cubicBezTo>
                    <a:cubicBezTo>
                      <a:pt x="15" y="17"/>
                      <a:pt x="15" y="17"/>
                      <a:pt x="14" y="17"/>
                    </a:cubicBezTo>
                    <a:cubicBezTo>
                      <a:pt x="14" y="17"/>
                      <a:pt x="14" y="17"/>
                      <a:pt x="13" y="17"/>
                    </a:cubicBezTo>
                    <a:cubicBezTo>
                      <a:pt x="13" y="17"/>
                      <a:pt x="13" y="18"/>
                      <a:pt x="13" y="18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20"/>
                      <a:pt x="13" y="20"/>
                      <a:pt x="13" y="21"/>
                    </a:cubicBezTo>
                    <a:cubicBezTo>
                      <a:pt x="12" y="21"/>
                      <a:pt x="12" y="22"/>
                      <a:pt x="11" y="22"/>
                    </a:cubicBezTo>
                    <a:cubicBezTo>
                      <a:pt x="11" y="22"/>
                      <a:pt x="11" y="22"/>
                      <a:pt x="10" y="22"/>
                    </a:cubicBezTo>
                    <a:cubicBezTo>
                      <a:pt x="9" y="22"/>
                      <a:pt x="9" y="22"/>
                      <a:pt x="8" y="22"/>
                    </a:cubicBezTo>
                    <a:cubicBezTo>
                      <a:pt x="8" y="22"/>
                      <a:pt x="8" y="22"/>
                      <a:pt x="7" y="22"/>
                    </a:cubicBezTo>
                    <a:cubicBezTo>
                      <a:pt x="7" y="22"/>
                      <a:pt x="6" y="22"/>
                      <a:pt x="5" y="22"/>
                    </a:cubicBezTo>
                    <a:cubicBezTo>
                      <a:pt x="5" y="22"/>
                      <a:pt x="4" y="22"/>
                      <a:pt x="4" y="22"/>
                    </a:cubicBezTo>
                    <a:cubicBezTo>
                      <a:pt x="3" y="22"/>
                      <a:pt x="3" y="21"/>
                      <a:pt x="2" y="21"/>
                    </a:cubicBezTo>
                    <a:cubicBezTo>
                      <a:pt x="2" y="21"/>
                      <a:pt x="1" y="21"/>
                      <a:pt x="1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1" y="21"/>
                      <a:pt x="1" y="22"/>
                    </a:cubicBezTo>
                    <a:cubicBezTo>
                      <a:pt x="1" y="22"/>
                      <a:pt x="1" y="23"/>
                      <a:pt x="1" y="2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3" y="25"/>
                      <a:pt x="3" y="25"/>
                      <a:pt x="4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5" y="25"/>
                      <a:pt x="5" y="25"/>
                      <a:pt x="6" y="26"/>
                    </a:cubicBezTo>
                    <a:cubicBezTo>
                      <a:pt x="6" y="26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9"/>
                      <a:pt x="7" y="29"/>
                      <a:pt x="7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4" y="31"/>
                      <a:pt x="4" y="31"/>
                      <a:pt x="4" y="32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3" y="34"/>
                      <a:pt x="4" y="34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5"/>
                      <a:pt x="4" y="35"/>
                      <a:pt x="5" y="35"/>
                    </a:cubicBezTo>
                    <a:cubicBezTo>
                      <a:pt x="5" y="34"/>
                      <a:pt x="6" y="35"/>
                      <a:pt x="7" y="35"/>
                    </a:cubicBezTo>
                    <a:cubicBezTo>
                      <a:pt x="7" y="34"/>
                      <a:pt x="7" y="34"/>
                      <a:pt x="8" y="34"/>
                    </a:cubicBezTo>
                    <a:cubicBezTo>
                      <a:pt x="8" y="34"/>
                      <a:pt x="8" y="34"/>
                      <a:pt x="9" y="34"/>
                    </a:cubicBezTo>
                    <a:cubicBezTo>
                      <a:pt x="9" y="34"/>
                      <a:pt x="10" y="34"/>
                      <a:pt x="10" y="34"/>
                    </a:cubicBezTo>
                    <a:cubicBezTo>
                      <a:pt x="11" y="35"/>
                      <a:pt x="11" y="35"/>
                      <a:pt x="12" y="34"/>
                    </a:cubicBezTo>
                    <a:cubicBezTo>
                      <a:pt x="12" y="34"/>
                      <a:pt x="13" y="34"/>
                      <a:pt x="13" y="34"/>
                    </a:cubicBezTo>
                    <a:cubicBezTo>
                      <a:pt x="13" y="34"/>
                      <a:pt x="13" y="34"/>
                      <a:pt x="14" y="34"/>
                    </a:cubicBezTo>
                    <a:cubicBezTo>
                      <a:pt x="14" y="33"/>
                      <a:pt x="14" y="33"/>
                      <a:pt x="15" y="34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15" name="Freeform 106"/>
              <p:cNvSpPr>
                <a:spLocks/>
              </p:cNvSpPr>
              <p:nvPr/>
            </p:nvSpPr>
            <p:spPr bwMode="auto">
              <a:xfrm>
                <a:off x="4421189" y="2676526"/>
                <a:ext cx="215900" cy="355600"/>
              </a:xfrm>
              <a:custGeom>
                <a:avLst/>
                <a:gdLst>
                  <a:gd name="T0" fmla="*/ 11 w 20"/>
                  <a:gd name="T1" fmla="*/ 31 h 33"/>
                  <a:gd name="T2" fmla="*/ 14 w 20"/>
                  <a:gd name="T3" fmla="*/ 31 h 33"/>
                  <a:gd name="T4" fmla="*/ 16 w 20"/>
                  <a:gd name="T5" fmla="*/ 31 h 33"/>
                  <a:gd name="T6" fmla="*/ 18 w 20"/>
                  <a:gd name="T7" fmla="*/ 32 h 33"/>
                  <a:gd name="T8" fmla="*/ 19 w 20"/>
                  <a:gd name="T9" fmla="*/ 33 h 33"/>
                  <a:gd name="T10" fmla="*/ 20 w 20"/>
                  <a:gd name="T11" fmla="*/ 32 h 33"/>
                  <a:gd name="T12" fmla="*/ 20 w 20"/>
                  <a:gd name="T13" fmla="*/ 31 h 33"/>
                  <a:gd name="T14" fmla="*/ 19 w 20"/>
                  <a:gd name="T15" fmla="*/ 28 h 33"/>
                  <a:gd name="T16" fmla="*/ 17 w 20"/>
                  <a:gd name="T17" fmla="*/ 25 h 33"/>
                  <a:gd name="T18" fmla="*/ 16 w 20"/>
                  <a:gd name="T19" fmla="*/ 23 h 33"/>
                  <a:gd name="T20" fmla="*/ 16 w 20"/>
                  <a:gd name="T21" fmla="*/ 22 h 33"/>
                  <a:gd name="T22" fmla="*/ 16 w 20"/>
                  <a:gd name="T23" fmla="*/ 20 h 33"/>
                  <a:gd name="T24" fmla="*/ 17 w 20"/>
                  <a:gd name="T25" fmla="*/ 19 h 33"/>
                  <a:gd name="T26" fmla="*/ 18 w 20"/>
                  <a:gd name="T27" fmla="*/ 17 h 33"/>
                  <a:gd name="T28" fmla="*/ 18 w 20"/>
                  <a:gd name="T29" fmla="*/ 16 h 33"/>
                  <a:gd name="T30" fmla="*/ 18 w 20"/>
                  <a:gd name="T31" fmla="*/ 14 h 33"/>
                  <a:gd name="T32" fmla="*/ 16 w 20"/>
                  <a:gd name="T33" fmla="*/ 12 h 33"/>
                  <a:gd name="T34" fmla="*/ 15 w 20"/>
                  <a:gd name="T35" fmla="*/ 11 h 33"/>
                  <a:gd name="T36" fmla="*/ 15 w 20"/>
                  <a:gd name="T37" fmla="*/ 9 h 33"/>
                  <a:gd name="T38" fmla="*/ 17 w 20"/>
                  <a:gd name="T39" fmla="*/ 9 h 33"/>
                  <a:gd name="T40" fmla="*/ 18 w 20"/>
                  <a:gd name="T41" fmla="*/ 8 h 33"/>
                  <a:gd name="T42" fmla="*/ 17 w 20"/>
                  <a:gd name="T43" fmla="*/ 6 h 33"/>
                  <a:gd name="T44" fmla="*/ 17 w 20"/>
                  <a:gd name="T45" fmla="*/ 4 h 33"/>
                  <a:gd name="T46" fmla="*/ 17 w 20"/>
                  <a:gd name="T47" fmla="*/ 2 h 33"/>
                  <a:gd name="T48" fmla="*/ 15 w 20"/>
                  <a:gd name="T49" fmla="*/ 0 h 33"/>
                  <a:gd name="T50" fmla="*/ 14 w 20"/>
                  <a:gd name="T51" fmla="*/ 0 h 33"/>
                  <a:gd name="T52" fmla="*/ 15 w 20"/>
                  <a:gd name="T53" fmla="*/ 2 h 33"/>
                  <a:gd name="T54" fmla="*/ 16 w 20"/>
                  <a:gd name="T55" fmla="*/ 3 h 33"/>
                  <a:gd name="T56" fmla="*/ 15 w 20"/>
                  <a:gd name="T57" fmla="*/ 5 h 33"/>
                  <a:gd name="T58" fmla="*/ 14 w 20"/>
                  <a:gd name="T59" fmla="*/ 6 h 33"/>
                  <a:gd name="T60" fmla="*/ 13 w 20"/>
                  <a:gd name="T61" fmla="*/ 8 h 33"/>
                  <a:gd name="T62" fmla="*/ 12 w 20"/>
                  <a:gd name="T63" fmla="*/ 10 h 33"/>
                  <a:gd name="T64" fmla="*/ 12 w 20"/>
                  <a:gd name="T65" fmla="*/ 11 h 33"/>
                  <a:gd name="T66" fmla="*/ 10 w 20"/>
                  <a:gd name="T67" fmla="*/ 13 h 33"/>
                  <a:gd name="T68" fmla="*/ 9 w 20"/>
                  <a:gd name="T69" fmla="*/ 15 h 33"/>
                  <a:gd name="T70" fmla="*/ 9 w 20"/>
                  <a:gd name="T71" fmla="*/ 16 h 33"/>
                  <a:gd name="T72" fmla="*/ 8 w 20"/>
                  <a:gd name="T73" fmla="*/ 18 h 33"/>
                  <a:gd name="T74" fmla="*/ 7 w 20"/>
                  <a:gd name="T75" fmla="*/ 18 h 33"/>
                  <a:gd name="T76" fmla="*/ 6 w 20"/>
                  <a:gd name="T77" fmla="*/ 17 h 33"/>
                  <a:gd name="T78" fmla="*/ 4 w 20"/>
                  <a:gd name="T79" fmla="*/ 18 h 33"/>
                  <a:gd name="T80" fmla="*/ 3 w 20"/>
                  <a:gd name="T81" fmla="*/ 19 h 33"/>
                  <a:gd name="T82" fmla="*/ 1 w 20"/>
                  <a:gd name="T83" fmla="*/ 21 h 33"/>
                  <a:gd name="T84" fmla="*/ 1 w 20"/>
                  <a:gd name="T85" fmla="*/ 23 h 33"/>
                  <a:gd name="T86" fmla="*/ 0 w 20"/>
                  <a:gd name="T87" fmla="*/ 24 h 33"/>
                  <a:gd name="T88" fmla="*/ 1 w 20"/>
                  <a:gd name="T89" fmla="*/ 24 h 33"/>
                  <a:gd name="T90" fmla="*/ 3 w 20"/>
                  <a:gd name="T91" fmla="*/ 26 h 33"/>
                  <a:gd name="T92" fmla="*/ 4 w 20"/>
                  <a:gd name="T93" fmla="*/ 29 h 33"/>
                  <a:gd name="T94" fmla="*/ 4 w 20"/>
                  <a:gd name="T95" fmla="*/ 31 h 33"/>
                  <a:gd name="T96" fmla="*/ 7 w 20"/>
                  <a:gd name="T97" fmla="*/ 31 h 33"/>
                  <a:gd name="T98" fmla="*/ 8 w 20"/>
                  <a:gd name="T99" fmla="*/ 31 h 33"/>
                  <a:gd name="T100" fmla="*/ 10 w 20"/>
                  <a:gd name="T101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" h="33">
                    <a:moveTo>
                      <a:pt x="10" y="31"/>
                    </a:moveTo>
                    <a:cubicBezTo>
                      <a:pt x="10" y="31"/>
                      <a:pt x="10" y="31"/>
                      <a:pt x="11" y="31"/>
                    </a:cubicBezTo>
                    <a:cubicBezTo>
                      <a:pt x="11" y="31"/>
                      <a:pt x="12" y="31"/>
                      <a:pt x="12" y="31"/>
                    </a:cubicBezTo>
                    <a:cubicBezTo>
                      <a:pt x="13" y="31"/>
                      <a:pt x="13" y="31"/>
                      <a:pt x="14" y="31"/>
                    </a:cubicBezTo>
                    <a:cubicBezTo>
                      <a:pt x="14" y="31"/>
                      <a:pt x="14" y="31"/>
                      <a:pt x="15" y="31"/>
                    </a:cubicBezTo>
                    <a:cubicBezTo>
                      <a:pt x="15" y="31"/>
                      <a:pt x="15" y="31"/>
                      <a:pt x="16" y="31"/>
                    </a:cubicBezTo>
                    <a:cubicBezTo>
                      <a:pt x="16" y="31"/>
                      <a:pt x="17" y="31"/>
                      <a:pt x="17" y="31"/>
                    </a:cubicBezTo>
                    <a:cubicBezTo>
                      <a:pt x="17" y="32"/>
                      <a:pt x="18" y="32"/>
                      <a:pt x="18" y="32"/>
                    </a:cubicBezTo>
                    <a:cubicBezTo>
                      <a:pt x="18" y="32"/>
                      <a:pt x="18" y="33"/>
                      <a:pt x="18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0"/>
                      <a:pt x="19" y="30"/>
                      <a:pt x="19" y="29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27"/>
                      <a:pt x="19" y="27"/>
                      <a:pt x="18" y="26"/>
                    </a:cubicBezTo>
                    <a:cubicBezTo>
                      <a:pt x="18" y="26"/>
                      <a:pt x="18" y="25"/>
                      <a:pt x="17" y="25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5" y="22"/>
                      <a:pt x="16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7" y="22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20"/>
                      <a:pt x="16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7"/>
                      <a:pt x="18" y="17"/>
                      <a:pt x="18" y="17"/>
                    </a:cubicBezTo>
                    <a:cubicBezTo>
                      <a:pt x="18" y="17"/>
                      <a:pt x="18" y="16"/>
                      <a:pt x="18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5"/>
                      <a:pt x="18" y="15"/>
                      <a:pt x="18" y="14"/>
                    </a:cubicBezTo>
                    <a:cubicBezTo>
                      <a:pt x="18" y="14"/>
                      <a:pt x="18" y="13"/>
                      <a:pt x="18" y="13"/>
                    </a:cubicBezTo>
                    <a:cubicBezTo>
                      <a:pt x="17" y="12"/>
                      <a:pt x="17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9"/>
                      <a:pt x="15" y="9"/>
                    </a:cubicBezTo>
                    <a:cubicBezTo>
                      <a:pt x="15" y="9"/>
                      <a:pt x="16" y="9"/>
                      <a:pt x="16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9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7" y="7"/>
                    </a:cubicBezTo>
                    <a:cubicBezTo>
                      <a:pt x="17" y="7"/>
                      <a:pt x="17" y="7"/>
                      <a:pt x="17" y="6"/>
                    </a:cubicBezTo>
                    <a:cubicBezTo>
                      <a:pt x="17" y="6"/>
                      <a:pt x="18" y="5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7" y="3"/>
                      <a:pt x="17" y="2"/>
                      <a:pt x="17" y="2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1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4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6" y="2"/>
                      <a:pt x="16" y="3"/>
                    </a:cubicBezTo>
                    <a:cubicBezTo>
                      <a:pt x="16" y="3"/>
                      <a:pt x="16" y="4"/>
                      <a:pt x="16" y="4"/>
                    </a:cubicBezTo>
                    <a:cubicBezTo>
                      <a:pt x="16" y="4"/>
                      <a:pt x="16" y="5"/>
                      <a:pt x="15" y="5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3" y="7"/>
                    </a:cubicBezTo>
                    <a:cubicBezTo>
                      <a:pt x="13" y="7"/>
                      <a:pt x="13" y="7"/>
                      <a:pt x="13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2" y="9"/>
                      <a:pt x="13" y="9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0"/>
                      <a:pt x="12" y="11"/>
                      <a:pt x="12" y="11"/>
                    </a:cubicBezTo>
                    <a:cubicBezTo>
                      <a:pt x="11" y="11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9" y="15"/>
                    </a:cubicBezTo>
                    <a:cubicBezTo>
                      <a:pt x="9" y="15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7"/>
                      <a:pt x="9" y="17"/>
                      <a:pt x="8" y="18"/>
                    </a:cubicBezTo>
                    <a:cubicBezTo>
                      <a:pt x="8" y="18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7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4" y="17"/>
                      <a:pt x="4" y="18"/>
                      <a:pt x="4" y="18"/>
                    </a:cubicBezTo>
                    <a:cubicBezTo>
                      <a:pt x="4" y="18"/>
                      <a:pt x="4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1" y="21"/>
                      <a:pt x="1" y="21"/>
                    </a:cubicBezTo>
                    <a:cubicBezTo>
                      <a:pt x="1" y="21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2" y="25"/>
                    </a:cubicBezTo>
                    <a:cubicBezTo>
                      <a:pt x="2" y="25"/>
                      <a:pt x="2" y="26"/>
                      <a:pt x="3" y="26"/>
                    </a:cubicBezTo>
                    <a:cubicBezTo>
                      <a:pt x="3" y="27"/>
                      <a:pt x="3" y="27"/>
                      <a:pt x="4" y="28"/>
                    </a:cubicBezTo>
                    <a:cubicBezTo>
                      <a:pt x="4" y="28"/>
                      <a:pt x="4" y="29"/>
                      <a:pt x="4" y="29"/>
                    </a:cubicBezTo>
                    <a:cubicBezTo>
                      <a:pt x="4" y="30"/>
                      <a:pt x="4" y="31"/>
                      <a:pt x="4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6" y="31"/>
                      <a:pt x="6" y="31"/>
                      <a:pt x="7" y="31"/>
                    </a:cubicBezTo>
                    <a:cubicBezTo>
                      <a:pt x="7" y="31"/>
                      <a:pt x="7" y="31"/>
                      <a:pt x="8" y="31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8" y="31"/>
                      <a:pt x="8" y="31"/>
                      <a:pt x="9" y="31"/>
                    </a:cubicBezTo>
                    <a:cubicBezTo>
                      <a:pt x="9" y="30"/>
                      <a:pt x="9" y="31"/>
                      <a:pt x="10" y="3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16" name="Freeform 107"/>
              <p:cNvSpPr>
                <a:spLocks/>
              </p:cNvSpPr>
              <p:nvPr/>
            </p:nvSpPr>
            <p:spPr bwMode="auto">
              <a:xfrm>
                <a:off x="3783014" y="2686051"/>
                <a:ext cx="206375" cy="173038"/>
              </a:xfrm>
              <a:custGeom>
                <a:avLst/>
                <a:gdLst>
                  <a:gd name="T0" fmla="*/ 18 w 19"/>
                  <a:gd name="T1" fmla="*/ 10 h 16"/>
                  <a:gd name="T2" fmla="*/ 18 w 19"/>
                  <a:gd name="T3" fmla="*/ 8 h 16"/>
                  <a:gd name="T4" fmla="*/ 18 w 19"/>
                  <a:gd name="T5" fmla="*/ 7 h 16"/>
                  <a:gd name="T6" fmla="*/ 17 w 19"/>
                  <a:gd name="T7" fmla="*/ 5 h 16"/>
                  <a:gd name="T8" fmla="*/ 17 w 19"/>
                  <a:gd name="T9" fmla="*/ 3 h 16"/>
                  <a:gd name="T10" fmla="*/ 16 w 19"/>
                  <a:gd name="T11" fmla="*/ 1 h 16"/>
                  <a:gd name="T12" fmla="*/ 14 w 19"/>
                  <a:gd name="T13" fmla="*/ 1 h 16"/>
                  <a:gd name="T14" fmla="*/ 12 w 19"/>
                  <a:gd name="T15" fmla="*/ 1 h 16"/>
                  <a:gd name="T16" fmla="*/ 11 w 19"/>
                  <a:gd name="T17" fmla="*/ 2 h 16"/>
                  <a:gd name="T18" fmla="*/ 9 w 19"/>
                  <a:gd name="T19" fmla="*/ 1 h 16"/>
                  <a:gd name="T20" fmla="*/ 7 w 19"/>
                  <a:gd name="T21" fmla="*/ 1 h 16"/>
                  <a:gd name="T22" fmla="*/ 5 w 19"/>
                  <a:gd name="T23" fmla="*/ 0 h 16"/>
                  <a:gd name="T24" fmla="*/ 4 w 19"/>
                  <a:gd name="T25" fmla="*/ 0 h 16"/>
                  <a:gd name="T26" fmla="*/ 4 w 19"/>
                  <a:gd name="T27" fmla="*/ 2 h 16"/>
                  <a:gd name="T28" fmla="*/ 2 w 19"/>
                  <a:gd name="T29" fmla="*/ 3 h 16"/>
                  <a:gd name="T30" fmla="*/ 1 w 19"/>
                  <a:gd name="T31" fmla="*/ 4 h 16"/>
                  <a:gd name="T32" fmla="*/ 1 w 19"/>
                  <a:gd name="T33" fmla="*/ 5 h 16"/>
                  <a:gd name="T34" fmla="*/ 2 w 19"/>
                  <a:gd name="T35" fmla="*/ 7 h 16"/>
                  <a:gd name="T36" fmla="*/ 3 w 19"/>
                  <a:gd name="T37" fmla="*/ 8 h 16"/>
                  <a:gd name="T38" fmla="*/ 4 w 19"/>
                  <a:gd name="T39" fmla="*/ 9 h 16"/>
                  <a:gd name="T40" fmla="*/ 5 w 19"/>
                  <a:gd name="T41" fmla="*/ 10 h 16"/>
                  <a:gd name="T42" fmla="*/ 6 w 19"/>
                  <a:gd name="T43" fmla="*/ 10 h 16"/>
                  <a:gd name="T44" fmla="*/ 7 w 19"/>
                  <a:gd name="T45" fmla="*/ 8 h 16"/>
                  <a:gd name="T46" fmla="*/ 9 w 19"/>
                  <a:gd name="T47" fmla="*/ 8 h 16"/>
                  <a:gd name="T48" fmla="*/ 11 w 19"/>
                  <a:gd name="T49" fmla="*/ 9 h 16"/>
                  <a:gd name="T50" fmla="*/ 12 w 19"/>
                  <a:gd name="T51" fmla="*/ 11 h 16"/>
                  <a:gd name="T52" fmla="*/ 11 w 19"/>
                  <a:gd name="T53" fmla="*/ 12 h 16"/>
                  <a:gd name="T54" fmla="*/ 12 w 19"/>
                  <a:gd name="T55" fmla="*/ 12 h 16"/>
                  <a:gd name="T56" fmla="*/ 14 w 19"/>
                  <a:gd name="T57" fmla="*/ 12 h 16"/>
                  <a:gd name="T58" fmla="*/ 14 w 19"/>
                  <a:gd name="T59" fmla="*/ 14 h 16"/>
                  <a:gd name="T60" fmla="*/ 15 w 19"/>
                  <a:gd name="T61" fmla="*/ 15 h 16"/>
                  <a:gd name="T62" fmla="*/ 17 w 19"/>
                  <a:gd name="T63" fmla="*/ 14 h 16"/>
                  <a:gd name="T64" fmla="*/ 18 w 19"/>
                  <a:gd name="T65" fmla="*/ 14 h 16"/>
                  <a:gd name="T66" fmla="*/ 17 w 19"/>
                  <a:gd name="T67" fmla="*/ 12 h 16"/>
                  <a:gd name="T68" fmla="*/ 19 w 19"/>
                  <a:gd name="T69" fmla="*/ 12 h 16"/>
                  <a:gd name="T70" fmla="*/ 18 w 19"/>
                  <a:gd name="T71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" h="16">
                    <a:moveTo>
                      <a:pt x="18" y="11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8" y="9"/>
                      <a:pt x="18" y="8"/>
                    </a:cubicBezTo>
                    <a:cubicBezTo>
                      <a:pt x="18" y="8"/>
                      <a:pt x="18" y="7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7" y="6"/>
                      <a:pt x="17" y="6"/>
                    </a:cubicBezTo>
                    <a:cubicBezTo>
                      <a:pt x="17" y="5"/>
                      <a:pt x="18" y="5"/>
                      <a:pt x="17" y="5"/>
                    </a:cubicBezTo>
                    <a:cubicBezTo>
                      <a:pt x="17" y="5"/>
                      <a:pt x="17" y="5"/>
                      <a:pt x="17" y="4"/>
                    </a:cubicBezTo>
                    <a:cubicBezTo>
                      <a:pt x="16" y="4"/>
                      <a:pt x="17" y="4"/>
                      <a:pt x="17" y="3"/>
                    </a:cubicBezTo>
                    <a:cubicBezTo>
                      <a:pt x="16" y="3"/>
                      <a:pt x="16" y="3"/>
                      <a:pt x="16" y="2"/>
                    </a:cubicBezTo>
                    <a:cubicBezTo>
                      <a:pt x="16" y="2"/>
                      <a:pt x="16" y="2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4" y="1"/>
                      <a:pt x="14" y="2"/>
                      <a:pt x="13" y="2"/>
                    </a:cubicBezTo>
                    <a:cubicBezTo>
                      <a:pt x="13" y="2"/>
                      <a:pt x="12" y="1"/>
                      <a:pt x="12" y="1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2" y="8"/>
                      <a:pt x="3" y="8"/>
                      <a:pt x="3" y="8"/>
                    </a:cubicBezTo>
                    <a:cubicBezTo>
                      <a:pt x="3" y="8"/>
                      <a:pt x="3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5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0"/>
                      <a:pt x="5" y="10"/>
                      <a:pt x="6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1" y="8"/>
                      <a:pt x="11" y="8"/>
                      <a:pt x="11" y="9"/>
                    </a:cubicBezTo>
                    <a:cubicBezTo>
                      <a:pt x="11" y="9"/>
                      <a:pt x="11" y="9"/>
                      <a:pt x="11" y="10"/>
                    </a:cubicBezTo>
                    <a:cubicBezTo>
                      <a:pt x="11" y="10"/>
                      <a:pt x="12" y="10"/>
                      <a:pt x="12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3" y="11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3"/>
                      <a:pt x="14" y="13"/>
                      <a:pt x="14" y="14"/>
                    </a:cubicBezTo>
                    <a:cubicBezTo>
                      <a:pt x="14" y="14"/>
                      <a:pt x="14" y="15"/>
                      <a:pt x="14" y="15"/>
                    </a:cubicBezTo>
                    <a:cubicBezTo>
                      <a:pt x="15" y="15"/>
                      <a:pt x="15" y="16"/>
                      <a:pt x="15" y="15"/>
                    </a:cubicBezTo>
                    <a:cubicBezTo>
                      <a:pt x="16" y="15"/>
                      <a:pt x="16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2"/>
                      <a:pt x="17" y="12"/>
                      <a:pt x="17" y="12"/>
                    </a:cubicBezTo>
                    <a:cubicBezTo>
                      <a:pt x="17" y="12"/>
                      <a:pt x="18" y="12"/>
                      <a:pt x="18" y="12"/>
                    </a:cubicBezTo>
                    <a:cubicBezTo>
                      <a:pt x="18" y="12"/>
                      <a:pt x="19" y="12"/>
                      <a:pt x="19" y="12"/>
                    </a:cubicBezTo>
                    <a:cubicBezTo>
                      <a:pt x="19" y="12"/>
                      <a:pt x="19" y="11"/>
                      <a:pt x="19" y="11"/>
                    </a:cubicBezTo>
                    <a:cubicBezTo>
                      <a:pt x="19" y="11"/>
                      <a:pt x="18" y="11"/>
                      <a:pt x="18" y="1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17" name="Freeform 108"/>
              <p:cNvSpPr>
                <a:spLocks/>
              </p:cNvSpPr>
              <p:nvPr/>
            </p:nvSpPr>
            <p:spPr bwMode="auto">
              <a:xfrm>
                <a:off x="3827464" y="26860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18" name="Freeform 109"/>
              <p:cNvSpPr>
                <a:spLocks/>
              </p:cNvSpPr>
              <p:nvPr/>
            </p:nvSpPr>
            <p:spPr bwMode="auto">
              <a:xfrm>
                <a:off x="3783014" y="27400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19" name="Freeform 110"/>
              <p:cNvSpPr>
                <a:spLocks/>
              </p:cNvSpPr>
              <p:nvPr/>
            </p:nvSpPr>
            <p:spPr bwMode="auto">
              <a:xfrm>
                <a:off x="4106864" y="2730501"/>
                <a:ext cx="119063" cy="204788"/>
              </a:xfrm>
              <a:custGeom>
                <a:avLst/>
                <a:gdLst>
                  <a:gd name="T0" fmla="*/ 11 w 11"/>
                  <a:gd name="T1" fmla="*/ 12 h 19"/>
                  <a:gd name="T2" fmla="*/ 11 w 11"/>
                  <a:gd name="T3" fmla="*/ 11 h 19"/>
                  <a:gd name="T4" fmla="*/ 11 w 11"/>
                  <a:gd name="T5" fmla="*/ 10 h 19"/>
                  <a:gd name="T6" fmla="*/ 11 w 11"/>
                  <a:gd name="T7" fmla="*/ 8 h 19"/>
                  <a:gd name="T8" fmla="*/ 10 w 11"/>
                  <a:gd name="T9" fmla="*/ 6 h 19"/>
                  <a:gd name="T10" fmla="*/ 10 w 11"/>
                  <a:gd name="T11" fmla="*/ 5 h 19"/>
                  <a:gd name="T12" fmla="*/ 10 w 11"/>
                  <a:gd name="T13" fmla="*/ 3 h 19"/>
                  <a:gd name="T14" fmla="*/ 10 w 11"/>
                  <a:gd name="T15" fmla="*/ 2 h 19"/>
                  <a:gd name="T16" fmla="*/ 10 w 11"/>
                  <a:gd name="T17" fmla="*/ 1 h 19"/>
                  <a:gd name="T18" fmla="*/ 10 w 11"/>
                  <a:gd name="T19" fmla="*/ 1 h 19"/>
                  <a:gd name="T20" fmla="*/ 9 w 11"/>
                  <a:gd name="T21" fmla="*/ 1 h 19"/>
                  <a:gd name="T22" fmla="*/ 7 w 11"/>
                  <a:gd name="T23" fmla="*/ 0 h 19"/>
                  <a:gd name="T24" fmla="*/ 7 w 11"/>
                  <a:gd name="T25" fmla="*/ 1 h 19"/>
                  <a:gd name="T26" fmla="*/ 6 w 11"/>
                  <a:gd name="T27" fmla="*/ 1 h 19"/>
                  <a:gd name="T28" fmla="*/ 5 w 11"/>
                  <a:gd name="T29" fmla="*/ 1 h 19"/>
                  <a:gd name="T30" fmla="*/ 3 w 11"/>
                  <a:gd name="T31" fmla="*/ 1 h 19"/>
                  <a:gd name="T32" fmla="*/ 2 w 11"/>
                  <a:gd name="T33" fmla="*/ 1 h 19"/>
                  <a:gd name="T34" fmla="*/ 1 w 11"/>
                  <a:gd name="T35" fmla="*/ 2 h 19"/>
                  <a:gd name="T36" fmla="*/ 1 w 11"/>
                  <a:gd name="T37" fmla="*/ 3 h 19"/>
                  <a:gd name="T38" fmla="*/ 1 w 11"/>
                  <a:gd name="T39" fmla="*/ 4 h 19"/>
                  <a:gd name="T40" fmla="*/ 1 w 11"/>
                  <a:gd name="T41" fmla="*/ 5 h 19"/>
                  <a:gd name="T42" fmla="*/ 1 w 11"/>
                  <a:gd name="T43" fmla="*/ 5 h 19"/>
                  <a:gd name="T44" fmla="*/ 2 w 11"/>
                  <a:gd name="T45" fmla="*/ 6 h 19"/>
                  <a:gd name="T46" fmla="*/ 1 w 11"/>
                  <a:gd name="T47" fmla="*/ 7 h 19"/>
                  <a:gd name="T48" fmla="*/ 1 w 11"/>
                  <a:gd name="T49" fmla="*/ 8 h 19"/>
                  <a:gd name="T50" fmla="*/ 1 w 11"/>
                  <a:gd name="T51" fmla="*/ 9 h 19"/>
                  <a:gd name="T52" fmla="*/ 1 w 11"/>
                  <a:gd name="T53" fmla="*/ 11 h 19"/>
                  <a:gd name="T54" fmla="*/ 0 w 11"/>
                  <a:gd name="T55" fmla="*/ 12 h 19"/>
                  <a:gd name="T56" fmla="*/ 0 w 11"/>
                  <a:gd name="T57" fmla="*/ 13 h 19"/>
                  <a:gd name="T58" fmla="*/ 0 w 11"/>
                  <a:gd name="T59" fmla="*/ 14 h 19"/>
                  <a:gd name="T60" fmla="*/ 0 w 11"/>
                  <a:gd name="T61" fmla="*/ 16 h 19"/>
                  <a:gd name="T62" fmla="*/ 1 w 11"/>
                  <a:gd name="T63" fmla="*/ 17 h 19"/>
                  <a:gd name="T64" fmla="*/ 1 w 11"/>
                  <a:gd name="T65" fmla="*/ 18 h 19"/>
                  <a:gd name="T66" fmla="*/ 1 w 11"/>
                  <a:gd name="T67" fmla="*/ 18 h 19"/>
                  <a:gd name="T68" fmla="*/ 2 w 11"/>
                  <a:gd name="T69" fmla="*/ 18 h 19"/>
                  <a:gd name="T70" fmla="*/ 2 w 11"/>
                  <a:gd name="T71" fmla="*/ 19 h 19"/>
                  <a:gd name="T72" fmla="*/ 3 w 11"/>
                  <a:gd name="T73" fmla="*/ 18 h 19"/>
                  <a:gd name="T74" fmla="*/ 5 w 11"/>
                  <a:gd name="T75" fmla="*/ 18 h 19"/>
                  <a:gd name="T76" fmla="*/ 6 w 11"/>
                  <a:gd name="T77" fmla="*/ 17 h 19"/>
                  <a:gd name="T78" fmla="*/ 7 w 11"/>
                  <a:gd name="T79" fmla="*/ 17 h 19"/>
                  <a:gd name="T80" fmla="*/ 7 w 11"/>
                  <a:gd name="T81" fmla="*/ 17 h 19"/>
                  <a:gd name="T82" fmla="*/ 8 w 11"/>
                  <a:gd name="T83" fmla="*/ 16 h 19"/>
                  <a:gd name="T84" fmla="*/ 9 w 11"/>
                  <a:gd name="T85" fmla="*/ 16 h 19"/>
                  <a:gd name="T86" fmla="*/ 10 w 11"/>
                  <a:gd name="T87" fmla="*/ 16 h 19"/>
                  <a:gd name="T88" fmla="*/ 11 w 11"/>
                  <a:gd name="T89" fmla="*/ 15 h 19"/>
                  <a:gd name="T90" fmla="*/ 11 w 11"/>
                  <a:gd name="T91" fmla="*/ 15 h 19"/>
                  <a:gd name="T92" fmla="*/ 11 w 11"/>
                  <a:gd name="T93" fmla="*/ 15 h 19"/>
                  <a:gd name="T94" fmla="*/ 11 w 11"/>
                  <a:gd name="T95" fmla="*/ 14 h 19"/>
                  <a:gd name="T96" fmla="*/ 11 w 11"/>
                  <a:gd name="T97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" h="19">
                    <a:moveTo>
                      <a:pt x="11" y="12"/>
                    </a:moveTo>
                    <a:cubicBezTo>
                      <a:pt x="10" y="12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1" y="7"/>
                      <a:pt x="10" y="7"/>
                      <a:pt x="10" y="6"/>
                    </a:cubicBezTo>
                    <a:cubicBezTo>
                      <a:pt x="10" y="6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6"/>
                    </a:cubicBezTo>
                    <a:cubicBezTo>
                      <a:pt x="2" y="6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8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1"/>
                      <a:pt x="1" y="11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1" y="17"/>
                      <a:pt x="1" y="17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9"/>
                      <a:pt x="3" y="18"/>
                      <a:pt x="3" y="18"/>
                    </a:cubicBezTo>
                    <a:cubicBezTo>
                      <a:pt x="4" y="18"/>
                      <a:pt x="4" y="18"/>
                      <a:pt x="5" y="18"/>
                    </a:cubicBezTo>
                    <a:cubicBezTo>
                      <a:pt x="5" y="18"/>
                      <a:pt x="5" y="17"/>
                      <a:pt x="6" y="17"/>
                    </a:cubicBezTo>
                    <a:cubicBezTo>
                      <a:pt x="6" y="17"/>
                      <a:pt x="6" y="17"/>
                      <a:pt x="7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6"/>
                      <a:pt x="11" y="16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11" y="13"/>
                      <a:pt x="11" y="1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20" name="Freeform 111"/>
              <p:cNvSpPr>
                <a:spLocks/>
              </p:cNvSpPr>
              <p:nvPr/>
            </p:nvSpPr>
            <p:spPr bwMode="auto">
              <a:xfrm>
                <a:off x="4518027" y="3205164"/>
                <a:ext cx="53975" cy="53975"/>
              </a:xfrm>
              <a:custGeom>
                <a:avLst/>
                <a:gdLst>
                  <a:gd name="T0" fmla="*/ 2 w 5"/>
                  <a:gd name="T1" fmla="*/ 2 h 5"/>
                  <a:gd name="T2" fmla="*/ 3 w 5"/>
                  <a:gd name="T3" fmla="*/ 2 h 5"/>
                  <a:gd name="T4" fmla="*/ 4 w 5"/>
                  <a:gd name="T5" fmla="*/ 2 h 5"/>
                  <a:gd name="T6" fmla="*/ 5 w 5"/>
                  <a:gd name="T7" fmla="*/ 2 h 5"/>
                  <a:gd name="T8" fmla="*/ 4 w 5"/>
                  <a:gd name="T9" fmla="*/ 1 h 5"/>
                  <a:gd name="T10" fmla="*/ 3 w 5"/>
                  <a:gd name="T11" fmla="*/ 1 h 5"/>
                  <a:gd name="T12" fmla="*/ 2 w 5"/>
                  <a:gd name="T13" fmla="*/ 1 h 5"/>
                  <a:gd name="T14" fmla="*/ 1 w 5"/>
                  <a:gd name="T15" fmla="*/ 2 h 5"/>
                  <a:gd name="T16" fmla="*/ 0 w 5"/>
                  <a:gd name="T17" fmla="*/ 2 h 5"/>
                  <a:gd name="T18" fmla="*/ 0 w 5"/>
                  <a:gd name="T19" fmla="*/ 3 h 5"/>
                  <a:gd name="T20" fmla="*/ 0 w 5"/>
                  <a:gd name="T21" fmla="*/ 3 h 5"/>
                  <a:gd name="T22" fmla="*/ 0 w 5"/>
                  <a:gd name="T23" fmla="*/ 3 h 5"/>
                  <a:gd name="T24" fmla="*/ 1 w 5"/>
                  <a:gd name="T25" fmla="*/ 4 h 5"/>
                  <a:gd name="T26" fmla="*/ 1 w 5"/>
                  <a:gd name="T27" fmla="*/ 5 h 5"/>
                  <a:gd name="T28" fmla="*/ 1 w 5"/>
                  <a:gd name="T29" fmla="*/ 5 h 5"/>
                  <a:gd name="T30" fmla="*/ 1 w 5"/>
                  <a:gd name="T31" fmla="*/ 4 h 5"/>
                  <a:gd name="T32" fmla="*/ 2 w 5"/>
                  <a:gd name="T33" fmla="*/ 3 h 5"/>
                  <a:gd name="T34" fmla="*/ 2 w 5"/>
                  <a:gd name="T3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" h="5">
                    <a:moveTo>
                      <a:pt x="2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4"/>
                    </a:cubicBezTo>
                    <a:cubicBezTo>
                      <a:pt x="2" y="4"/>
                      <a:pt x="1" y="4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21" name="Freeform 112"/>
              <p:cNvSpPr>
                <a:spLocks/>
              </p:cNvSpPr>
              <p:nvPr/>
            </p:nvSpPr>
            <p:spPr bwMode="auto">
              <a:xfrm>
                <a:off x="4506914" y="3259139"/>
                <a:ext cx="346075" cy="388938"/>
              </a:xfrm>
              <a:custGeom>
                <a:avLst/>
                <a:gdLst>
                  <a:gd name="T0" fmla="*/ 31 w 32"/>
                  <a:gd name="T1" fmla="*/ 18 h 36"/>
                  <a:gd name="T2" fmla="*/ 31 w 32"/>
                  <a:gd name="T3" fmla="*/ 15 h 36"/>
                  <a:gd name="T4" fmla="*/ 30 w 32"/>
                  <a:gd name="T5" fmla="*/ 15 h 36"/>
                  <a:gd name="T6" fmla="*/ 28 w 32"/>
                  <a:gd name="T7" fmla="*/ 15 h 36"/>
                  <a:gd name="T8" fmla="*/ 27 w 32"/>
                  <a:gd name="T9" fmla="*/ 15 h 36"/>
                  <a:gd name="T10" fmla="*/ 27 w 32"/>
                  <a:gd name="T11" fmla="*/ 12 h 36"/>
                  <a:gd name="T12" fmla="*/ 26 w 32"/>
                  <a:gd name="T13" fmla="*/ 9 h 36"/>
                  <a:gd name="T14" fmla="*/ 26 w 32"/>
                  <a:gd name="T15" fmla="*/ 6 h 36"/>
                  <a:gd name="T16" fmla="*/ 26 w 32"/>
                  <a:gd name="T17" fmla="*/ 4 h 36"/>
                  <a:gd name="T18" fmla="*/ 23 w 32"/>
                  <a:gd name="T19" fmla="*/ 4 h 36"/>
                  <a:gd name="T20" fmla="*/ 22 w 32"/>
                  <a:gd name="T21" fmla="*/ 3 h 36"/>
                  <a:gd name="T22" fmla="*/ 20 w 32"/>
                  <a:gd name="T23" fmla="*/ 4 h 36"/>
                  <a:gd name="T24" fmla="*/ 20 w 32"/>
                  <a:gd name="T25" fmla="*/ 6 h 36"/>
                  <a:gd name="T26" fmla="*/ 18 w 32"/>
                  <a:gd name="T27" fmla="*/ 6 h 36"/>
                  <a:gd name="T28" fmla="*/ 16 w 32"/>
                  <a:gd name="T29" fmla="*/ 7 h 36"/>
                  <a:gd name="T30" fmla="*/ 14 w 32"/>
                  <a:gd name="T31" fmla="*/ 5 h 36"/>
                  <a:gd name="T32" fmla="*/ 13 w 32"/>
                  <a:gd name="T33" fmla="*/ 3 h 36"/>
                  <a:gd name="T34" fmla="*/ 13 w 32"/>
                  <a:gd name="T35" fmla="*/ 1 h 36"/>
                  <a:gd name="T36" fmla="*/ 12 w 32"/>
                  <a:gd name="T37" fmla="*/ 0 h 36"/>
                  <a:gd name="T38" fmla="*/ 8 w 32"/>
                  <a:gd name="T39" fmla="*/ 0 h 36"/>
                  <a:gd name="T40" fmla="*/ 5 w 32"/>
                  <a:gd name="T41" fmla="*/ 0 h 36"/>
                  <a:gd name="T42" fmla="*/ 3 w 32"/>
                  <a:gd name="T43" fmla="*/ 1 h 36"/>
                  <a:gd name="T44" fmla="*/ 2 w 32"/>
                  <a:gd name="T45" fmla="*/ 1 h 36"/>
                  <a:gd name="T46" fmla="*/ 2 w 32"/>
                  <a:gd name="T47" fmla="*/ 3 h 36"/>
                  <a:gd name="T48" fmla="*/ 3 w 32"/>
                  <a:gd name="T49" fmla="*/ 5 h 36"/>
                  <a:gd name="T50" fmla="*/ 4 w 32"/>
                  <a:gd name="T51" fmla="*/ 7 h 36"/>
                  <a:gd name="T52" fmla="*/ 4 w 32"/>
                  <a:gd name="T53" fmla="*/ 9 h 36"/>
                  <a:gd name="T54" fmla="*/ 4 w 32"/>
                  <a:gd name="T55" fmla="*/ 12 h 36"/>
                  <a:gd name="T56" fmla="*/ 5 w 32"/>
                  <a:gd name="T57" fmla="*/ 14 h 36"/>
                  <a:gd name="T58" fmla="*/ 5 w 32"/>
                  <a:gd name="T59" fmla="*/ 18 h 36"/>
                  <a:gd name="T60" fmla="*/ 4 w 32"/>
                  <a:gd name="T61" fmla="*/ 18 h 36"/>
                  <a:gd name="T62" fmla="*/ 3 w 32"/>
                  <a:gd name="T63" fmla="*/ 21 h 36"/>
                  <a:gd name="T64" fmla="*/ 2 w 32"/>
                  <a:gd name="T65" fmla="*/ 22 h 36"/>
                  <a:gd name="T66" fmla="*/ 2 w 32"/>
                  <a:gd name="T67" fmla="*/ 25 h 36"/>
                  <a:gd name="T68" fmla="*/ 1 w 32"/>
                  <a:gd name="T69" fmla="*/ 27 h 36"/>
                  <a:gd name="T70" fmla="*/ 0 w 32"/>
                  <a:gd name="T71" fmla="*/ 30 h 36"/>
                  <a:gd name="T72" fmla="*/ 0 w 32"/>
                  <a:gd name="T73" fmla="*/ 33 h 36"/>
                  <a:gd name="T74" fmla="*/ 1 w 32"/>
                  <a:gd name="T75" fmla="*/ 33 h 36"/>
                  <a:gd name="T76" fmla="*/ 3 w 32"/>
                  <a:gd name="T77" fmla="*/ 32 h 36"/>
                  <a:gd name="T78" fmla="*/ 5 w 32"/>
                  <a:gd name="T79" fmla="*/ 33 h 36"/>
                  <a:gd name="T80" fmla="*/ 8 w 32"/>
                  <a:gd name="T81" fmla="*/ 33 h 36"/>
                  <a:gd name="T82" fmla="*/ 12 w 32"/>
                  <a:gd name="T83" fmla="*/ 33 h 36"/>
                  <a:gd name="T84" fmla="*/ 15 w 32"/>
                  <a:gd name="T85" fmla="*/ 33 h 36"/>
                  <a:gd name="T86" fmla="*/ 17 w 32"/>
                  <a:gd name="T87" fmla="*/ 34 h 36"/>
                  <a:gd name="T88" fmla="*/ 20 w 32"/>
                  <a:gd name="T89" fmla="*/ 35 h 36"/>
                  <a:gd name="T90" fmla="*/ 23 w 32"/>
                  <a:gd name="T91" fmla="*/ 35 h 36"/>
                  <a:gd name="T92" fmla="*/ 24 w 32"/>
                  <a:gd name="T93" fmla="*/ 35 h 36"/>
                  <a:gd name="T94" fmla="*/ 28 w 32"/>
                  <a:gd name="T95" fmla="*/ 35 h 36"/>
                  <a:gd name="T96" fmla="*/ 29 w 32"/>
                  <a:gd name="T97" fmla="*/ 34 h 36"/>
                  <a:gd name="T98" fmla="*/ 26 w 32"/>
                  <a:gd name="T99" fmla="*/ 27 h 36"/>
                  <a:gd name="T100" fmla="*/ 26 w 32"/>
                  <a:gd name="T101" fmla="*/ 22 h 36"/>
                  <a:gd name="T102" fmla="*/ 27 w 32"/>
                  <a:gd name="T103" fmla="*/ 21 h 36"/>
                  <a:gd name="T104" fmla="*/ 30 w 32"/>
                  <a:gd name="T105" fmla="*/ 21 h 36"/>
                  <a:gd name="T106" fmla="*/ 31 w 32"/>
                  <a:gd name="T107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" h="36">
                    <a:moveTo>
                      <a:pt x="31" y="18"/>
                    </a:move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6"/>
                      <a:pt x="31" y="16"/>
                      <a:pt x="31" y="15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5"/>
                      <a:pt x="31" y="15"/>
                      <a:pt x="30" y="15"/>
                    </a:cubicBezTo>
                    <a:cubicBezTo>
                      <a:pt x="30" y="15"/>
                      <a:pt x="29" y="15"/>
                      <a:pt x="29" y="15"/>
                    </a:cubicBezTo>
                    <a:cubicBezTo>
                      <a:pt x="29" y="15"/>
                      <a:pt x="28" y="15"/>
                      <a:pt x="28" y="15"/>
                    </a:cubicBezTo>
                    <a:cubicBezTo>
                      <a:pt x="28" y="15"/>
                      <a:pt x="27" y="16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3"/>
                      <a:pt x="27" y="13"/>
                      <a:pt x="27" y="12"/>
                    </a:cubicBezTo>
                    <a:cubicBezTo>
                      <a:pt x="27" y="12"/>
                      <a:pt x="26" y="11"/>
                      <a:pt x="26" y="11"/>
                    </a:cubicBezTo>
                    <a:cubicBezTo>
                      <a:pt x="26" y="10"/>
                      <a:pt x="26" y="10"/>
                      <a:pt x="26" y="9"/>
                    </a:cubicBezTo>
                    <a:cubicBezTo>
                      <a:pt x="26" y="8"/>
                      <a:pt x="26" y="8"/>
                      <a:pt x="26" y="7"/>
                    </a:cubicBezTo>
                    <a:cubicBezTo>
                      <a:pt x="26" y="7"/>
                      <a:pt x="26" y="7"/>
                      <a:pt x="26" y="6"/>
                    </a:cubicBezTo>
                    <a:cubicBezTo>
                      <a:pt x="26" y="6"/>
                      <a:pt x="26" y="6"/>
                      <a:pt x="26" y="5"/>
                    </a:cubicBezTo>
                    <a:cubicBezTo>
                      <a:pt x="26" y="5"/>
                      <a:pt x="26" y="5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4" y="4"/>
                      <a:pt x="23" y="5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3"/>
                      <a:pt x="22" y="4"/>
                      <a:pt x="22" y="3"/>
                    </a:cubicBezTo>
                    <a:cubicBezTo>
                      <a:pt x="21" y="3"/>
                      <a:pt x="21" y="3"/>
                      <a:pt x="21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19" y="6"/>
                      <a:pt x="19" y="6"/>
                    </a:cubicBezTo>
                    <a:cubicBezTo>
                      <a:pt x="19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7"/>
                      <a:pt x="16" y="7"/>
                    </a:cubicBezTo>
                    <a:cubicBezTo>
                      <a:pt x="15" y="7"/>
                      <a:pt x="15" y="6"/>
                      <a:pt x="15" y="6"/>
                    </a:cubicBezTo>
                    <a:cubicBezTo>
                      <a:pt x="14" y="6"/>
                      <a:pt x="14" y="5"/>
                      <a:pt x="14" y="5"/>
                    </a:cubicBezTo>
                    <a:cubicBezTo>
                      <a:pt x="14" y="5"/>
                      <a:pt x="14" y="4"/>
                      <a:pt x="14" y="4"/>
                    </a:cubicBezTo>
                    <a:cubicBezTo>
                      <a:pt x="13" y="4"/>
                      <a:pt x="13" y="3"/>
                      <a:pt x="13" y="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5" y="8"/>
                      <a:pt x="4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5" y="13"/>
                      <a:pt x="5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6" y="15"/>
                      <a:pt x="6" y="16"/>
                    </a:cubicBezTo>
                    <a:cubicBezTo>
                      <a:pt x="6" y="17"/>
                      <a:pt x="5" y="17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4" y="18"/>
                      <a:pt x="4" y="18"/>
                    </a:cubicBezTo>
                    <a:cubicBezTo>
                      <a:pt x="4" y="19"/>
                      <a:pt x="4" y="19"/>
                      <a:pt x="3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3" y="21"/>
                      <a:pt x="3" y="21"/>
                      <a:pt x="3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3"/>
                      <a:pt x="2" y="23"/>
                      <a:pt x="2" y="24"/>
                    </a:cubicBezTo>
                    <a:cubicBezTo>
                      <a:pt x="2" y="24"/>
                      <a:pt x="2" y="25"/>
                      <a:pt x="2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1" y="27"/>
                      <a:pt x="1" y="27"/>
                    </a:cubicBezTo>
                    <a:cubicBezTo>
                      <a:pt x="1" y="27"/>
                      <a:pt x="1" y="28"/>
                      <a:pt x="0" y="28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0" y="32"/>
                      <a:pt x="0" y="32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3" y="33"/>
                      <a:pt x="3" y="32"/>
                      <a:pt x="3" y="32"/>
                    </a:cubicBezTo>
                    <a:cubicBezTo>
                      <a:pt x="3" y="32"/>
                      <a:pt x="4" y="33"/>
                      <a:pt x="4" y="33"/>
                    </a:cubicBezTo>
                    <a:cubicBezTo>
                      <a:pt x="4" y="33"/>
                      <a:pt x="4" y="33"/>
                      <a:pt x="5" y="33"/>
                    </a:cubicBezTo>
                    <a:cubicBezTo>
                      <a:pt x="5" y="33"/>
                      <a:pt x="5" y="33"/>
                      <a:pt x="6" y="34"/>
                    </a:cubicBezTo>
                    <a:cubicBezTo>
                      <a:pt x="7" y="34"/>
                      <a:pt x="7" y="33"/>
                      <a:pt x="8" y="33"/>
                    </a:cubicBezTo>
                    <a:cubicBezTo>
                      <a:pt x="9" y="33"/>
                      <a:pt x="9" y="33"/>
                      <a:pt x="10" y="33"/>
                    </a:cubicBezTo>
                    <a:cubicBezTo>
                      <a:pt x="10" y="33"/>
                      <a:pt x="11" y="33"/>
                      <a:pt x="12" y="33"/>
                    </a:cubicBezTo>
                    <a:cubicBezTo>
                      <a:pt x="12" y="33"/>
                      <a:pt x="13" y="33"/>
                      <a:pt x="13" y="34"/>
                    </a:cubicBezTo>
                    <a:cubicBezTo>
                      <a:pt x="14" y="34"/>
                      <a:pt x="14" y="33"/>
                      <a:pt x="15" y="33"/>
                    </a:cubicBezTo>
                    <a:cubicBezTo>
                      <a:pt x="16" y="33"/>
                      <a:pt x="16" y="33"/>
                      <a:pt x="1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5"/>
                      <a:pt x="19" y="35"/>
                      <a:pt x="20" y="35"/>
                    </a:cubicBezTo>
                    <a:cubicBezTo>
                      <a:pt x="21" y="35"/>
                      <a:pt x="21" y="35"/>
                      <a:pt x="22" y="35"/>
                    </a:cubicBezTo>
                    <a:cubicBezTo>
                      <a:pt x="22" y="35"/>
                      <a:pt x="22" y="35"/>
                      <a:pt x="23" y="35"/>
                    </a:cubicBezTo>
                    <a:cubicBezTo>
                      <a:pt x="23" y="36"/>
                      <a:pt x="23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5" y="35"/>
                      <a:pt x="26" y="35"/>
                      <a:pt x="27" y="35"/>
                    </a:cubicBezTo>
                    <a:cubicBezTo>
                      <a:pt x="27" y="35"/>
                      <a:pt x="27" y="35"/>
                      <a:pt x="28" y="35"/>
                    </a:cubicBezTo>
                    <a:cubicBezTo>
                      <a:pt x="28" y="34"/>
                      <a:pt x="28" y="34"/>
                      <a:pt x="29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29"/>
                      <a:pt x="26" y="28"/>
                      <a:pt x="26" y="27"/>
                    </a:cubicBezTo>
                    <a:cubicBezTo>
                      <a:pt x="26" y="26"/>
                      <a:pt x="26" y="25"/>
                      <a:pt x="26" y="24"/>
                    </a:cubicBezTo>
                    <a:cubicBezTo>
                      <a:pt x="26" y="24"/>
                      <a:pt x="26" y="23"/>
                      <a:pt x="26" y="22"/>
                    </a:cubicBezTo>
                    <a:cubicBezTo>
                      <a:pt x="26" y="22"/>
                      <a:pt x="26" y="21"/>
                      <a:pt x="26" y="21"/>
                    </a:cubicBezTo>
                    <a:cubicBezTo>
                      <a:pt x="26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9" y="21"/>
                    </a:cubicBezTo>
                    <a:cubicBezTo>
                      <a:pt x="29" y="21"/>
                      <a:pt x="29" y="21"/>
                      <a:pt x="30" y="21"/>
                    </a:cubicBezTo>
                    <a:cubicBezTo>
                      <a:pt x="30" y="21"/>
                      <a:pt x="31" y="21"/>
                      <a:pt x="31" y="21"/>
                    </a:cubicBezTo>
                    <a:cubicBezTo>
                      <a:pt x="32" y="21"/>
                      <a:pt x="31" y="20"/>
                      <a:pt x="31" y="20"/>
                    </a:cubicBezTo>
                    <a:cubicBezTo>
                      <a:pt x="31" y="19"/>
                      <a:pt x="31" y="19"/>
                      <a:pt x="31" y="18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22" name="Freeform 113"/>
              <p:cNvSpPr>
                <a:spLocks/>
              </p:cNvSpPr>
              <p:nvPr/>
            </p:nvSpPr>
            <p:spPr bwMode="auto">
              <a:xfrm>
                <a:off x="4981577" y="3076576"/>
                <a:ext cx="312738" cy="377825"/>
              </a:xfrm>
              <a:custGeom>
                <a:avLst/>
                <a:gdLst>
                  <a:gd name="T0" fmla="*/ 27 w 29"/>
                  <a:gd name="T1" fmla="*/ 29 h 35"/>
                  <a:gd name="T2" fmla="*/ 27 w 29"/>
                  <a:gd name="T3" fmla="*/ 26 h 35"/>
                  <a:gd name="T4" fmla="*/ 26 w 29"/>
                  <a:gd name="T5" fmla="*/ 24 h 35"/>
                  <a:gd name="T6" fmla="*/ 27 w 29"/>
                  <a:gd name="T7" fmla="*/ 22 h 35"/>
                  <a:gd name="T8" fmla="*/ 26 w 29"/>
                  <a:gd name="T9" fmla="*/ 20 h 35"/>
                  <a:gd name="T10" fmla="*/ 26 w 29"/>
                  <a:gd name="T11" fmla="*/ 18 h 35"/>
                  <a:gd name="T12" fmla="*/ 26 w 29"/>
                  <a:gd name="T13" fmla="*/ 17 h 35"/>
                  <a:gd name="T14" fmla="*/ 28 w 29"/>
                  <a:gd name="T15" fmla="*/ 16 h 35"/>
                  <a:gd name="T16" fmla="*/ 28 w 29"/>
                  <a:gd name="T17" fmla="*/ 15 h 35"/>
                  <a:gd name="T18" fmla="*/ 27 w 29"/>
                  <a:gd name="T19" fmla="*/ 14 h 35"/>
                  <a:gd name="T20" fmla="*/ 26 w 29"/>
                  <a:gd name="T21" fmla="*/ 14 h 35"/>
                  <a:gd name="T22" fmla="*/ 24 w 29"/>
                  <a:gd name="T23" fmla="*/ 13 h 35"/>
                  <a:gd name="T24" fmla="*/ 22 w 29"/>
                  <a:gd name="T25" fmla="*/ 9 h 35"/>
                  <a:gd name="T26" fmla="*/ 19 w 29"/>
                  <a:gd name="T27" fmla="*/ 7 h 35"/>
                  <a:gd name="T28" fmla="*/ 15 w 29"/>
                  <a:gd name="T29" fmla="*/ 5 h 35"/>
                  <a:gd name="T30" fmla="*/ 13 w 29"/>
                  <a:gd name="T31" fmla="*/ 3 h 35"/>
                  <a:gd name="T32" fmla="*/ 14 w 29"/>
                  <a:gd name="T33" fmla="*/ 2 h 35"/>
                  <a:gd name="T34" fmla="*/ 13 w 29"/>
                  <a:gd name="T35" fmla="*/ 1 h 35"/>
                  <a:gd name="T36" fmla="*/ 12 w 29"/>
                  <a:gd name="T37" fmla="*/ 0 h 35"/>
                  <a:gd name="T38" fmla="*/ 10 w 29"/>
                  <a:gd name="T39" fmla="*/ 0 h 35"/>
                  <a:gd name="T40" fmla="*/ 9 w 29"/>
                  <a:gd name="T41" fmla="*/ 2 h 35"/>
                  <a:gd name="T42" fmla="*/ 8 w 29"/>
                  <a:gd name="T43" fmla="*/ 4 h 35"/>
                  <a:gd name="T44" fmla="*/ 7 w 29"/>
                  <a:gd name="T45" fmla="*/ 4 h 35"/>
                  <a:gd name="T46" fmla="*/ 4 w 29"/>
                  <a:gd name="T47" fmla="*/ 4 h 35"/>
                  <a:gd name="T48" fmla="*/ 5 w 29"/>
                  <a:gd name="T49" fmla="*/ 5 h 35"/>
                  <a:gd name="T50" fmla="*/ 5 w 29"/>
                  <a:gd name="T51" fmla="*/ 7 h 35"/>
                  <a:gd name="T52" fmla="*/ 4 w 29"/>
                  <a:gd name="T53" fmla="*/ 7 h 35"/>
                  <a:gd name="T54" fmla="*/ 5 w 29"/>
                  <a:gd name="T55" fmla="*/ 9 h 35"/>
                  <a:gd name="T56" fmla="*/ 4 w 29"/>
                  <a:gd name="T57" fmla="*/ 10 h 35"/>
                  <a:gd name="T58" fmla="*/ 4 w 29"/>
                  <a:gd name="T59" fmla="*/ 12 h 35"/>
                  <a:gd name="T60" fmla="*/ 3 w 29"/>
                  <a:gd name="T61" fmla="*/ 13 h 35"/>
                  <a:gd name="T62" fmla="*/ 2 w 29"/>
                  <a:gd name="T63" fmla="*/ 12 h 35"/>
                  <a:gd name="T64" fmla="*/ 1 w 29"/>
                  <a:gd name="T65" fmla="*/ 11 h 35"/>
                  <a:gd name="T66" fmla="*/ 1 w 29"/>
                  <a:gd name="T67" fmla="*/ 14 h 35"/>
                  <a:gd name="T68" fmla="*/ 2 w 29"/>
                  <a:gd name="T69" fmla="*/ 17 h 35"/>
                  <a:gd name="T70" fmla="*/ 2 w 29"/>
                  <a:gd name="T71" fmla="*/ 18 h 35"/>
                  <a:gd name="T72" fmla="*/ 2 w 29"/>
                  <a:gd name="T73" fmla="*/ 20 h 35"/>
                  <a:gd name="T74" fmla="*/ 3 w 29"/>
                  <a:gd name="T75" fmla="*/ 22 h 35"/>
                  <a:gd name="T76" fmla="*/ 4 w 29"/>
                  <a:gd name="T77" fmla="*/ 24 h 35"/>
                  <a:gd name="T78" fmla="*/ 5 w 29"/>
                  <a:gd name="T79" fmla="*/ 26 h 35"/>
                  <a:gd name="T80" fmla="*/ 6 w 29"/>
                  <a:gd name="T81" fmla="*/ 25 h 35"/>
                  <a:gd name="T82" fmla="*/ 8 w 29"/>
                  <a:gd name="T83" fmla="*/ 26 h 35"/>
                  <a:gd name="T84" fmla="*/ 11 w 29"/>
                  <a:gd name="T85" fmla="*/ 28 h 35"/>
                  <a:gd name="T86" fmla="*/ 13 w 29"/>
                  <a:gd name="T87" fmla="*/ 29 h 35"/>
                  <a:gd name="T88" fmla="*/ 14 w 29"/>
                  <a:gd name="T89" fmla="*/ 30 h 35"/>
                  <a:gd name="T90" fmla="*/ 15 w 29"/>
                  <a:gd name="T91" fmla="*/ 33 h 35"/>
                  <a:gd name="T92" fmla="*/ 15 w 29"/>
                  <a:gd name="T93" fmla="*/ 34 h 35"/>
                  <a:gd name="T94" fmla="*/ 16 w 29"/>
                  <a:gd name="T95" fmla="*/ 34 h 35"/>
                  <a:gd name="T96" fmla="*/ 18 w 29"/>
                  <a:gd name="T97" fmla="*/ 34 h 35"/>
                  <a:gd name="T98" fmla="*/ 19 w 29"/>
                  <a:gd name="T99" fmla="*/ 35 h 35"/>
                  <a:gd name="T100" fmla="*/ 20 w 29"/>
                  <a:gd name="T101" fmla="*/ 34 h 35"/>
                  <a:gd name="T102" fmla="*/ 22 w 29"/>
                  <a:gd name="T103" fmla="*/ 34 h 35"/>
                  <a:gd name="T104" fmla="*/ 23 w 29"/>
                  <a:gd name="T105" fmla="*/ 33 h 35"/>
                  <a:gd name="T106" fmla="*/ 25 w 29"/>
                  <a:gd name="T107" fmla="*/ 33 h 35"/>
                  <a:gd name="T108" fmla="*/ 26 w 29"/>
                  <a:gd name="T109" fmla="*/ 33 h 35"/>
                  <a:gd name="T110" fmla="*/ 27 w 29"/>
                  <a:gd name="T111" fmla="*/ 32 h 35"/>
                  <a:gd name="T112" fmla="*/ 28 w 29"/>
                  <a:gd name="T113" fmla="*/ 31 h 35"/>
                  <a:gd name="T114" fmla="*/ 29 w 29"/>
                  <a:gd name="T115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9" h="35">
                    <a:moveTo>
                      <a:pt x="28" y="30"/>
                    </a:moveTo>
                    <a:cubicBezTo>
                      <a:pt x="27" y="30"/>
                      <a:pt x="27" y="29"/>
                      <a:pt x="27" y="29"/>
                    </a:cubicBezTo>
                    <a:cubicBezTo>
                      <a:pt x="27" y="28"/>
                      <a:pt x="27" y="28"/>
                      <a:pt x="27" y="27"/>
                    </a:cubicBezTo>
                    <a:cubicBezTo>
                      <a:pt x="27" y="27"/>
                      <a:pt x="27" y="27"/>
                      <a:pt x="27" y="26"/>
                    </a:cubicBezTo>
                    <a:cubicBezTo>
                      <a:pt x="26" y="26"/>
                      <a:pt x="27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7" y="21"/>
                      <a:pt x="27" y="21"/>
                      <a:pt x="27" y="20"/>
                    </a:cubicBezTo>
                    <a:cubicBezTo>
                      <a:pt x="27" y="20"/>
                      <a:pt x="26" y="20"/>
                      <a:pt x="26" y="20"/>
                    </a:cubicBezTo>
                    <a:cubicBezTo>
                      <a:pt x="26" y="19"/>
                      <a:pt x="26" y="19"/>
                      <a:pt x="25" y="19"/>
                    </a:cubicBezTo>
                    <a:cubicBezTo>
                      <a:pt x="25" y="18"/>
                      <a:pt x="26" y="18"/>
                      <a:pt x="26" y="18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7"/>
                      <a:pt x="27" y="16"/>
                      <a:pt x="28" y="16"/>
                    </a:cubicBezTo>
                    <a:cubicBezTo>
                      <a:pt x="28" y="16"/>
                      <a:pt x="28" y="17"/>
                      <a:pt x="28" y="16"/>
                    </a:cubicBezTo>
                    <a:cubicBezTo>
                      <a:pt x="29" y="16"/>
                      <a:pt x="29" y="16"/>
                      <a:pt x="28" y="16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8" y="15"/>
                      <a:pt x="28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6" y="14"/>
                      <a:pt x="26" y="14"/>
                    </a:cubicBezTo>
                    <a:cubicBezTo>
                      <a:pt x="26" y="14"/>
                      <a:pt x="25" y="14"/>
                      <a:pt x="25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2"/>
                      <a:pt x="23" y="12"/>
                      <a:pt x="22" y="11"/>
                    </a:cubicBezTo>
                    <a:cubicBezTo>
                      <a:pt x="22" y="10"/>
                      <a:pt x="23" y="10"/>
                      <a:pt x="22" y="9"/>
                    </a:cubicBezTo>
                    <a:cubicBezTo>
                      <a:pt x="22" y="9"/>
                      <a:pt x="21" y="9"/>
                      <a:pt x="21" y="8"/>
                    </a:cubicBezTo>
                    <a:cubicBezTo>
                      <a:pt x="20" y="8"/>
                      <a:pt x="20" y="8"/>
                      <a:pt x="19" y="7"/>
                    </a:cubicBezTo>
                    <a:cubicBezTo>
                      <a:pt x="19" y="7"/>
                      <a:pt x="18" y="6"/>
                      <a:pt x="18" y="6"/>
                    </a:cubicBezTo>
                    <a:cubicBezTo>
                      <a:pt x="17" y="5"/>
                      <a:pt x="16" y="5"/>
                      <a:pt x="15" y="5"/>
                    </a:cubicBezTo>
                    <a:cubicBezTo>
                      <a:pt x="15" y="5"/>
                      <a:pt x="14" y="4"/>
                      <a:pt x="13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3"/>
                      <a:pt x="13" y="3"/>
                      <a:pt x="13" y="3"/>
                    </a:cubicBezTo>
                    <a:cubicBezTo>
                      <a:pt x="13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1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13" y="1"/>
                      <a:pt x="13" y="1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9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3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6" y="7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5" y="8"/>
                      <a:pt x="5" y="7"/>
                      <a:pt x="4" y="7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10"/>
                      <a:pt x="5" y="10"/>
                      <a:pt x="4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8"/>
                      <a:pt x="1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1"/>
                      <a:pt x="3" y="20"/>
                      <a:pt x="3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3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5"/>
                      <a:pt x="5" y="25"/>
                      <a:pt x="5" y="25"/>
                    </a:cubicBezTo>
                    <a:cubicBezTo>
                      <a:pt x="5" y="25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6" y="26"/>
                      <a:pt x="6" y="26"/>
                      <a:pt x="6" y="25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7" y="26"/>
                      <a:pt x="8" y="26"/>
                    </a:cubicBezTo>
                    <a:cubicBezTo>
                      <a:pt x="8" y="27"/>
                      <a:pt x="9" y="27"/>
                      <a:pt x="9" y="27"/>
                    </a:cubicBezTo>
                    <a:cubicBezTo>
                      <a:pt x="10" y="28"/>
                      <a:pt x="10" y="28"/>
                      <a:pt x="11" y="28"/>
                    </a:cubicBezTo>
                    <a:cubicBezTo>
                      <a:pt x="11" y="28"/>
                      <a:pt x="12" y="28"/>
                      <a:pt x="12" y="28"/>
                    </a:cubicBezTo>
                    <a:cubicBezTo>
                      <a:pt x="12" y="28"/>
                      <a:pt x="13" y="28"/>
                      <a:pt x="13" y="29"/>
                    </a:cubicBezTo>
                    <a:cubicBezTo>
                      <a:pt x="13" y="29"/>
                      <a:pt x="14" y="29"/>
                      <a:pt x="14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1"/>
                      <a:pt x="14" y="31"/>
                      <a:pt x="14" y="31"/>
                    </a:cubicBezTo>
                    <a:cubicBezTo>
                      <a:pt x="15" y="32"/>
                      <a:pt x="14" y="32"/>
                      <a:pt x="15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6" y="34"/>
                      <a:pt x="17" y="34"/>
                    </a:cubicBezTo>
                    <a:cubicBezTo>
                      <a:pt x="17" y="34"/>
                      <a:pt x="17" y="34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5"/>
                      <a:pt x="19" y="35"/>
                      <a:pt x="19" y="35"/>
                    </a:cubicBezTo>
                    <a:cubicBezTo>
                      <a:pt x="19" y="34"/>
                      <a:pt x="19" y="34"/>
                      <a:pt x="20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4"/>
                      <a:pt x="21" y="35"/>
                      <a:pt x="21" y="35"/>
                    </a:cubicBezTo>
                    <a:cubicBezTo>
                      <a:pt x="22" y="35"/>
                      <a:pt x="22" y="34"/>
                      <a:pt x="22" y="34"/>
                    </a:cubicBezTo>
                    <a:cubicBezTo>
                      <a:pt x="22" y="34"/>
                      <a:pt x="22" y="33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4" y="34"/>
                      <a:pt x="24" y="34"/>
                    </a:cubicBezTo>
                    <a:cubicBezTo>
                      <a:pt x="24" y="34"/>
                      <a:pt x="24" y="33"/>
                      <a:pt x="25" y="33"/>
                    </a:cubicBezTo>
                    <a:cubicBezTo>
                      <a:pt x="25" y="33"/>
                      <a:pt x="25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7" y="33"/>
                      <a:pt x="26" y="32"/>
                      <a:pt x="27" y="32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2"/>
                      <a:pt x="28" y="32"/>
                      <a:pt x="28" y="32"/>
                    </a:cubicBezTo>
                    <a:cubicBezTo>
                      <a:pt x="28" y="32"/>
                      <a:pt x="28" y="32"/>
                      <a:pt x="28" y="31"/>
                    </a:cubicBezTo>
                    <a:cubicBezTo>
                      <a:pt x="28" y="31"/>
                      <a:pt x="29" y="31"/>
                      <a:pt x="29" y="31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30"/>
                      <a:pt x="28" y="30"/>
                      <a:pt x="28" y="3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23" name="Freeform 114"/>
              <p:cNvSpPr>
                <a:spLocks/>
              </p:cNvSpPr>
              <p:nvPr/>
            </p:nvSpPr>
            <p:spPr bwMode="auto">
              <a:xfrm>
                <a:off x="5111752" y="33782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24" name="Freeform 115"/>
              <p:cNvSpPr>
                <a:spLocks/>
              </p:cNvSpPr>
              <p:nvPr/>
            </p:nvSpPr>
            <p:spPr bwMode="auto">
              <a:xfrm>
                <a:off x="5100639" y="2632076"/>
                <a:ext cx="409575" cy="346075"/>
              </a:xfrm>
              <a:custGeom>
                <a:avLst/>
                <a:gdLst>
                  <a:gd name="T0" fmla="*/ 36 w 38"/>
                  <a:gd name="T1" fmla="*/ 19 h 32"/>
                  <a:gd name="T2" fmla="*/ 34 w 38"/>
                  <a:gd name="T3" fmla="*/ 18 h 32"/>
                  <a:gd name="T4" fmla="*/ 31 w 38"/>
                  <a:gd name="T5" fmla="*/ 17 h 32"/>
                  <a:gd name="T6" fmla="*/ 28 w 38"/>
                  <a:gd name="T7" fmla="*/ 16 h 32"/>
                  <a:gd name="T8" fmla="*/ 26 w 38"/>
                  <a:gd name="T9" fmla="*/ 16 h 32"/>
                  <a:gd name="T10" fmla="*/ 25 w 38"/>
                  <a:gd name="T11" fmla="*/ 13 h 32"/>
                  <a:gd name="T12" fmla="*/ 24 w 38"/>
                  <a:gd name="T13" fmla="*/ 11 h 32"/>
                  <a:gd name="T14" fmla="*/ 24 w 38"/>
                  <a:gd name="T15" fmla="*/ 10 h 32"/>
                  <a:gd name="T16" fmla="*/ 23 w 38"/>
                  <a:gd name="T17" fmla="*/ 10 h 32"/>
                  <a:gd name="T18" fmla="*/ 22 w 38"/>
                  <a:gd name="T19" fmla="*/ 10 h 32"/>
                  <a:gd name="T20" fmla="*/ 22 w 38"/>
                  <a:gd name="T21" fmla="*/ 7 h 32"/>
                  <a:gd name="T22" fmla="*/ 23 w 38"/>
                  <a:gd name="T23" fmla="*/ 6 h 32"/>
                  <a:gd name="T24" fmla="*/ 21 w 38"/>
                  <a:gd name="T25" fmla="*/ 4 h 32"/>
                  <a:gd name="T26" fmla="*/ 20 w 38"/>
                  <a:gd name="T27" fmla="*/ 2 h 32"/>
                  <a:gd name="T28" fmla="*/ 17 w 38"/>
                  <a:gd name="T29" fmla="*/ 1 h 32"/>
                  <a:gd name="T30" fmla="*/ 16 w 38"/>
                  <a:gd name="T31" fmla="*/ 0 h 32"/>
                  <a:gd name="T32" fmla="*/ 14 w 38"/>
                  <a:gd name="T33" fmla="*/ 1 h 32"/>
                  <a:gd name="T34" fmla="*/ 13 w 38"/>
                  <a:gd name="T35" fmla="*/ 1 h 32"/>
                  <a:gd name="T36" fmla="*/ 11 w 38"/>
                  <a:gd name="T37" fmla="*/ 1 h 32"/>
                  <a:gd name="T38" fmla="*/ 11 w 38"/>
                  <a:gd name="T39" fmla="*/ 3 h 32"/>
                  <a:gd name="T40" fmla="*/ 9 w 38"/>
                  <a:gd name="T41" fmla="*/ 2 h 32"/>
                  <a:gd name="T42" fmla="*/ 8 w 38"/>
                  <a:gd name="T43" fmla="*/ 2 h 32"/>
                  <a:gd name="T44" fmla="*/ 7 w 38"/>
                  <a:gd name="T45" fmla="*/ 5 h 32"/>
                  <a:gd name="T46" fmla="*/ 6 w 38"/>
                  <a:gd name="T47" fmla="*/ 6 h 32"/>
                  <a:gd name="T48" fmla="*/ 5 w 38"/>
                  <a:gd name="T49" fmla="*/ 7 h 32"/>
                  <a:gd name="T50" fmla="*/ 5 w 38"/>
                  <a:gd name="T51" fmla="*/ 9 h 32"/>
                  <a:gd name="T52" fmla="*/ 4 w 38"/>
                  <a:gd name="T53" fmla="*/ 10 h 32"/>
                  <a:gd name="T54" fmla="*/ 3 w 38"/>
                  <a:gd name="T55" fmla="*/ 12 h 32"/>
                  <a:gd name="T56" fmla="*/ 2 w 38"/>
                  <a:gd name="T57" fmla="*/ 15 h 32"/>
                  <a:gd name="T58" fmla="*/ 2 w 38"/>
                  <a:gd name="T59" fmla="*/ 16 h 32"/>
                  <a:gd name="T60" fmla="*/ 2 w 38"/>
                  <a:gd name="T61" fmla="*/ 18 h 32"/>
                  <a:gd name="T62" fmla="*/ 0 w 38"/>
                  <a:gd name="T63" fmla="*/ 17 h 32"/>
                  <a:gd name="T64" fmla="*/ 0 w 38"/>
                  <a:gd name="T65" fmla="*/ 19 h 32"/>
                  <a:gd name="T66" fmla="*/ 2 w 38"/>
                  <a:gd name="T67" fmla="*/ 20 h 32"/>
                  <a:gd name="T68" fmla="*/ 4 w 38"/>
                  <a:gd name="T69" fmla="*/ 22 h 32"/>
                  <a:gd name="T70" fmla="*/ 5 w 38"/>
                  <a:gd name="T71" fmla="*/ 24 h 32"/>
                  <a:gd name="T72" fmla="*/ 6 w 38"/>
                  <a:gd name="T73" fmla="*/ 26 h 32"/>
                  <a:gd name="T74" fmla="*/ 7 w 38"/>
                  <a:gd name="T75" fmla="*/ 27 h 32"/>
                  <a:gd name="T76" fmla="*/ 7 w 38"/>
                  <a:gd name="T77" fmla="*/ 28 h 32"/>
                  <a:gd name="T78" fmla="*/ 8 w 38"/>
                  <a:gd name="T79" fmla="*/ 29 h 32"/>
                  <a:gd name="T80" fmla="*/ 10 w 38"/>
                  <a:gd name="T81" fmla="*/ 29 h 32"/>
                  <a:gd name="T82" fmla="*/ 12 w 38"/>
                  <a:gd name="T83" fmla="*/ 31 h 32"/>
                  <a:gd name="T84" fmla="*/ 14 w 38"/>
                  <a:gd name="T85" fmla="*/ 31 h 32"/>
                  <a:gd name="T86" fmla="*/ 16 w 38"/>
                  <a:gd name="T87" fmla="*/ 32 h 32"/>
                  <a:gd name="T88" fmla="*/ 17 w 38"/>
                  <a:gd name="T89" fmla="*/ 31 h 32"/>
                  <a:gd name="T90" fmla="*/ 19 w 38"/>
                  <a:gd name="T91" fmla="*/ 30 h 32"/>
                  <a:gd name="T92" fmla="*/ 20 w 38"/>
                  <a:gd name="T93" fmla="*/ 30 h 32"/>
                  <a:gd name="T94" fmla="*/ 22 w 38"/>
                  <a:gd name="T95" fmla="*/ 30 h 32"/>
                  <a:gd name="T96" fmla="*/ 23 w 38"/>
                  <a:gd name="T97" fmla="*/ 30 h 32"/>
                  <a:gd name="T98" fmla="*/ 25 w 38"/>
                  <a:gd name="T99" fmla="*/ 29 h 32"/>
                  <a:gd name="T100" fmla="*/ 26 w 38"/>
                  <a:gd name="T101" fmla="*/ 28 h 32"/>
                  <a:gd name="T102" fmla="*/ 29 w 38"/>
                  <a:gd name="T103" fmla="*/ 28 h 32"/>
                  <a:gd name="T104" fmla="*/ 30 w 38"/>
                  <a:gd name="T105" fmla="*/ 27 h 32"/>
                  <a:gd name="T106" fmla="*/ 32 w 38"/>
                  <a:gd name="T107" fmla="*/ 25 h 32"/>
                  <a:gd name="T108" fmla="*/ 34 w 38"/>
                  <a:gd name="T109" fmla="*/ 23 h 32"/>
                  <a:gd name="T110" fmla="*/ 36 w 38"/>
                  <a:gd name="T111" fmla="*/ 21 h 32"/>
                  <a:gd name="T112" fmla="*/ 37 w 38"/>
                  <a:gd name="T113" fmla="*/ 19 h 32"/>
                  <a:gd name="T114" fmla="*/ 37 w 38"/>
                  <a:gd name="T115" fmla="*/ 1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8" h="32">
                    <a:moveTo>
                      <a:pt x="37" y="19"/>
                    </a:moveTo>
                    <a:cubicBezTo>
                      <a:pt x="37" y="19"/>
                      <a:pt x="36" y="19"/>
                      <a:pt x="36" y="19"/>
                    </a:cubicBezTo>
                    <a:cubicBezTo>
                      <a:pt x="35" y="19"/>
                      <a:pt x="35" y="19"/>
                      <a:pt x="34" y="19"/>
                    </a:cubicBezTo>
                    <a:cubicBezTo>
                      <a:pt x="34" y="19"/>
                      <a:pt x="34" y="18"/>
                      <a:pt x="34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2" y="18"/>
                      <a:pt x="32" y="17"/>
                      <a:pt x="31" y="17"/>
                    </a:cubicBezTo>
                    <a:cubicBezTo>
                      <a:pt x="30" y="17"/>
                      <a:pt x="30" y="17"/>
                      <a:pt x="29" y="17"/>
                    </a:cubicBezTo>
                    <a:cubicBezTo>
                      <a:pt x="28" y="17"/>
                      <a:pt x="28" y="17"/>
                      <a:pt x="28" y="16"/>
                    </a:cubicBezTo>
                    <a:cubicBezTo>
                      <a:pt x="27" y="16"/>
                      <a:pt x="27" y="16"/>
                      <a:pt x="26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5" y="15"/>
                      <a:pt x="25" y="15"/>
                    </a:cubicBezTo>
                    <a:cubicBezTo>
                      <a:pt x="25" y="14"/>
                      <a:pt x="26" y="13"/>
                      <a:pt x="25" y="13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4" y="12"/>
                      <a:pt x="24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1"/>
                      <a:pt x="22" y="11"/>
                    </a:cubicBezTo>
                    <a:cubicBezTo>
                      <a:pt x="22" y="11"/>
                      <a:pt x="22" y="10"/>
                      <a:pt x="22" y="10"/>
                    </a:cubicBezTo>
                    <a:cubicBezTo>
                      <a:pt x="21" y="9"/>
                      <a:pt x="22" y="9"/>
                      <a:pt x="22" y="8"/>
                    </a:cubicBezTo>
                    <a:cubicBezTo>
                      <a:pt x="22" y="8"/>
                      <a:pt x="22" y="8"/>
                      <a:pt x="22" y="7"/>
                    </a:cubicBezTo>
                    <a:cubicBezTo>
                      <a:pt x="23" y="7"/>
                      <a:pt x="23" y="6"/>
                      <a:pt x="23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2" y="5"/>
                      <a:pt x="22" y="5"/>
                      <a:pt x="21" y="4"/>
                    </a:cubicBezTo>
                    <a:cubicBezTo>
                      <a:pt x="21" y="4"/>
                      <a:pt x="21" y="4"/>
                      <a:pt x="21" y="3"/>
                    </a:cubicBezTo>
                    <a:cubicBezTo>
                      <a:pt x="20" y="3"/>
                      <a:pt x="20" y="3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6" y="0"/>
                      <a:pt x="15" y="1"/>
                      <a:pt x="15" y="1"/>
                    </a:cubicBezTo>
                    <a:cubicBezTo>
                      <a:pt x="15" y="1"/>
                      <a:pt x="15" y="1"/>
                      <a:pt x="14" y="1"/>
                    </a:cubicBezTo>
                    <a:cubicBezTo>
                      <a:pt x="14" y="1"/>
                      <a:pt x="14" y="2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1" y="0"/>
                      <a:pt x="11" y="1"/>
                    </a:cubicBezTo>
                    <a:cubicBezTo>
                      <a:pt x="11" y="1"/>
                      <a:pt x="11" y="2"/>
                      <a:pt x="11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8" y="2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5"/>
                      <a:pt x="7" y="5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6" y="6"/>
                      <a:pt x="5" y="6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7"/>
                      <a:pt x="5" y="8"/>
                    </a:cubicBezTo>
                    <a:cubicBezTo>
                      <a:pt x="4" y="8"/>
                      <a:pt x="5" y="8"/>
                      <a:pt x="5" y="9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3" y="11"/>
                      <a:pt x="3" y="11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5"/>
                    </a:cubicBezTo>
                    <a:cubicBezTo>
                      <a:pt x="2" y="15"/>
                      <a:pt x="2" y="16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7"/>
                      <a:pt x="3" y="17"/>
                      <a:pt x="2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1" y="17"/>
                      <a:pt x="1" y="17"/>
                    </a:cubicBezTo>
                    <a:cubicBezTo>
                      <a:pt x="1" y="17"/>
                      <a:pt x="0" y="17"/>
                      <a:pt x="0" y="17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19"/>
                      <a:pt x="1" y="20"/>
                    </a:cubicBezTo>
                    <a:cubicBezTo>
                      <a:pt x="1" y="20"/>
                      <a:pt x="2" y="20"/>
                      <a:pt x="2" y="20"/>
                    </a:cubicBezTo>
                    <a:cubicBezTo>
                      <a:pt x="2" y="21"/>
                      <a:pt x="3" y="21"/>
                      <a:pt x="3" y="21"/>
                    </a:cubicBezTo>
                    <a:cubicBezTo>
                      <a:pt x="3" y="22"/>
                      <a:pt x="3" y="22"/>
                      <a:pt x="4" y="22"/>
                    </a:cubicBezTo>
                    <a:cubicBezTo>
                      <a:pt x="4" y="22"/>
                      <a:pt x="4" y="22"/>
                      <a:pt x="4" y="23"/>
                    </a:cubicBezTo>
                    <a:cubicBezTo>
                      <a:pt x="5" y="23"/>
                      <a:pt x="4" y="23"/>
                      <a:pt x="5" y="24"/>
                    </a:cubicBezTo>
                    <a:cubicBezTo>
                      <a:pt x="5" y="24"/>
                      <a:pt x="5" y="25"/>
                      <a:pt x="5" y="25"/>
                    </a:cubicBezTo>
                    <a:cubicBezTo>
                      <a:pt x="5" y="25"/>
                      <a:pt x="5" y="26"/>
                      <a:pt x="6" y="2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7" y="26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29"/>
                      <a:pt x="9" y="29"/>
                      <a:pt x="10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1" y="29"/>
                      <a:pt x="11" y="29"/>
                      <a:pt x="11" y="30"/>
                    </a:cubicBezTo>
                    <a:cubicBezTo>
                      <a:pt x="12" y="30"/>
                      <a:pt x="12" y="30"/>
                      <a:pt x="12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4" y="31"/>
                      <a:pt x="14" y="31"/>
                    </a:cubicBezTo>
                    <a:cubicBezTo>
                      <a:pt x="14" y="31"/>
                      <a:pt x="15" y="31"/>
                      <a:pt x="15" y="31"/>
                    </a:cubicBezTo>
                    <a:cubicBezTo>
                      <a:pt x="15" y="31"/>
                      <a:pt x="15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2"/>
                      <a:pt x="17" y="31"/>
                      <a:pt x="17" y="31"/>
                    </a:cubicBezTo>
                    <a:cubicBezTo>
                      <a:pt x="17" y="30"/>
                      <a:pt x="17" y="30"/>
                      <a:pt x="18" y="30"/>
                    </a:cubicBezTo>
                    <a:cubicBezTo>
                      <a:pt x="18" y="30"/>
                      <a:pt x="18" y="30"/>
                      <a:pt x="19" y="30"/>
                    </a:cubicBezTo>
                    <a:cubicBezTo>
                      <a:pt x="19" y="30"/>
                      <a:pt x="19" y="29"/>
                      <a:pt x="19" y="29"/>
                    </a:cubicBezTo>
                    <a:cubicBezTo>
                      <a:pt x="19" y="29"/>
                      <a:pt x="19" y="30"/>
                      <a:pt x="20" y="30"/>
                    </a:cubicBezTo>
                    <a:cubicBezTo>
                      <a:pt x="20" y="30"/>
                      <a:pt x="20" y="30"/>
                      <a:pt x="21" y="30"/>
                    </a:cubicBezTo>
                    <a:cubicBezTo>
                      <a:pt x="21" y="30"/>
                      <a:pt x="21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3" y="30"/>
                      <a:pt x="23" y="30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5" y="29"/>
                      <a:pt x="26" y="29"/>
                      <a:pt x="26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7" y="27"/>
                      <a:pt x="27" y="28"/>
                      <a:pt x="27" y="27"/>
                    </a:cubicBezTo>
                    <a:cubicBezTo>
                      <a:pt x="28" y="27"/>
                      <a:pt x="28" y="28"/>
                      <a:pt x="29" y="28"/>
                    </a:cubicBezTo>
                    <a:cubicBezTo>
                      <a:pt x="29" y="28"/>
                      <a:pt x="29" y="28"/>
                      <a:pt x="30" y="28"/>
                    </a:cubicBezTo>
                    <a:cubicBezTo>
                      <a:pt x="30" y="28"/>
                      <a:pt x="30" y="28"/>
                      <a:pt x="30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1" y="26"/>
                      <a:pt x="31" y="26"/>
                      <a:pt x="32" y="25"/>
                    </a:cubicBezTo>
                    <a:cubicBezTo>
                      <a:pt x="32" y="25"/>
                      <a:pt x="33" y="25"/>
                      <a:pt x="33" y="24"/>
                    </a:cubicBezTo>
                    <a:cubicBezTo>
                      <a:pt x="33" y="24"/>
                      <a:pt x="34" y="24"/>
                      <a:pt x="34" y="23"/>
                    </a:cubicBezTo>
                    <a:cubicBezTo>
                      <a:pt x="34" y="23"/>
                      <a:pt x="34" y="23"/>
                      <a:pt x="35" y="22"/>
                    </a:cubicBezTo>
                    <a:cubicBezTo>
                      <a:pt x="35" y="22"/>
                      <a:pt x="35" y="22"/>
                      <a:pt x="36" y="21"/>
                    </a:cubicBezTo>
                    <a:cubicBezTo>
                      <a:pt x="36" y="21"/>
                      <a:pt x="36" y="21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7" y="19"/>
                      <a:pt x="38" y="19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25" name="Freeform 116"/>
              <p:cNvSpPr>
                <a:spLocks/>
              </p:cNvSpPr>
              <p:nvPr/>
            </p:nvSpPr>
            <p:spPr bwMode="auto">
              <a:xfrm>
                <a:off x="3535364" y="1897064"/>
                <a:ext cx="31750" cy="11113"/>
              </a:xfrm>
              <a:custGeom>
                <a:avLst/>
                <a:gdLst>
                  <a:gd name="T0" fmla="*/ 1 w 3"/>
                  <a:gd name="T1" fmla="*/ 0 h 1"/>
                  <a:gd name="T2" fmla="*/ 1 w 3"/>
                  <a:gd name="T3" fmla="*/ 0 h 1"/>
                  <a:gd name="T4" fmla="*/ 1 w 3"/>
                  <a:gd name="T5" fmla="*/ 1 h 1"/>
                  <a:gd name="T6" fmla="*/ 2 w 3"/>
                  <a:gd name="T7" fmla="*/ 1 h 1"/>
                  <a:gd name="T8" fmla="*/ 3 w 3"/>
                  <a:gd name="T9" fmla="*/ 1 h 1"/>
                  <a:gd name="T10" fmla="*/ 3 w 3"/>
                  <a:gd name="T11" fmla="*/ 0 h 1"/>
                  <a:gd name="T12" fmla="*/ 1 w 3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26" name="Freeform 117"/>
              <p:cNvSpPr>
                <a:spLocks/>
              </p:cNvSpPr>
              <p:nvPr/>
            </p:nvSpPr>
            <p:spPr bwMode="auto">
              <a:xfrm>
                <a:off x="4475164" y="1011239"/>
                <a:ext cx="9525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27" name="Freeform 118"/>
              <p:cNvSpPr>
                <a:spLocks/>
              </p:cNvSpPr>
              <p:nvPr/>
            </p:nvSpPr>
            <p:spPr bwMode="auto">
              <a:xfrm>
                <a:off x="4484689" y="1000126"/>
                <a:ext cx="33338" cy="11113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1 h 1"/>
                  <a:gd name="T4" fmla="*/ 0 w 3"/>
                  <a:gd name="T5" fmla="*/ 1 h 1"/>
                  <a:gd name="T6" fmla="*/ 1 w 3"/>
                  <a:gd name="T7" fmla="*/ 1 h 1"/>
                  <a:gd name="T8" fmla="*/ 2 w 3"/>
                  <a:gd name="T9" fmla="*/ 1 h 1"/>
                  <a:gd name="T10" fmla="*/ 3 w 3"/>
                  <a:gd name="T11" fmla="*/ 1 h 1"/>
                  <a:gd name="T12" fmla="*/ 2 w 3"/>
                  <a:gd name="T13" fmla="*/ 0 h 1"/>
                  <a:gd name="T14" fmla="*/ 2 w 3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28" name="Freeform 119"/>
              <p:cNvSpPr>
                <a:spLocks/>
              </p:cNvSpPr>
              <p:nvPr/>
            </p:nvSpPr>
            <p:spPr bwMode="auto">
              <a:xfrm>
                <a:off x="4518027" y="989014"/>
                <a:ext cx="20638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1 h 2"/>
                  <a:gd name="T6" fmla="*/ 2 w 2"/>
                  <a:gd name="T7" fmla="*/ 0 h 2"/>
                  <a:gd name="T8" fmla="*/ 1 w 2"/>
                  <a:gd name="T9" fmla="*/ 0 h 2"/>
                  <a:gd name="T10" fmla="*/ 1 w 2"/>
                  <a:gd name="T11" fmla="*/ 1 h 2"/>
                  <a:gd name="T12" fmla="*/ 0 w 2"/>
                  <a:gd name="T13" fmla="*/ 1 h 2"/>
                  <a:gd name="T14" fmla="*/ 1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29" name="Freeform 120"/>
              <p:cNvSpPr>
                <a:spLocks/>
              </p:cNvSpPr>
              <p:nvPr/>
            </p:nvSpPr>
            <p:spPr bwMode="auto">
              <a:xfrm>
                <a:off x="4495802" y="989014"/>
                <a:ext cx="42863" cy="11113"/>
              </a:xfrm>
              <a:custGeom>
                <a:avLst/>
                <a:gdLst>
                  <a:gd name="T0" fmla="*/ 2 w 4"/>
                  <a:gd name="T1" fmla="*/ 0 h 1"/>
                  <a:gd name="T2" fmla="*/ 3 w 4"/>
                  <a:gd name="T3" fmla="*/ 0 h 1"/>
                  <a:gd name="T4" fmla="*/ 3 w 4"/>
                  <a:gd name="T5" fmla="*/ 0 h 1"/>
                  <a:gd name="T6" fmla="*/ 2 w 4"/>
                  <a:gd name="T7" fmla="*/ 0 h 1"/>
                  <a:gd name="T8" fmla="*/ 1 w 4"/>
                  <a:gd name="T9" fmla="*/ 0 h 1"/>
                  <a:gd name="T10" fmla="*/ 1 w 4"/>
                  <a:gd name="T11" fmla="*/ 1 h 1"/>
                  <a:gd name="T12" fmla="*/ 1 w 4"/>
                  <a:gd name="T13" fmla="*/ 1 h 1"/>
                  <a:gd name="T14" fmla="*/ 2 w 4"/>
                  <a:gd name="T15" fmla="*/ 1 h 1"/>
                  <a:gd name="T16" fmla="*/ 2 w 4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">
                    <a:moveTo>
                      <a:pt x="2" y="0"/>
                    </a:moveTo>
                    <a:cubicBezTo>
                      <a:pt x="3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30" name="Freeform 121"/>
              <p:cNvSpPr>
                <a:spLocks/>
              </p:cNvSpPr>
              <p:nvPr/>
            </p:nvSpPr>
            <p:spPr bwMode="auto">
              <a:xfrm>
                <a:off x="4646614" y="935039"/>
                <a:ext cx="22225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1 h 2"/>
                  <a:gd name="T8" fmla="*/ 1 w 2"/>
                  <a:gd name="T9" fmla="*/ 2 h 2"/>
                  <a:gd name="T10" fmla="*/ 2 w 2"/>
                  <a:gd name="T11" fmla="*/ 1 h 2"/>
                  <a:gd name="T12" fmla="*/ 2 w 2"/>
                  <a:gd name="T13" fmla="*/ 1 h 2"/>
                  <a:gd name="T14" fmla="*/ 2 w 2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31" name="Freeform 122"/>
              <p:cNvSpPr>
                <a:spLocks/>
              </p:cNvSpPr>
              <p:nvPr/>
            </p:nvSpPr>
            <p:spPr bwMode="auto">
              <a:xfrm>
                <a:off x="4032252" y="935039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1 w 2"/>
                  <a:gd name="T9" fmla="*/ 0 h 1"/>
                  <a:gd name="T10" fmla="*/ 0 w 2"/>
                  <a:gd name="T11" fmla="*/ 1 h 1"/>
                  <a:gd name="T12" fmla="*/ 0 w 2"/>
                  <a:gd name="T13" fmla="*/ 1 h 1"/>
                  <a:gd name="T14" fmla="*/ 1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32" name="Freeform 123"/>
              <p:cNvSpPr>
                <a:spLocks/>
              </p:cNvSpPr>
              <p:nvPr/>
            </p:nvSpPr>
            <p:spPr bwMode="auto">
              <a:xfrm>
                <a:off x="4313239" y="935039"/>
                <a:ext cx="517525" cy="357188"/>
              </a:xfrm>
              <a:custGeom>
                <a:avLst/>
                <a:gdLst>
                  <a:gd name="T0" fmla="*/ 1 w 48"/>
                  <a:gd name="T1" fmla="*/ 27 h 33"/>
                  <a:gd name="T2" fmla="*/ 1 w 48"/>
                  <a:gd name="T3" fmla="*/ 29 h 33"/>
                  <a:gd name="T4" fmla="*/ 2 w 48"/>
                  <a:gd name="T5" fmla="*/ 32 h 33"/>
                  <a:gd name="T6" fmla="*/ 6 w 48"/>
                  <a:gd name="T7" fmla="*/ 33 h 33"/>
                  <a:gd name="T8" fmla="*/ 10 w 48"/>
                  <a:gd name="T9" fmla="*/ 31 h 33"/>
                  <a:gd name="T10" fmla="*/ 11 w 48"/>
                  <a:gd name="T11" fmla="*/ 30 h 33"/>
                  <a:gd name="T12" fmla="*/ 13 w 48"/>
                  <a:gd name="T13" fmla="*/ 30 h 33"/>
                  <a:gd name="T14" fmla="*/ 15 w 48"/>
                  <a:gd name="T15" fmla="*/ 29 h 33"/>
                  <a:gd name="T16" fmla="*/ 16 w 48"/>
                  <a:gd name="T17" fmla="*/ 27 h 33"/>
                  <a:gd name="T18" fmla="*/ 16 w 48"/>
                  <a:gd name="T19" fmla="*/ 25 h 33"/>
                  <a:gd name="T20" fmla="*/ 15 w 48"/>
                  <a:gd name="T21" fmla="*/ 22 h 33"/>
                  <a:gd name="T22" fmla="*/ 15 w 48"/>
                  <a:gd name="T23" fmla="*/ 18 h 33"/>
                  <a:gd name="T24" fmla="*/ 17 w 48"/>
                  <a:gd name="T25" fmla="*/ 18 h 33"/>
                  <a:gd name="T26" fmla="*/ 17 w 48"/>
                  <a:gd name="T27" fmla="*/ 17 h 33"/>
                  <a:gd name="T28" fmla="*/ 18 w 48"/>
                  <a:gd name="T29" fmla="*/ 14 h 33"/>
                  <a:gd name="T30" fmla="*/ 19 w 48"/>
                  <a:gd name="T31" fmla="*/ 12 h 33"/>
                  <a:gd name="T32" fmla="*/ 21 w 48"/>
                  <a:gd name="T33" fmla="*/ 10 h 33"/>
                  <a:gd name="T34" fmla="*/ 22 w 48"/>
                  <a:gd name="T35" fmla="*/ 8 h 33"/>
                  <a:gd name="T36" fmla="*/ 24 w 48"/>
                  <a:gd name="T37" fmla="*/ 6 h 33"/>
                  <a:gd name="T38" fmla="*/ 27 w 48"/>
                  <a:gd name="T39" fmla="*/ 7 h 33"/>
                  <a:gd name="T40" fmla="*/ 28 w 48"/>
                  <a:gd name="T41" fmla="*/ 5 h 33"/>
                  <a:gd name="T42" fmla="*/ 30 w 48"/>
                  <a:gd name="T43" fmla="*/ 5 h 33"/>
                  <a:gd name="T44" fmla="*/ 34 w 48"/>
                  <a:gd name="T45" fmla="*/ 6 h 33"/>
                  <a:gd name="T46" fmla="*/ 37 w 48"/>
                  <a:gd name="T47" fmla="*/ 6 h 33"/>
                  <a:gd name="T48" fmla="*/ 38 w 48"/>
                  <a:gd name="T49" fmla="*/ 4 h 33"/>
                  <a:gd name="T50" fmla="*/ 41 w 48"/>
                  <a:gd name="T51" fmla="*/ 3 h 33"/>
                  <a:gd name="T52" fmla="*/ 44 w 48"/>
                  <a:gd name="T53" fmla="*/ 4 h 33"/>
                  <a:gd name="T54" fmla="*/ 44 w 48"/>
                  <a:gd name="T55" fmla="*/ 6 h 33"/>
                  <a:gd name="T56" fmla="*/ 46 w 48"/>
                  <a:gd name="T57" fmla="*/ 4 h 33"/>
                  <a:gd name="T58" fmla="*/ 48 w 48"/>
                  <a:gd name="T59" fmla="*/ 4 h 33"/>
                  <a:gd name="T60" fmla="*/ 45 w 48"/>
                  <a:gd name="T61" fmla="*/ 3 h 33"/>
                  <a:gd name="T62" fmla="*/ 46 w 48"/>
                  <a:gd name="T63" fmla="*/ 2 h 33"/>
                  <a:gd name="T64" fmla="*/ 45 w 48"/>
                  <a:gd name="T65" fmla="*/ 1 h 33"/>
                  <a:gd name="T66" fmla="*/ 42 w 48"/>
                  <a:gd name="T67" fmla="*/ 1 h 33"/>
                  <a:gd name="T68" fmla="*/ 40 w 48"/>
                  <a:gd name="T69" fmla="*/ 0 h 33"/>
                  <a:gd name="T70" fmla="*/ 39 w 48"/>
                  <a:gd name="T71" fmla="*/ 1 h 33"/>
                  <a:gd name="T72" fmla="*/ 37 w 48"/>
                  <a:gd name="T73" fmla="*/ 2 h 33"/>
                  <a:gd name="T74" fmla="*/ 37 w 48"/>
                  <a:gd name="T75" fmla="*/ 1 h 33"/>
                  <a:gd name="T76" fmla="*/ 34 w 48"/>
                  <a:gd name="T77" fmla="*/ 1 h 33"/>
                  <a:gd name="T78" fmla="*/ 33 w 48"/>
                  <a:gd name="T79" fmla="*/ 2 h 33"/>
                  <a:gd name="T80" fmla="*/ 30 w 48"/>
                  <a:gd name="T81" fmla="*/ 2 h 33"/>
                  <a:gd name="T82" fmla="*/ 28 w 48"/>
                  <a:gd name="T83" fmla="*/ 3 h 33"/>
                  <a:gd name="T84" fmla="*/ 26 w 48"/>
                  <a:gd name="T85" fmla="*/ 3 h 33"/>
                  <a:gd name="T86" fmla="*/ 24 w 48"/>
                  <a:gd name="T87" fmla="*/ 4 h 33"/>
                  <a:gd name="T88" fmla="*/ 21 w 48"/>
                  <a:gd name="T89" fmla="*/ 5 h 33"/>
                  <a:gd name="T90" fmla="*/ 20 w 48"/>
                  <a:gd name="T91" fmla="*/ 7 h 33"/>
                  <a:gd name="T92" fmla="*/ 18 w 48"/>
                  <a:gd name="T93" fmla="*/ 8 h 33"/>
                  <a:gd name="T94" fmla="*/ 16 w 48"/>
                  <a:gd name="T95" fmla="*/ 10 h 33"/>
                  <a:gd name="T96" fmla="*/ 15 w 48"/>
                  <a:gd name="T97" fmla="*/ 12 h 33"/>
                  <a:gd name="T98" fmla="*/ 13 w 48"/>
                  <a:gd name="T99" fmla="*/ 15 h 33"/>
                  <a:gd name="T100" fmla="*/ 11 w 48"/>
                  <a:gd name="T101" fmla="*/ 16 h 33"/>
                  <a:gd name="T102" fmla="*/ 10 w 48"/>
                  <a:gd name="T103" fmla="*/ 17 h 33"/>
                  <a:gd name="T104" fmla="*/ 9 w 48"/>
                  <a:gd name="T105" fmla="*/ 18 h 33"/>
                  <a:gd name="T106" fmla="*/ 7 w 48"/>
                  <a:gd name="T107" fmla="*/ 20 h 33"/>
                  <a:gd name="T108" fmla="*/ 4 w 48"/>
                  <a:gd name="T109" fmla="*/ 20 h 33"/>
                  <a:gd name="T110" fmla="*/ 2 w 48"/>
                  <a:gd name="T111" fmla="*/ 22 h 33"/>
                  <a:gd name="T112" fmla="*/ 0 w 48"/>
                  <a:gd name="T113" fmla="*/ 23 h 33"/>
                  <a:gd name="T114" fmla="*/ 0 w 48"/>
                  <a:gd name="T115" fmla="*/ 2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8" h="33">
                    <a:moveTo>
                      <a:pt x="0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2" y="27"/>
                      <a:pt x="1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0" y="29"/>
                    </a:cubicBezTo>
                    <a:cubicBezTo>
                      <a:pt x="0" y="29"/>
                      <a:pt x="1" y="29"/>
                      <a:pt x="1" y="29"/>
                    </a:cubicBezTo>
                    <a:cubicBezTo>
                      <a:pt x="2" y="30"/>
                      <a:pt x="1" y="30"/>
                      <a:pt x="1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5" y="33"/>
                      <a:pt x="5" y="33"/>
                      <a:pt x="6" y="33"/>
                    </a:cubicBezTo>
                    <a:cubicBezTo>
                      <a:pt x="7" y="33"/>
                      <a:pt x="7" y="32"/>
                      <a:pt x="8" y="32"/>
                    </a:cubicBezTo>
                    <a:cubicBezTo>
                      <a:pt x="8" y="32"/>
                      <a:pt x="9" y="32"/>
                      <a:pt x="9" y="32"/>
                    </a:cubicBezTo>
                    <a:cubicBezTo>
                      <a:pt x="9" y="31"/>
                      <a:pt x="9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0"/>
                      <a:pt x="11" y="31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2" y="29"/>
                      <a:pt x="11" y="29"/>
                      <a:pt x="12" y="29"/>
                    </a:cubicBezTo>
                    <a:cubicBezTo>
                      <a:pt x="12" y="29"/>
                      <a:pt x="12" y="29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5" y="30"/>
                    </a:cubicBezTo>
                    <a:cubicBezTo>
                      <a:pt x="15" y="30"/>
                      <a:pt x="15" y="30"/>
                      <a:pt x="15" y="29"/>
                    </a:cubicBezTo>
                    <a:cubicBezTo>
                      <a:pt x="15" y="29"/>
                      <a:pt x="14" y="29"/>
                      <a:pt x="14" y="29"/>
                    </a:cubicBezTo>
                    <a:cubicBezTo>
                      <a:pt x="14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6" y="27"/>
                    </a:cubicBezTo>
                    <a:cubicBezTo>
                      <a:pt x="16" y="27"/>
                      <a:pt x="16" y="27"/>
                      <a:pt x="16" y="26"/>
                    </a:cubicBezTo>
                    <a:cubicBezTo>
                      <a:pt x="16" y="26"/>
                      <a:pt x="15" y="26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5" y="23"/>
                      <a:pt x="15" y="23"/>
                      <a:pt x="15" y="22"/>
                    </a:cubicBezTo>
                    <a:cubicBezTo>
                      <a:pt x="15" y="22"/>
                      <a:pt x="15" y="22"/>
                      <a:pt x="14" y="21"/>
                    </a:cubicBezTo>
                    <a:cubicBezTo>
                      <a:pt x="14" y="21"/>
                      <a:pt x="14" y="20"/>
                      <a:pt x="14" y="20"/>
                    </a:cubicBezTo>
                    <a:cubicBezTo>
                      <a:pt x="14" y="19"/>
                      <a:pt x="14" y="19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6" y="17"/>
                      <a:pt x="16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7" y="17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8" y="16"/>
                      <a:pt x="18" y="15"/>
                    </a:cubicBezTo>
                    <a:cubicBezTo>
                      <a:pt x="18" y="15"/>
                      <a:pt x="18" y="15"/>
                      <a:pt x="18" y="14"/>
                    </a:cubicBezTo>
                    <a:cubicBezTo>
                      <a:pt x="19" y="14"/>
                      <a:pt x="18" y="14"/>
                      <a:pt x="18" y="14"/>
                    </a:cubicBezTo>
                    <a:cubicBezTo>
                      <a:pt x="18" y="13"/>
                      <a:pt x="18" y="13"/>
                      <a:pt x="18" y="12"/>
                    </a:cubicBezTo>
                    <a:cubicBezTo>
                      <a:pt x="18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20" y="12"/>
                    </a:cubicBezTo>
                    <a:cubicBezTo>
                      <a:pt x="20" y="11"/>
                      <a:pt x="20" y="11"/>
                      <a:pt x="21" y="11"/>
                    </a:cubicBezTo>
                    <a:cubicBezTo>
                      <a:pt x="21" y="11"/>
                      <a:pt x="21" y="11"/>
                      <a:pt x="21" y="10"/>
                    </a:cubicBezTo>
                    <a:cubicBezTo>
                      <a:pt x="21" y="10"/>
                      <a:pt x="21" y="9"/>
                      <a:pt x="21" y="9"/>
                    </a:cubicBezTo>
                    <a:cubicBezTo>
                      <a:pt x="21" y="9"/>
                      <a:pt x="21" y="9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3" y="8"/>
                      <a:pt x="23" y="8"/>
                    </a:cubicBezTo>
                    <a:cubicBezTo>
                      <a:pt x="23" y="8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6"/>
                    </a:cubicBezTo>
                    <a:cubicBezTo>
                      <a:pt x="25" y="6"/>
                      <a:pt x="25" y="7"/>
                      <a:pt x="25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7" y="7"/>
                      <a:pt x="27" y="7"/>
                    </a:cubicBezTo>
                    <a:cubicBezTo>
                      <a:pt x="27" y="7"/>
                      <a:pt x="28" y="7"/>
                      <a:pt x="28" y="7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1" y="5"/>
                      <a:pt x="31" y="5"/>
                      <a:pt x="32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3" y="6"/>
                      <a:pt x="33" y="6"/>
                      <a:pt x="34" y="6"/>
                    </a:cubicBezTo>
                    <a:cubicBezTo>
                      <a:pt x="34" y="6"/>
                      <a:pt x="34" y="6"/>
                      <a:pt x="35" y="6"/>
                    </a:cubicBezTo>
                    <a:cubicBezTo>
                      <a:pt x="35" y="6"/>
                      <a:pt x="35" y="6"/>
                      <a:pt x="36" y="6"/>
                    </a:cubicBezTo>
                    <a:cubicBezTo>
                      <a:pt x="36" y="6"/>
                      <a:pt x="36" y="7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8" y="6"/>
                      <a:pt x="38" y="5"/>
                      <a:pt x="38" y="5"/>
                    </a:cubicBezTo>
                    <a:cubicBezTo>
                      <a:pt x="38" y="5"/>
                      <a:pt x="37" y="4"/>
                      <a:pt x="38" y="4"/>
                    </a:cubicBezTo>
                    <a:cubicBezTo>
                      <a:pt x="38" y="3"/>
                      <a:pt x="39" y="3"/>
                      <a:pt x="39" y="3"/>
                    </a:cubicBezTo>
                    <a:cubicBezTo>
                      <a:pt x="39" y="3"/>
                      <a:pt x="39" y="3"/>
                      <a:pt x="40" y="3"/>
                    </a:cubicBezTo>
                    <a:cubicBezTo>
                      <a:pt x="40" y="3"/>
                      <a:pt x="40" y="3"/>
                      <a:pt x="41" y="3"/>
                    </a:cubicBezTo>
                    <a:cubicBezTo>
                      <a:pt x="41" y="3"/>
                      <a:pt x="41" y="3"/>
                      <a:pt x="42" y="3"/>
                    </a:cubicBezTo>
                    <a:cubicBezTo>
                      <a:pt x="42" y="3"/>
                      <a:pt x="42" y="4"/>
                      <a:pt x="42" y="4"/>
                    </a:cubicBezTo>
                    <a:cubicBezTo>
                      <a:pt x="43" y="4"/>
                      <a:pt x="43" y="3"/>
                      <a:pt x="44" y="4"/>
                    </a:cubicBezTo>
                    <a:cubicBezTo>
                      <a:pt x="44" y="4"/>
                      <a:pt x="43" y="4"/>
                      <a:pt x="43" y="5"/>
                    </a:cubicBezTo>
                    <a:cubicBezTo>
                      <a:pt x="43" y="5"/>
                      <a:pt x="43" y="5"/>
                      <a:pt x="44" y="6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44" y="6"/>
                      <a:pt x="44" y="6"/>
                      <a:pt x="44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4"/>
                      <a:pt x="45" y="4"/>
                      <a:pt x="46" y="4"/>
                    </a:cubicBezTo>
                    <a:cubicBezTo>
                      <a:pt x="46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6" y="3"/>
                      <a:pt x="46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3"/>
                      <a:pt x="44" y="3"/>
                      <a:pt x="44" y="2"/>
                    </a:cubicBezTo>
                    <a:cubicBezTo>
                      <a:pt x="44" y="2"/>
                      <a:pt x="45" y="2"/>
                      <a:pt x="45" y="2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2"/>
                      <a:pt x="47" y="2"/>
                      <a:pt x="47" y="2"/>
                    </a:cubicBezTo>
                    <a:cubicBezTo>
                      <a:pt x="47" y="1"/>
                      <a:pt x="46" y="2"/>
                      <a:pt x="46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4" y="1"/>
                      <a:pt x="44" y="1"/>
                      <a:pt x="43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1"/>
                      <a:pt x="42" y="1"/>
                      <a:pt x="4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0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9" y="1"/>
                      <a:pt x="39" y="2"/>
                      <a:pt x="39" y="2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0"/>
                      <a:pt x="39" y="0"/>
                      <a:pt x="38" y="0"/>
                    </a:cubicBezTo>
                    <a:cubicBezTo>
                      <a:pt x="38" y="0"/>
                      <a:pt x="38" y="1"/>
                      <a:pt x="38" y="1"/>
                    </a:cubicBezTo>
                    <a:cubicBezTo>
                      <a:pt x="37" y="1"/>
                      <a:pt x="38" y="2"/>
                      <a:pt x="37" y="2"/>
                    </a:cubicBezTo>
                    <a:cubicBezTo>
                      <a:pt x="37" y="2"/>
                      <a:pt x="36" y="3"/>
                      <a:pt x="36" y="2"/>
                    </a:cubicBezTo>
                    <a:cubicBezTo>
                      <a:pt x="36" y="2"/>
                      <a:pt x="36" y="2"/>
                      <a:pt x="36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5" y="0"/>
                      <a:pt x="34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4" y="1"/>
                      <a:pt x="34" y="2"/>
                      <a:pt x="34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0" y="2"/>
                      <a:pt x="30" y="1"/>
                      <a:pt x="30" y="2"/>
                    </a:cubicBezTo>
                    <a:cubicBezTo>
                      <a:pt x="29" y="2"/>
                      <a:pt x="30" y="2"/>
                      <a:pt x="29" y="2"/>
                    </a:cubicBezTo>
                    <a:cubicBezTo>
                      <a:pt x="29" y="3"/>
                      <a:pt x="29" y="2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3"/>
                      <a:pt x="27" y="3"/>
                    </a:cubicBezTo>
                    <a:cubicBezTo>
                      <a:pt x="27" y="3"/>
                      <a:pt x="26" y="3"/>
                      <a:pt x="26" y="3"/>
                    </a:cubicBezTo>
                    <a:cubicBezTo>
                      <a:pt x="26" y="3"/>
                      <a:pt x="25" y="3"/>
                      <a:pt x="25" y="3"/>
                    </a:cubicBezTo>
                    <a:cubicBezTo>
                      <a:pt x="25" y="3"/>
                      <a:pt x="25" y="4"/>
                      <a:pt x="25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4"/>
                      <a:pt x="23" y="4"/>
                      <a:pt x="23" y="4"/>
                    </a:cubicBezTo>
                    <a:cubicBezTo>
                      <a:pt x="23" y="4"/>
                      <a:pt x="22" y="4"/>
                      <a:pt x="22" y="5"/>
                    </a:cubicBezTo>
                    <a:cubicBezTo>
                      <a:pt x="22" y="5"/>
                      <a:pt x="22" y="5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8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7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6" y="10"/>
                      <a:pt x="16" y="10"/>
                      <a:pt x="15" y="11"/>
                    </a:cubicBezTo>
                    <a:cubicBezTo>
                      <a:pt x="15" y="11"/>
                      <a:pt x="16" y="12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2"/>
                      <a:pt x="14" y="13"/>
                      <a:pt x="14" y="13"/>
                    </a:cubicBezTo>
                    <a:cubicBezTo>
                      <a:pt x="14" y="14"/>
                      <a:pt x="14" y="14"/>
                      <a:pt x="14" y="15"/>
                    </a:cubicBezTo>
                    <a:cubicBezTo>
                      <a:pt x="14" y="15"/>
                      <a:pt x="14" y="15"/>
                      <a:pt x="13" y="15"/>
                    </a:cubicBezTo>
                    <a:cubicBezTo>
                      <a:pt x="13" y="15"/>
                      <a:pt x="13" y="15"/>
                      <a:pt x="12" y="15"/>
                    </a:cubicBezTo>
                    <a:cubicBezTo>
                      <a:pt x="12" y="15"/>
                      <a:pt x="12" y="16"/>
                      <a:pt x="12" y="16"/>
                    </a:cubicBezTo>
                    <a:cubicBezTo>
                      <a:pt x="12" y="16"/>
                      <a:pt x="11" y="16"/>
                      <a:pt x="11" y="16"/>
                    </a:cubicBezTo>
                    <a:cubicBezTo>
                      <a:pt x="11" y="16"/>
                      <a:pt x="11" y="16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9" y="17"/>
                      <a:pt x="10" y="17"/>
                      <a:pt x="9" y="17"/>
                    </a:cubicBezTo>
                    <a:cubicBezTo>
                      <a:pt x="9" y="18"/>
                      <a:pt x="9" y="17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9"/>
                      <a:pt x="8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9"/>
                      <a:pt x="7" y="19"/>
                      <a:pt x="7" y="20"/>
                    </a:cubicBezTo>
                    <a:cubicBezTo>
                      <a:pt x="7" y="20"/>
                      <a:pt x="6" y="20"/>
                      <a:pt x="6" y="20"/>
                    </a:cubicBezTo>
                    <a:cubicBezTo>
                      <a:pt x="6" y="20"/>
                      <a:pt x="5" y="20"/>
                      <a:pt x="5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2"/>
                      <a:pt x="2" y="22"/>
                      <a:pt x="2" y="22"/>
                    </a:cubicBezTo>
                    <a:cubicBezTo>
                      <a:pt x="2" y="22"/>
                      <a:pt x="1" y="22"/>
                      <a:pt x="1" y="22"/>
                    </a:cubicBezTo>
                    <a:cubicBezTo>
                      <a:pt x="1" y="22"/>
                      <a:pt x="0" y="22"/>
                      <a:pt x="0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33" name="Freeform 124"/>
              <p:cNvSpPr>
                <a:spLocks/>
              </p:cNvSpPr>
              <p:nvPr/>
            </p:nvSpPr>
            <p:spPr bwMode="auto">
              <a:xfrm>
                <a:off x="4733927" y="18113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34" name="Freeform 125"/>
              <p:cNvSpPr>
                <a:spLocks/>
              </p:cNvSpPr>
              <p:nvPr/>
            </p:nvSpPr>
            <p:spPr bwMode="auto">
              <a:xfrm>
                <a:off x="4711702" y="1768476"/>
                <a:ext cx="65088" cy="42863"/>
              </a:xfrm>
              <a:custGeom>
                <a:avLst/>
                <a:gdLst>
                  <a:gd name="T0" fmla="*/ 6 w 6"/>
                  <a:gd name="T1" fmla="*/ 1 h 4"/>
                  <a:gd name="T2" fmla="*/ 5 w 6"/>
                  <a:gd name="T3" fmla="*/ 0 h 4"/>
                  <a:gd name="T4" fmla="*/ 5 w 6"/>
                  <a:gd name="T5" fmla="*/ 0 h 4"/>
                  <a:gd name="T6" fmla="*/ 4 w 6"/>
                  <a:gd name="T7" fmla="*/ 0 h 4"/>
                  <a:gd name="T8" fmla="*/ 3 w 6"/>
                  <a:gd name="T9" fmla="*/ 1 h 4"/>
                  <a:gd name="T10" fmla="*/ 2 w 6"/>
                  <a:gd name="T11" fmla="*/ 1 h 4"/>
                  <a:gd name="T12" fmla="*/ 1 w 6"/>
                  <a:gd name="T13" fmla="*/ 1 h 4"/>
                  <a:gd name="T14" fmla="*/ 1 w 6"/>
                  <a:gd name="T15" fmla="*/ 1 h 4"/>
                  <a:gd name="T16" fmla="*/ 0 w 6"/>
                  <a:gd name="T17" fmla="*/ 2 h 4"/>
                  <a:gd name="T18" fmla="*/ 1 w 6"/>
                  <a:gd name="T19" fmla="*/ 3 h 4"/>
                  <a:gd name="T20" fmla="*/ 1 w 6"/>
                  <a:gd name="T21" fmla="*/ 4 h 4"/>
                  <a:gd name="T22" fmla="*/ 2 w 6"/>
                  <a:gd name="T23" fmla="*/ 4 h 4"/>
                  <a:gd name="T24" fmla="*/ 2 w 6"/>
                  <a:gd name="T25" fmla="*/ 4 h 4"/>
                  <a:gd name="T26" fmla="*/ 3 w 6"/>
                  <a:gd name="T27" fmla="*/ 4 h 4"/>
                  <a:gd name="T28" fmla="*/ 5 w 6"/>
                  <a:gd name="T29" fmla="*/ 3 h 4"/>
                  <a:gd name="T30" fmla="*/ 6 w 6"/>
                  <a:gd name="T31" fmla="*/ 3 h 4"/>
                  <a:gd name="T32" fmla="*/ 6 w 6"/>
                  <a:gd name="T33" fmla="*/ 3 h 4"/>
                  <a:gd name="T34" fmla="*/ 6 w 6"/>
                  <a:gd name="T35" fmla="*/ 3 h 4"/>
                  <a:gd name="T36" fmla="*/ 6 w 6"/>
                  <a:gd name="T37" fmla="*/ 2 h 4"/>
                  <a:gd name="T38" fmla="*/ 6 w 6"/>
                  <a:gd name="T3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4">
                    <a:moveTo>
                      <a:pt x="6" y="1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4"/>
                      <a:pt x="5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35" name="Freeform 126"/>
              <p:cNvSpPr>
                <a:spLocks/>
              </p:cNvSpPr>
              <p:nvPr/>
            </p:nvSpPr>
            <p:spPr bwMode="auto">
              <a:xfrm>
                <a:off x="4302127" y="1422401"/>
                <a:ext cx="74613" cy="74613"/>
              </a:xfrm>
              <a:custGeom>
                <a:avLst/>
                <a:gdLst>
                  <a:gd name="T0" fmla="*/ 0 w 7"/>
                  <a:gd name="T1" fmla="*/ 6 h 7"/>
                  <a:gd name="T2" fmla="*/ 0 w 7"/>
                  <a:gd name="T3" fmla="*/ 6 h 7"/>
                  <a:gd name="T4" fmla="*/ 1 w 7"/>
                  <a:gd name="T5" fmla="*/ 6 h 7"/>
                  <a:gd name="T6" fmla="*/ 2 w 7"/>
                  <a:gd name="T7" fmla="*/ 6 h 7"/>
                  <a:gd name="T8" fmla="*/ 3 w 7"/>
                  <a:gd name="T9" fmla="*/ 6 h 7"/>
                  <a:gd name="T10" fmla="*/ 5 w 7"/>
                  <a:gd name="T11" fmla="*/ 7 h 7"/>
                  <a:gd name="T12" fmla="*/ 5 w 7"/>
                  <a:gd name="T13" fmla="*/ 7 h 7"/>
                  <a:gd name="T14" fmla="*/ 5 w 7"/>
                  <a:gd name="T15" fmla="*/ 6 h 7"/>
                  <a:gd name="T16" fmla="*/ 5 w 7"/>
                  <a:gd name="T17" fmla="*/ 5 h 7"/>
                  <a:gd name="T18" fmla="*/ 6 w 7"/>
                  <a:gd name="T19" fmla="*/ 4 h 7"/>
                  <a:gd name="T20" fmla="*/ 6 w 7"/>
                  <a:gd name="T21" fmla="*/ 3 h 7"/>
                  <a:gd name="T22" fmla="*/ 6 w 7"/>
                  <a:gd name="T23" fmla="*/ 3 h 7"/>
                  <a:gd name="T24" fmla="*/ 7 w 7"/>
                  <a:gd name="T25" fmla="*/ 2 h 7"/>
                  <a:gd name="T26" fmla="*/ 7 w 7"/>
                  <a:gd name="T27" fmla="*/ 1 h 7"/>
                  <a:gd name="T28" fmla="*/ 6 w 7"/>
                  <a:gd name="T29" fmla="*/ 0 h 7"/>
                  <a:gd name="T30" fmla="*/ 6 w 7"/>
                  <a:gd name="T31" fmla="*/ 0 h 7"/>
                  <a:gd name="T32" fmla="*/ 5 w 7"/>
                  <a:gd name="T33" fmla="*/ 0 h 7"/>
                  <a:gd name="T34" fmla="*/ 4 w 7"/>
                  <a:gd name="T35" fmla="*/ 0 h 7"/>
                  <a:gd name="T36" fmla="*/ 4 w 7"/>
                  <a:gd name="T37" fmla="*/ 1 h 7"/>
                  <a:gd name="T38" fmla="*/ 3 w 7"/>
                  <a:gd name="T39" fmla="*/ 1 h 7"/>
                  <a:gd name="T40" fmla="*/ 2 w 7"/>
                  <a:gd name="T41" fmla="*/ 2 h 7"/>
                  <a:gd name="T42" fmla="*/ 1 w 7"/>
                  <a:gd name="T43" fmla="*/ 2 h 7"/>
                  <a:gd name="T44" fmla="*/ 1 w 7"/>
                  <a:gd name="T45" fmla="*/ 2 h 7"/>
                  <a:gd name="T46" fmla="*/ 0 w 7"/>
                  <a:gd name="T47" fmla="*/ 3 h 7"/>
                  <a:gd name="T48" fmla="*/ 0 w 7"/>
                  <a:gd name="T49" fmla="*/ 4 h 7"/>
                  <a:gd name="T50" fmla="*/ 0 w 7"/>
                  <a:gd name="T51" fmla="*/ 5 h 7"/>
                  <a:gd name="T52" fmla="*/ 0 w 7"/>
                  <a:gd name="T5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" h="7"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4" y="5"/>
                      <a:pt x="5" y="5"/>
                    </a:cubicBezTo>
                    <a:cubicBezTo>
                      <a:pt x="5" y="4"/>
                      <a:pt x="5" y="5"/>
                      <a:pt x="6" y="4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36" name="Freeform 127"/>
              <p:cNvSpPr>
                <a:spLocks/>
              </p:cNvSpPr>
              <p:nvPr/>
            </p:nvSpPr>
            <p:spPr bwMode="auto">
              <a:xfrm>
                <a:off x="3967164" y="1768476"/>
                <a:ext cx="85725" cy="161925"/>
              </a:xfrm>
              <a:custGeom>
                <a:avLst/>
                <a:gdLst>
                  <a:gd name="T0" fmla="*/ 0 w 8"/>
                  <a:gd name="T1" fmla="*/ 10 h 15"/>
                  <a:gd name="T2" fmla="*/ 1 w 8"/>
                  <a:gd name="T3" fmla="*/ 10 h 15"/>
                  <a:gd name="T4" fmla="*/ 1 w 8"/>
                  <a:gd name="T5" fmla="*/ 11 h 15"/>
                  <a:gd name="T6" fmla="*/ 1 w 8"/>
                  <a:gd name="T7" fmla="*/ 12 h 15"/>
                  <a:gd name="T8" fmla="*/ 1 w 8"/>
                  <a:gd name="T9" fmla="*/ 13 h 15"/>
                  <a:gd name="T10" fmla="*/ 1 w 8"/>
                  <a:gd name="T11" fmla="*/ 14 h 15"/>
                  <a:gd name="T12" fmla="*/ 2 w 8"/>
                  <a:gd name="T13" fmla="*/ 15 h 15"/>
                  <a:gd name="T14" fmla="*/ 3 w 8"/>
                  <a:gd name="T15" fmla="*/ 15 h 15"/>
                  <a:gd name="T16" fmla="*/ 4 w 8"/>
                  <a:gd name="T17" fmla="*/ 14 h 15"/>
                  <a:gd name="T18" fmla="*/ 5 w 8"/>
                  <a:gd name="T19" fmla="*/ 14 h 15"/>
                  <a:gd name="T20" fmla="*/ 5 w 8"/>
                  <a:gd name="T21" fmla="*/ 12 h 15"/>
                  <a:gd name="T22" fmla="*/ 5 w 8"/>
                  <a:gd name="T23" fmla="*/ 12 h 15"/>
                  <a:gd name="T24" fmla="*/ 6 w 8"/>
                  <a:gd name="T25" fmla="*/ 11 h 15"/>
                  <a:gd name="T26" fmla="*/ 5 w 8"/>
                  <a:gd name="T27" fmla="*/ 11 h 15"/>
                  <a:gd name="T28" fmla="*/ 5 w 8"/>
                  <a:gd name="T29" fmla="*/ 10 h 15"/>
                  <a:gd name="T30" fmla="*/ 5 w 8"/>
                  <a:gd name="T31" fmla="*/ 10 h 15"/>
                  <a:gd name="T32" fmla="*/ 5 w 8"/>
                  <a:gd name="T33" fmla="*/ 9 h 15"/>
                  <a:gd name="T34" fmla="*/ 6 w 8"/>
                  <a:gd name="T35" fmla="*/ 9 h 15"/>
                  <a:gd name="T36" fmla="*/ 6 w 8"/>
                  <a:gd name="T37" fmla="*/ 8 h 15"/>
                  <a:gd name="T38" fmla="*/ 5 w 8"/>
                  <a:gd name="T39" fmla="*/ 8 h 15"/>
                  <a:gd name="T40" fmla="*/ 5 w 8"/>
                  <a:gd name="T41" fmla="*/ 7 h 15"/>
                  <a:gd name="T42" fmla="*/ 6 w 8"/>
                  <a:gd name="T43" fmla="*/ 7 h 15"/>
                  <a:gd name="T44" fmla="*/ 6 w 8"/>
                  <a:gd name="T45" fmla="*/ 6 h 15"/>
                  <a:gd name="T46" fmla="*/ 6 w 8"/>
                  <a:gd name="T47" fmla="*/ 5 h 15"/>
                  <a:gd name="T48" fmla="*/ 6 w 8"/>
                  <a:gd name="T49" fmla="*/ 4 h 15"/>
                  <a:gd name="T50" fmla="*/ 6 w 8"/>
                  <a:gd name="T51" fmla="*/ 3 h 15"/>
                  <a:gd name="T52" fmla="*/ 7 w 8"/>
                  <a:gd name="T53" fmla="*/ 3 h 15"/>
                  <a:gd name="T54" fmla="*/ 8 w 8"/>
                  <a:gd name="T55" fmla="*/ 2 h 15"/>
                  <a:gd name="T56" fmla="*/ 8 w 8"/>
                  <a:gd name="T57" fmla="*/ 1 h 15"/>
                  <a:gd name="T58" fmla="*/ 7 w 8"/>
                  <a:gd name="T59" fmla="*/ 1 h 15"/>
                  <a:gd name="T60" fmla="*/ 7 w 8"/>
                  <a:gd name="T61" fmla="*/ 0 h 15"/>
                  <a:gd name="T62" fmla="*/ 6 w 8"/>
                  <a:gd name="T63" fmla="*/ 1 h 15"/>
                  <a:gd name="T64" fmla="*/ 5 w 8"/>
                  <a:gd name="T65" fmla="*/ 1 h 15"/>
                  <a:gd name="T66" fmla="*/ 5 w 8"/>
                  <a:gd name="T67" fmla="*/ 1 h 15"/>
                  <a:gd name="T68" fmla="*/ 4 w 8"/>
                  <a:gd name="T69" fmla="*/ 1 h 15"/>
                  <a:gd name="T70" fmla="*/ 4 w 8"/>
                  <a:gd name="T71" fmla="*/ 0 h 15"/>
                  <a:gd name="T72" fmla="*/ 3 w 8"/>
                  <a:gd name="T73" fmla="*/ 0 h 15"/>
                  <a:gd name="T74" fmla="*/ 3 w 8"/>
                  <a:gd name="T75" fmla="*/ 0 h 15"/>
                  <a:gd name="T76" fmla="*/ 2 w 8"/>
                  <a:gd name="T77" fmla="*/ 1 h 15"/>
                  <a:gd name="T78" fmla="*/ 2 w 8"/>
                  <a:gd name="T79" fmla="*/ 1 h 15"/>
                  <a:gd name="T80" fmla="*/ 2 w 8"/>
                  <a:gd name="T81" fmla="*/ 1 h 15"/>
                  <a:gd name="T82" fmla="*/ 1 w 8"/>
                  <a:gd name="T83" fmla="*/ 2 h 15"/>
                  <a:gd name="T84" fmla="*/ 2 w 8"/>
                  <a:gd name="T85" fmla="*/ 3 h 15"/>
                  <a:gd name="T86" fmla="*/ 2 w 8"/>
                  <a:gd name="T87" fmla="*/ 4 h 15"/>
                  <a:gd name="T88" fmla="*/ 2 w 8"/>
                  <a:gd name="T89" fmla="*/ 5 h 15"/>
                  <a:gd name="T90" fmla="*/ 1 w 8"/>
                  <a:gd name="T91" fmla="*/ 7 h 15"/>
                  <a:gd name="T92" fmla="*/ 1 w 8"/>
                  <a:gd name="T93" fmla="*/ 7 h 15"/>
                  <a:gd name="T94" fmla="*/ 0 w 8"/>
                  <a:gd name="T95" fmla="*/ 8 h 15"/>
                  <a:gd name="T96" fmla="*/ 0 w 8"/>
                  <a:gd name="T97" fmla="*/ 8 h 15"/>
                  <a:gd name="T98" fmla="*/ 0 w 8"/>
                  <a:gd name="T99" fmla="*/ 10 h 15"/>
                  <a:gd name="T100" fmla="*/ 0 w 8"/>
                  <a:gd name="T101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" h="15">
                    <a:moveTo>
                      <a:pt x="0" y="10"/>
                    </a:moveTo>
                    <a:cubicBezTo>
                      <a:pt x="0" y="10"/>
                      <a:pt x="0" y="10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2" y="14"/>
                      <a:pt x="2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4"/>
                      <a:pt x="4" y="14"/>
                      <a:pt x="5" y="14"/>
                    </a:cubicBezTo>
                    <a:cubicBezTo>
                      <a:pt x="5" y="13"/>
                      <a:pt x="4" y="13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1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1"/>
                      <a:pt x="5" y="11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6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6" y="5"/>
                      <a:pt x="6" y="5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6" y="3"/>
                      <a:pt x="7" y="3"/>
                      <a:pt x="7" y="3"/>
                    </a:cubicBezTo>
                    <a:cubicBezTo>
                      <a:pt x="7" y="2"/>
                      <a:pt x="8" y="3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2" y="3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37" name="Freeform 128"/>
              <p:cNvSpPr>
                <a:spLocks/>
              </p:cNvSpPr>
              <p:nvPr/>
            </p:nvSpPr>
            <p:spPr bwMode="auto">
              <a:xfrm>
                <a:off x="4021139" y="19192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38" name="Freeform 129"/>
              <p:cNvSpPr>
                <a:spLocks/>
              </p:cNvSpPr>
              <p:nvPr/>
            </p:nvSpPr>
            <p:spPr bwMode="auto">
              <a:xfrm>
                <a:off x="4862514" y="1778001"/>
                <a:ext cx="76200" cy="44450"/>
              </a:xfrm>
              <a:custGeom>
                <a:avLst/>
                <a:gdLst>
                  <a:gd name="T0" fmla="*/ 7 w 7"/>
                  <a:gd name="T1" fmla="*/ 2 h 4"/>
                  <a:gd name="T2" fmla="*/ 6 w 7"/>
                  <a:gd name="T3" fmla="*/ 2 h 4"/>
                  <a:gd name="T4" fmla="*/ 5 w 7"/>
                  <a:gd name="T5" fmla="*/ 1 h 4"/>
                  <a:gd name="T6" fmla="*/ 4 w 7"/>
                  <a:gd name="T7" fmla="*/ 1 h 4"/>
                  <a:gd name="T8" fmla="*/ 4 w 7"/>
                  <a:gd name="T9" fmla="*/ 0 h 4"/>
                  <a:gd name="T10" fmla="*/ 4 w 7"/>
                  <a:gd name="T11" fmla="*/ 0 h 4"/>
                  <a:gd name="T12" fmla="*/ 4 w 7"/>
                  <a:gd name="T13" fmla="*/ 0 h 4"/>
                  <a:gd name="T14" fmla="*/ 3 w 7"/>
                  <a:gd name="T15" fmla="*/ 0 h 4"/>
                  <a:gd name="T16" fmla="*/ 2 w 7"/>
                  <a:gd name="T17" fmla="*/ 0 h 4"/>
                  <a:gd name="T18" fmla="*/ 2 w 7"/>
                  <a:gd name="T19" fmla="*/ 0 h 4"/>
                  <a:gd name="T20" fmla="*/ 1 w 7"/>
                  <a:gd name="T21" fmla="*/ 0 h 4"/>
                  <a:gd name="T22" fmla="*/ 0 w 7"/>
                  <a:gd name="T23" fmla="*/ 0 h 4"/>
                  <a:gd name="T24" fmla="*/ 0 w 7"/>
                  <a:gd name="T25" fmla="*/ 1 h 4"/>
                  <a:gd name="T26" fmla="*/ 1 w 7"/>
                  <a:gd name="T27" fmla="*/ 1 h 4"/>
                  <a:gd name="T28" fmla="*/ 0 w 7"/>
                  <a:gd name="T29" fmla="*/ 2 h 4"/>
                  <a:gd name="T30" fmla="*/ 0 w 7"/>
                  <a:gd name="T31" fmla="*/ 4 h 4"/>
                  <a:gd name="T32" fmla="*/ 0 w 7"/>
                  <a:gd name="T33" fmla="*/ 4 h 4"/>
                  <a:gd name="T34" fmla="*/ 1 w 7"/>
                  <a:gd name="T35" fmla="*/ 4 h 4"/>
                  <a:gd name="T36" fmla="*/ 2 w 7"/>
                  <a:gd name="T37" fmla="*/ 4 h 4"/>
                  <a:gd name="T38" fmla="*/ 3 w 7"/>
                  <a:gd name="T39" fmla="*/ 3 h 4"/>
                  <a:gd name="T40" fmla="*/ 3 w 7"/>
                  <a:gd name="T41" fmla="*/ 3 h 4"/>
                  <a:gd name="T42" fmla="*/ 4 w 7"/>
                  <a:gd name="T43" fmla="*/ 3 h 4"/>
                  <a:gd name="T44" fmla="*/ 5 w 7"/>
                  <a:gd name="T45" fmla="*/ 3 h 4"/>
                  <a:gd name="T46" fmla="*/ 6 w 7"/>
                  <a:gd name="T47" fmla="*/ 3 h 4"/>
                  <a:gd name="T48" fmla="*/ 7 w 7"/>
                  <a:gd name="T49" fmla="*/ 3 h 4"/>
                  <a:gd name="T50" fmla="*/ 7 w 7"/>
                  <a:gd name="T51" fmla="*/ 2 h 4"/>
                  <a:gd name="T52" fmla="*/ 7 w 7"/>
                  <a:gd name="T5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" h="4">
                    <a:moveTo>
                      <a:pt x="7" y="2"/>
                    </a:moveTo>
                    <a:cubicBezTo>
                      <a:pt x="7" y="1"/>
                      <a:pt x="6" y="2"/>
                      <a:pt x="6" y="2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39" name="Freeform 130"/>
              <p:cNvSpPr>
                <a:spLocks/>
              </p:cNvSpPr>
              <p:nvPr/>
            </p:nvSpPr>
            <p:spPr bwMode="auto">
              <a:xfrm>
                <a:off x="4538664" y="1638301"/>
                <a:ext cx="130175" cy="119063"/>
              </a:xfrm>
              <a:custGeom>
                <a:avLst/>
                <a:gdLst>
                  <a:gd name="T0" fmla="*/ 6 w 12"/>
                  <a:gd name="T1" fmla="*/ 3 h 11"/>
                  <a:gd name="T2" fmla="*/ 7 w 12"/>
                  <a:gd name="T3" fmla="*/ 3 h 11"/>
                  <a:gd name="T4" fmla="*/ 8 w 12"/>
                  <a:gd name="T5" fmla="*/ 3 h 11"/>
                  <a:gd name="T6" fmla="*/ 9 w 12"/>
                  <a:gd name="T7" fmla="*/ 3 h 11"/>
                  <a:gd name="T8" fmla="*/ 10 w 12"/>
                  <a:gd name="T9" fmla="*/ 3 h 11"/>
                  <a:gd name="T10" fmla="*/ 11 w 12"/>
                  <a:gd name="T11" fmla="*/ 3 h 11"/>
                  <a:gd name="T12" fmla="*/ 11 w 12"/>
                  <a:gd name="T13" fmla="*/ 4 h 11"/>
                  <a:gd name="T14" fmla="*/ 12 w 12"/>
                  <a:gd name="T15" fmla="*/ 3 h 11"/>
                  <a:gd name="T16" fmla="*/ 12 w 12"/>
                  <a:gd name="T17" fmla="*/ 3 h 11"/>
                  <a:gd name="T18" fmla="*/ 12 w 12"/>
                  <a:gd name="T19" fmla="*/ 1 h 11"/>
                  <a:gd name="T20" fmla="*/ 12 w 12"/>
                  <a:gd name="T21" fmla="*/ 1 h 11"/>
                  <a:gd name="T22" fmla="*/ 11 w 12"/>
                  <a:gd name="T23" fmla="*/ 1 h 11"/>
                  <a:gd name="T24" fmla="*/ 10 w 12"/>
                  <a:gd name="T25" fmla="*/ 2 h 11"/>
                  <a:gd name="T26" fmla="*/ 9 w 12"/>
                  <a:gd name="T27" fmla="*/ 1 h 11"/>
                  <a:gd name="T28" fmla="*/ 8 w 12"/>
                  <a:gd name="T29" fmla="*/ 1 h 11"/>
                  <a:gd name="T30" fmla="*/ 7 w 12"/>
                  <a:gd name="T31" fmla="*/ 0 h 11"/>
                  <a:gd name="T32" fmla="*/ 6 w 12"/>
                  <a:gd name="T33" fmla="*/ 0 h 11"/>
                  <a:gd name="T34" fmla="*/ 6 w 12"/>
                  <a:gd name="T35" fmla="*/ 1 h 11"/>
                  <a:gd name="T36" fmla="*/ 5 w 12"/>
                  <a:gd name="T37" fmla="*/ 1 h 11"/>
                  <a:gd name="T38" fmla="*/ 4 w 12"/>
                  <a:gd name="T39" fmla="*/ 1 h 11"/>
                  <a:gd name="T40" fmla="*/ 4 w 12"/>
                  <a:gd name="T41" fmla="*/ 1 h 11"/>
                  <a:gd name="T42" fmla="*/ 3 w 12"/>
                  <a:gd name="T43" fmla="*/ 1 h 11"/>
                  <a:gd name="T44" fmla="*/ 2 w 12"/>
                  <a:gd name="T45" fmla="*/ 2 h 11"/>
                  <a:gd name="T46" fmla="*/ 1 w 12"/>
                  <a:gd name="T47" fmla="*/ 2 h 11"/>
                  <a:gd name="T48" fmla="*/ 0 w 12"/>
                  <a:gd name="T49" fmla="*/ 2 h 11"/>
                  <a:gd name="T50" fmla="*/ 0 w 12"/>
                  <a:gd name="T51" fmla="*/ 2 h 11"/>
                  <a:gd name="T52" fmla="*/ 0 w 12"/>
                  <a:gd name="T53" fmla="*/ 4 h 11"/>
                  <a:gd name="T54" fmla="*/ 1 w 12"/>
                  <a:gd name="T55" fmla="*/ 5 h 11"/>
                  <a:gd name="T56" fmla="*/ 2 w 12"/>
                  <a:gd name="T57" fmla="*/ 5 h 11"/>
                  <a:gd name="T58" fmla="*/ 2 w 12"/>
                  <a:gd name="T59" fmla="*/ 5 h 11"/>
                  <a:gd name="T60" fmla="*/ 3 w 12"/>
                  <a:gd name="T61" fmla="*/ 5 h 11"/>
                  <a:gd name="T62" fmla="*/ 3 w 12"/>
                  <a:gd name="T63" fmla="*/ 6 h 11"/>
                  <a:gd name="T64" fmla="*/ 3 w 12"/>
                  <a:gd name="T65" fmla="*/ 6 h 11"/>
                  <a:gd name="T66" fmla="*/ 4 w 12"/>
                  <a:gd name="T67" fmla="*/ 7 h 11"/>
                  <a:gd name="T68" fmla="*/ 5 w 12"/>
                  <a:gd name="T69" fmla="*/ 8 h 11"/>
                  <a:gd name="T70" fmla="*/ 6 w 12"/>
                  <a:gd name="T71" fmla="*/ 9 h 11"/>
                  <a:gd name="T72" fmla="*/ 7 w 12"/>
                  <a:gd name="T73" fmla="*/ 9 h 11"/>
                  <a:gd name="T74" fmla="*/ 9 w 12"/>
                  <a:gd name="T75" fmla="*/ 9 h 11"/>
                  <a:gd name="T76" fmla="*/ 9 w 12"/>
                  <a:gd name="T77" fmla="*/ 10 h 11"/>
                  <a:gd name="T78" fmla="*/ 10 w 12"/>
                  <a:gd name="T79" fmla="*/ 11 h 11"/>
                  <a:gd name="T80" fmla="*/ 11 w 12"/>
                  <a:gd name="T81" fmla="*/ 11 h 11"/>
                  <a:gd name="T82" fmla="*/ 10 w 12"/>
                  <a:gd name="T83" fmla="*/ 9 h 11"/>
                  <a:gd name="T84" fmla="*/ 9 w 12"/>
                  <a:gd name="T85" fmla="*/ 9 h 11"/>
                  <a:gd name="T86" fmla="*/ 8 w 12"/>
                  <a:gd name="T87" fmla="*/ 9 h 11"/>
                  <a:gd name="T88" fmla="*/ 7 w 12"/>
                  <a:gd name="T89" fmla="*/ 9 h 11"/>
                  <a:gd name="T90" fmla="*/ 7 w 12"/>
                  <a:gd name="T91" fmla="*/ 8 h 11"/>
                  <a:gd name="T92" fmla="*/ 7 w 12"/>
                  <a:gd name="T93" fmla="*/ 7 h 11"/>
                  <a:gd name="T94" fmla="*/ 6 w 12"/>
                  <a:gd name="T95" fmla="*/ 7 h 11"/>
                  <a:gd name="T96" fmla="*/ 6 w 12"/>
                  <a:gd name="T97" fmla="*/ 6 h 11"/>
                  <a:gd name="T98" fmla="*/ 6 w 12"/>
                  <a:gd name="T99" fmla="*/ 5 h 11"/>
                  <a:gd name="T100" fmla="*/ 5 w 12"/>
                  <a:gd name="T101" fmla="*/ 4 h 11"/>
                  <a:gd name="T102" fmla="*/ 5 w 12"/>
                  <a:gd name="T103" fmla="*/ 3 h 11"/>
                  <a:gd name="T104" fmla="*/ 6 w 12"/>
                  <a:gd name="T105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" h="11">
                    <a:moveTo>
                      <a:pt x="6" y="3"/>
                    </a:moveTo>
                    <a:cubicBezTo>
                      <a:pt x="6" y="2"/>
                      <a:pt x="7" y="3"/>
                      <a:pt x="7" y="3"/>
                    </a:cubicBezTo>
                    <a:cubicBezTo>
                      <a:pt x="7" y="3"/>
                      <a:pt x="8" y="3"/>
                      <a:pt x="8" y="3"/>
                    </a:cubicBezTo>
                    <a:cubicBezTo>
                      <a:pt x="8" y="3"/>
                      <a:pt x="9" y="3"/>
                      <a:pt x="9" y="3"/>
                    </a:cubicBezTo>
                    <a:cubicBezTo>
                      <a:pt x="9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2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1" y="1"/>
                      <a:pt x="11" y="1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9" y="2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3" y="7"/>
                      <a:pt x="4" y="7"/>
                    </a:cubicBezTo>
                    <a:cubicBezTo>
                      <a:pt x="4" y="8"/>
                      <a:pt x="5" y="8"/>
                      <a:pt x="5" y="8"/>
                    </a:cubicBezTo>
                    <a:cubicBezTo>
                      <a:pt x="6" y="8"/>
                      <a:pt x="6" y="9"/>
                      <a:pt x="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9"/>
                      <a:pt x="9" y="10"/>
                      <a:pt x="9" y="10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0"/>
                      <a:pt x="11" y="10"/>
                      <a:pt x="10" y="9"/>
                    </a:cubicBezTo>
                    <a:cubicBezTo>
                      <a:pt x="10" y="9"/>
                      <a:pt x="10" y="9"/>
                      <a:pt x="9" y="9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7" y="9"/>
                      <a:pt x="7" y="9"/>
                    </a:cubicBezTo>
                    <a:cubicBezTo>
                      <a:pt x="7" y="8"/>
                      <a:pt x="8" y="8"/>
                      <a:pt x="7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5"/>
                      <a:pt x="6" y="5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6" y="3"/>
                      <a:pt x="6" y="3"/>
                      <a:pt x="6" y="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40" name="Freeform 131"/>
              <p:cNvSpPr>
                <a:spLocks/>
              </p:cNvSpPr>
              <p:nvPr/>
            </p:nvSpPr>
            <p:spPr bwMode="auto">
              <a:xfrm>
                <a:off x="5035552" y="1973264"/>
                <a:ext cx="53975" cy="31750"/>
              </a:xfrm>
              <a:custGeom>
                <a:avLst/>
                <a:gdLst>
                  <a:gd name="T0" fmla="*/ 4 w 5"/>
                  <a:gd name="T1" fmla="*/ 0 h 3"/>
                  <a:gd name="T2" fmla="*/ 3 w 5"/>
                  <a:gd name="T3" fmla="*/ 0 h 3"/>
                  <a:gd name="T4" fmla="*/ 3 w 5"/>
                  <a:gd name="T5" fmla="*/ 1 h 3"/>
                  <a:gd name="T6" fmla="*/ 1 w 5"/>
                  <a:gd name="T7" fmla="*/ 1 h 3"/>
                  <a:gd name="T8" fmla="*/ 1 w 5"/>
                  <a:gd name="T9" fmla="*/ 1 h 3"/>
                  <a:gd name="T10" fmla="*/ 0 w 5"/>
                  <a:gd name="T11" fmla="*/ 2 h 3"/>
                  <a:gd name="T12" fmla="*/ 1 w 5"/>
                  <a:gd name="T13" fmla="*/ 3 h 3"/>
                  <a:gd name="T14" fmla="*/ 3 w 5"/>
                  <a:gd name="T15" fmla="*/ 3 h 3"/>
                  <a:gd name="T16" fmla="*/ 4 w 5"/>
                  <a:gd name="T17" fmla="*/ 2 h 3"/>
                  <a:gd name="T18" fmla="*/ 4 w 5"/>
                  <a:gd name="T19" fmla="*/ 1 h 3"/>
                  <a:gd name="T20" fmla="*/ 4 w 5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3">
                    <a:moveTo>
                      <a:pt x="4" y="0"/>
                    </a:move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5" y="1"/>
                      <a:pt x="5" y="0"/>
                      <a:pt x="4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41" name="Freeform 132"/>
              <p:cNvSpPr>
                <a:spLocks/>
              </p:cNvSpPr>
              <p:nvPr/>
            </p:nvSpPr>
            <p:spPr bwMode="auto">
              <a:xfrm>
                <a:off x="4852989" y="1735139"/>
                <a:ext cx="495300" cy="227013"/>
              </a:xfrm>
              <a:custGeom>
                <a:avLst/>
                <a:gdLst>
                  <a:gd name="T0" fmla="*/ 25 w 46"/>
                  <a:gd name="T1" fmla="*/ 6 h 21"/>
                  <a:gd name="T2" fmla="*/ 22 w 46"/>
                  <a:gd name="T3" fmla="*/ 4 h 21"/>
                  <a:gd name="T4" fmla="*/ 19 w 46"/>
                  <a:gd name="T5" fmla="*/ 4 h 21"/>
                  <a:gd name="T6" fmla="*/ 15 w 46"/>
                  <a:gd name="T7" fmla="*/ 4 h 21"/>
                  <a:gd name="T8" fmla="*/ 12 w 46"/>
                  <a:gd name="T9" fmla="*/ 6 h 21"/>
                  <a:gd name="T10" fmla="*/ 9 w 46"/>
                  <a:gd name="T11" fmla="*/ 6 h 21"/>
                  <a:gd name="T12" fmla="*/ 8 w 46"/>
                  <a:gd name="T13" fmla="*/ 7 h 21"/>
                  <a:gd name="T14" fmla="*/ 7 w 46"/>
                  <a:gd name="T15" fmla="*/ 8 h 21"/>
                  <a:gd name="T16" fmla="*/ 3 w 46"/>
                  <a:gd name="T17" fmla="*/ 8 h 21"/>
                  <a:gd name="T18" fmla="*/ 1 w 46"/>
                  <a:gd name="T19" fmla="*/ 10 h 21"/>
                  <a:gd name="T20" fmla="*/ 3 w 46"/>
                  <a:gd name="T21" fmla="*/ 11 h 21"/>
                  <a:gd name="T22" fmla="*/ 3 w 46"/>
                  <a:gd name="T23" fmla="*/ 13 h 21"/>
                  <a:gd name="T24" fmla="*/ 0 w 46"/>
                  <a:gd name="T25" fmla="*/ 13 h 21"/>
                  <a:gd name="T26" fmla="*/ 3 w 46"/>
                  <a:gd name="T27" fmla="*/ 15 h 21"/>
                  <a:gd name="T28" fmla="*/ 4 w 46"/>
                  <a:gd name="T29" fmla="*/ 16 h 21"/>
                  <a:gd name="T30" fmla="*/ 5 w 46"/>
                  <a:gd name="T31" fmla="*/ 18 h 21"/>
                  <a:gd name="T32" fmla="*/ 8 w 46"/>
                  <a:gd name="T33" fmla="*/ 19 h 21"/>
                  <a:gd name="T34" fmla="*/ 10 w 46"/>
                  <a:gd name="T35" fmla="*/ 20 h 21"/>
                  <a:gd name="T36" fmla="*/ 13 w 46"/>
                  <a:gd name="T37" fmla="*/ 19 h 21"/>
                  <a:gd name="T38" fmla="*/ 17 w 46"/>
                  <a:gd name="T39" fmla="*/ 20 h 21"/>
                  <a:gd name="T40" fmla="*/ 20 w 46"/>
                  <a:gd name="T41" fmla="*/ 20 h 21"/>
                  <a:gd name="T42" fmla="*/ 22 w 46"/>
                  <a:gd name="T43" fmla="*/ 19 h 21"/>
                  <a:gd name="T44" fmla="*/ 25 w 46"/>
                  <a:gd name="T45" fmla="*/ 19 h 21"/>
                  <a:gd name="T46" fmla="*/ 25 w 46"/>
                  <a:gd name="T47" fmla="*/ 21 h 21"/>
                  <a:gd name="T48" fmla="*/ 27 w 46"/>
                  <a:gd name="T49" fmla="*/ 20 h 21"/>
                  <a:gd name="T50" fmla="*/ 28 w 46"/>
                  <a:gd name="T51" fmla="*/ 19 h 21"/>
                  <a:gd name="T52" fmla="*/ 32 w 46"/>
                  <a:gd name="T53" fmla="*/ 19 h 21"/>
                  <a:gd name="T54" fmla="*/ 35 w 46"/>
                  <a:gd name="T55" fmla="*/ 18 h 21"/>
                  <a:gd name="T56" fmla="*/ 38 w 46"/>
                  <a:gd name="T57" fmla="*/ 18 h 21"/>
                  <a:gd name="T58" fmla="*/ 41 w 46"/>
                  <a:gd name="T59" fmla="*/ 17 h 21"/>
                  <a:gd name="T60" fmla="*/ 42 w 46"/>
                  <a:gd name="T61" fmla="*/ 17 h 21"/>
                  <a:gd name="T62" fmla="*/ 45 w 46"/>
                  <a:gd name="T63" fmla="*/ 17 h 21"/>
                  <a:gd name="T64" fmla="*/ 46 w 46"/>
                  <a:gd name="T65" fmla="*/ 17 h 21"/>
                  <a:gd name="T66" fmla="*/ 44 w 46"/>
                  <a:gd name="T67" fmla="*/ 15 h 21"/>
                  <a:gd name="T68" fmla="*/ 44 w 46"/>
                  <a:gd name="T69" fmla="*/ 13 h 21"/>
                  <a:gd name="T70" fmla="*/ 44 w 46"/>
                  <a:gd name="T71" fmla="*/ 11 h 21"/>
                  <a:gd name="T72" fmla="*/ 44 w 46"/>
                  <a:gd name="T73" fmla="*/ 8 h 21"/>
                  <a:gd name="T74" fmla="*/ 44 w 46"/>
                  <a:gd name="T75" fmla="*/ 4 h 21"/>
                  <a:gd name="T76" fmla="*/ 41 w 46"/>
                  <a:gd name="T77" fmla="*/ 2 h 21"/>
                  <a:gd name="T78" fmla="*/ 37 w 46"/>
                  <a:gd name="T79" fmla="*/ 0 h 21"/>
                  <a:gd name="T80" fmla="*/ 33 w 46"/>
                  <a:gd name="T81" fmla="*/ 0 h 21"/>
                  <a:gd name="T82" fmla="*/ 34 w 46"/>
                  <a:gd name="T83" fmla="*/ 1 h 21"/>
                  <a:gd name="T84" fmla="*/ 36 w 46"/>
                  <a:gd name="T85" fmla="*/ 4 h 21"/>
                  <a:gd name="T86" fmla="*/ 33 w 46"/>
                  <a:gd name="T87" fmla="*/ 6 h 21"/>
                  <a:gd name="T88" fmla="*/ 30 w 46"/>
                  <a:gd name="T89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6" h="21">
                    <a:moveTo>
                      <a:pt x="27" y="6"/>
                    </a:moveTo>
                    <a:cubicBezTo>
                      <a:pt x="27" y="6"/>
                      <a:pt x="26" y="6"/>
                      <a:pt x="26" y="6"/>
                    </a:cubicBezTo>
                    <a:cubicBezTo>
                      <a:pt x="26" y="6"/>
                      <a:pt x="25" y="6"/>
                      <a:pt x="25" y="6"/>
                    </a:cubicBezTo>
                    <a:cubicBezTo>
                      <a:pt x="24" y="6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4"/>
                    </a:cubicBezTo>
                    <a:cubicBezTo>
                      <a:pt x="23" y="4"/>
                      <a:pt x="23" y="5"/>
                      <a:pt x="22" y="4"/>
                    </a:cubicBezTo>
                    <a:cubicBezTo>
                      <a:pt x="22" y="4"/>
                      <a:pt x="22" y="4"/>
                      <a:pt x="21" y="4"/>
                    </a:cubicBezTo>
                    <a:cubicBezTo>
                      <a:pt x="21" y="4"/>
                      <a:pt x="20" y="4"/>
                      <a:pt x="20" y="4"/>
                    </a:cubicBezTo>
                    <a:cubicBezTo>
                      <a:pt x="20" y="4"/>
                      <a:pt x="19" y="4"/>
                      <a:pt x="19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7" y="4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4" y="4"/>
                      <a:pt x="14" y="4"/>
                      <a:pt x="1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6"/>
                      <a:pt x="13" y="6"/>
                      <a:pt x="12" y="6"/>
                    </a:cubicBezTo>
                    <a:cubicBezTo>
                      <a:pt x="12" y="6"/>
                      <a:pt x="12" y="6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9" y="7"/>
                      <a:pt x="9" y="7"/>
                    </a:cubicBezTo>
                    <a:cubicBezTo>
                      <a:pt x="9" y="8"/>
                      <a:pt x="8" y="8"/>
                      <a:pt x="8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5" y="8"/>
                    </a:cubicBezTo>
                    <a:cubicBezTo>
                      <a:pt x="5" y="8"/>
                      <a:pt x="4" y="8"/>
                      <a:pt x="4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1" y="9"/>
                      <a:pt x="2" y="9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3" y="11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4" y="12"/>
                      <a:pt x="3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1" y="13"/>
                    </a:cubicBezTo>
                    <a:cubicBezTo>
                      <a:pt x="1" y="13"/>
                      <a:pt x="1" y="13"/>
                      <a:pt x="0" y="13"/>
                    </a:cubicBezTo>
                    <a:cubicBezTo>
                      <a:pt x="0" y="14"/>
                      <a:pt x="0" y="14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4" y="15"/>
                      <a:pt x="4" y="15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7" y="19"/>
                    </a:cubicBezTo>
                    <a:cubicBezTo>
                      <a:pt x="7" y="19"/>
                      <a:pt x="7" y="19"/>
                      <a:pt x="8" y="19"/>
                    </a:cubicBezTo>
                    <a:cubicBezTo>
                      <a:pt x="8" y="19"/>
                      <a:pt x="8" y="19"/>
                      <a:pt x="9" y="19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1"/>
                      <a:pt x="10" y="20"/>
                      <a:pt x="10" y="20"/>
                    </a:cubicBezTo>
                    <a:cubicBezTo>
                      <a:pt x="11" y="20"/>
                      <a:pt x="11" y="20"/>
                      <a:pt x="12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4" y="19"/>
                      <a:pt x="14" y="19"/>
                      <a:pt x="15" y="19"/>
                    </a:cubicBezTo>
                    <a:cubicBezTo>
                      <a:pt x="15" y="19"/>
                      <a:pt x="15" y="19"/>
                      <a:pt x="16" y="19"/>
                    </a:cubicBezTo>
                    <a:cubicBezTo>
                      <a:pt x="16" y="20"/>
                      <a:pt x="16" y="20"/>
                      <a:pt x="17" y="20"/>
                    </a:cubicBezTo>
                    <a:cubicBezTo>
                      <a:pt x="17" y="20"/>
                      <a:pt x="17" y="20"/>
                      <a:pt x="18" y="21"/>
                    </a:cubicBezTo>
                    <a:cubicBezTo>
                      <a:pt x="18" y="21"/>
                      <a:pt x="18" y="21"/>
                      <a:pt x="19" y="20"/>
                    </a:cubicBezTo>
                    <a:cubicBezTo>
                      <a:pt x="19" y="20"/>
                      <a:pt x="20" y="21"/>
                      <a:pt x="20" y="20"/>
                    </a:cubicBezTo>
                    <a:cubicBezTo>
                      <a:pt x="20" y="20"/>
                      <a:pt x="21" y="20"/>
                      <a:pt x="21" y="20"/>
                    </a:cubicBezTo>
                    <a:cubicBezTo>
                      <a:pt x="21" y="20"/>
                      <a:pt x="21" y="19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4" y="19"/>
                      <a:pt x="24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19"/>
                      <a:pt x="26" y="19"/>
                      <a:pt x="26" y="19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5" y="21"/>
                      <a:pt x="25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7" y="21"/>
                      <a:pt x="27" y="20"/>
                      <a:pt x="27" y="20"/>
                    </a:cubicBezTo>
                    <a:cubicBezTo>
                      <a:pt x="27" y="20"/>
                      <a:pt x="27" y="19"/>
                      <a:pt x="27" y="19"/>
                    </a:cubicBezTo>
                    <a:cubicBezTo>
                      <a:pt x="27" y="19"/>
                      <a:pt x="27" y="18"/>
                      <a:pt x="27" y="18"/>
                    </a:cubicBezTo>
                    <a:cubicBezTo>
                      <a:pt x="28" y="18"/>
                      <a:pt x="28" y="19"/>
                      <a:pt x="28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30" y="19"/>
                      <a:pt x="30" y="18"/>
                      <a:pt x="31" y="18"/>
                    </a:cubicBezTo>
                    <a:cubicBezTo>
                      <a:pt x="31" y="18"/>
                      <a:pt x="31" y="19"/>
                      <a:pt x="32" y="19"/>
                    </a:cubicBezTo>
                    <a:cubicBezTo>
                      <a:pt x="32" y="19"/>
                      <a:pt x="33" y="19"/>
                      <a:pt x="33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5" y="19"/>
                      <a:pt x="35" y="19"/>
                      <a:pt x="35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7" y="17"/>
                      <a:pt x="37" y="18"/>
                      <a:pt x="38" y="18"/>
                    </a:cubicBezTo>
                    <a:cubicBezTo>
                      <a:pt x="38" y="18"/>
                      <a:pt x="39" y="18"/>
                      <a:pt x="39" y="18"/>
                    </a:cubicBezTo>
                    <a:cubicBezTo>
                      <a:pt x="39" y="18"/>
                      <a:pt x="40" y="17"/>
                      <a:pt x="40" y="17"/>
                    </a:cubicBezTo>
                    <a:cubicBezTo>
                      <a:pt x="40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3" y="17"/>
                      <a:pt x="43" y="18"/>
                      <a:pt x="43" y="18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4" y="18"/>
                      <a:pt x="44" y="17"/>
                      <a:pt x="45" y="17"/>
                    </a:cubicBezTo>
                    <a:cubicBezTo>
                      <a:pt x="45" y="17"/>
                      <a:pt x="45" y="18"/>
                      <a:pt x="45" y="18"/>
                    </a:cubicBezTo>
                    <a:cubicBezTo>
                      <a:pt x="45" y="18"/>
                      <a:pt x="46" y="18"/>
                      <a:pt x="46" y="18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17"/>
                      <a:pt x="46" y="17"/>
                      <a:pt x="45" y="16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5" y="16"/>
                      <a:pt x="44" y="15"/>
                      <a:pt x="44" y="15"/>
                    </a:cubicBezTo>
                    <a:cubicBezTo>
                      <a:pt x="45" y="15"/>
                      <a:pt x="45" y="15"/>
                      <a:pt x="45" y="14"/>
                    </a:cubicBezTo>
                    <a:cubicBezTo>
                      <a:pt x="45" y="14"/>
                      <a:pt x="45" y="14"/>
                      <a:pt x="44" y="14"/>
                    </a:cubicBezTo>
                    <a:cubicBezTo>
                      <a:pt x="44" y="14"/>
                      <a:pt x="44" y="13"/>
                      <a:pt x="44" y="13"/>
                    </a:cubicBezTo>
                    <a:cubicBezTo>
                      <a:pt x="44" y="13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5" y="11"/>
                      <a:pt x="45" y="11"/>
                      <a:pt x="45" y="10"/>
                    </a:cubicBezTo>
                    <a:cubicBezTo>
                      <a:pt x="45" y="10"/>
                      <a:pt x="45" y="10"/>
                      <a:pt x="45" y="9"/>
                    </a:cubicBezTo>
                    <a:cubicBezTo>
                      <a:pt x="45" y="9"/>
                      <a:pt x="44" y="8"/>
                      <a:pt x="44" y="8"/>
                    </a:cubicBezTo>
                    <a:cubicBezTo>
                      <a:pt x="44" y="7"/>
                      <a:pt x="44" y="7"/>
                      <a:pt x="44" y="6"/>
                    </a:cubicBezTo>
                    <a:cubicBezTo>
                      <a:pt x="44" y="6"/>
                      <a:pt x="44" y="6"/>
                      <a:pt x="44" y="5"/>
                    </a:cubicBezTo>
                    <a:cubicBezTo>
                      <a:pt x="44" y="5"/>
                      <a:pt x="44" y="5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3" y="3"/>
                      <a:pt x="42" y="2"/>
                      <a:pt x="41" y="2"/>
                    </a:cubicBezTo>
                    <a:cubicBezTo>
                      <a:pt x="40" y="2"/>
                      <a:pt x="40" y="3"/>
                      <a:pt x="39" y="3"/>
                    </a:cubicBezTo>
                    <a:cubicBezTo>
                      <a:pt x="38" y="2"/>
                      <a:pt x="38" y="2"/>
                      <a:pt x="38" y="1"/>
                    </a:cubicBezTo>
                    <a:cubicBezTo>
                      <a:pt x="37" y="1"/>
                      <a:pt x="37" y="0"/>
                      <a:pt x="37" y="0"/>
                    </a:cubicBezTo>
                    <a:cubicBezTo>
                      <a:pt x="36" y="0"/>
                      <a:pt x="35" y="0"/>
                      <a:pt x="35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3"/>
                      <a:pt x="35" y="3"/>
                      <a:pt x="36" y="3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5"/>
                      <a:pt x="36" y="5"/>
                      <a:pt x="35" y="5"/>
                    </a:cubicBezTo>
                    <a:cubicBezTo>
                      <a:pt x="35" y="5"/>
                      <a:pt x="35" y="5"/>
                      <a:pt x="34" y="6"/>
                    </a:cubicBezTo>
                    <a:cubicBezTo>
                      <a:pt x="34" y="6"/>
                      <a:pt x="34" y="6"/>
                      <a:pt x="33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2" y="6"/>
                      <a:pt x="31" y="6"/>
                      <a:pt x="31" y="6"/>
                    </a:cubicBezTo>
                    <a:cubicBezTo>
                      <a:pt x="31" y="6"/>
                      <a:pt x="31" y="6"/>
                      <a:pt x="30" y="6"/>
                    </a:cubicBezTo>
                    <a:cubicBezTo>
                      <a:pt x="30" y="6"/>
                      <a:pt x="30" y="6"/>
                      <a:pt x="29" y="6"/>
                    </a:cubicBezTo>
                    <a:cubicBezTo>
                      <a:pt x="28" y="6"/>
                      <a:pt x="28" y="6"/>
                      <a:pt x="27" y="6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42" name="Freeform 133"/>
              <p:cNvSpPr>
                <a:spLocks/>
              </p:cNvSpPr>
              <p:nvPr/>
            </p:nvSpPr>
            <p:spPr bwMode="auto">
              <a:xfrm>
                <a:off x="5348289" y="19304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43" name="Freeform 134"/>
              <p:cNvSpPr>
                <a:spLocks/>
              </p:cNvSpPr>
              <p:nvPr/>
            </p:nvSpPr>
            <p:spPr bwMode="auto">
              <a:xfrm>
                <a:off x="5359402" y="1400176"/>
                <a:ext cx="971550" cy="388938"/>
              </a:xfrm>
              <a:custGeom>
                <a:avLst/>
                <a:gdLst>
                  <a:gd name="T0" fmla="*/ 49 w 90"/>
                  <a:gd name="T1" fmla="*/ 33 h 36"/>
                  <a:gd name="T2" fmla="*/ 53 w 90"/>
                  <a:gd name="T3" fmla="*/ 36 h 36"/>
                  <a:gd name="T4" fmla="*/ 59 w 90"/>
                  <a:gd name="T5" fmla="*/ 34 h 36"/>
                  <a:gd name="T6" fmla="*/ 64 w 90"/>
                  <a:gd name="T7" fmla="*/ 31 h 36"/>
                  <a:gd name="T8" fmla="*/ 71 w 90"/>
                  <a:gd name="T9" fmla="*/ 32 h 36"/>
                  <a:gd name="T10" fmla="*/ 78 w 90"/>
                  <a:gd name="T11" fmla="*/ 33 h 36"/>
                  <a:gd name="T12" fmla="*/ 77 w 90"/>
                  <a:gd name="T13" fmla="*/ 28 h 36"/>
                  <a:gd name="T14" fmla="*/ 79 w 90"/>
                  <a:gd name="T15" fmla="*/ 26 h 36"/>
                  <a:gd name="T16" fmla="*/ 80 w 90"/>
                  <a:gd name="T17" fmla="*/ 22 h 36"/>
                  <a:gd name="T18" fmla="*/ 84 w 90"/>
                  <a:gd name="T19" fmla="*/ 21 h 36"/>
                  <a:gd name="T20" fmla="*/ 85 w 90"/>
                  <a:gd name="T21" fmla="*/ 18 h 36"/>
                  <a:gd name="T22" fmla="*/ 89 w 90"/>
                  <a:gd name="T23" fmla="*/ 14 h 36"/>
                  <a:gd name="T24" fmla="*/ 84 w 90"/>
                  <a:gd name="T25" fmla="*/ 12 h 36"/>
                  <a:gd name="T26" fmla="*/ 80 w 90"/>
                  <a:gd name="T27" fmla="*/ 11 h 36"/>
                  <a:gd name="T28" fmla="*/ 74 w 90"/>
                  <a:gd name="T29" fmla="*/ 11 h 36"/>
                  <a:gd name="T30" fmla="*/ 70 w 90"/>
                  <a:gd name="T31" fmla="*/ 13 h 36"/>
                  <a:gd name="T32" fmla="*/ 65 w 90"/>
                  <a:gd name="T33" fmla="*/ 11 h 36"/>
                  <a:gd name="T34" fmla="*/ 61 w 90"/>
                  <a:gd name="T35" fmla="*/ 7 h 36"/>
                  <a:gd name="T36" fmla="*/ 54 w 90"/>
                  <a:gd name="T37" fmla="*/ 3 h 36"/>
                  <a:gd name="T38" fmla="*/ 49 w 90"/>
                  <a:gd name="T39" fmla="*/ 4 h 36"/>
                  <a:gd name="T40" fmla="*/ 44 w 90"/>
                  <a:gd name="T41" fmla="*/ 1 h 36"/>
                  <a:gd name="T42" fmla="*/ 40 w 90"/>
                  <a:gd name="T43" fmla="*/ 1 h 36"/>
                  <a:gd name="T44" fmla="*/ 36 w 90"/>
                  <a:gd name="T45" fmla="*/ 2 h 36"/>
                  <a:gd name="T46" fmla="*/ 31 w 90"/>
                  <a:gd name="T47" fmla="*/ 4 h 36"/>
                  <a:gd name="T48" fmla="*/ 29 w 90"/>
                  <a:gd name="T49" fmla="*/ 5 h 36"/>
                  <a:gd name="T50" fmla="*/ 27 w 90"/>
                  <a:gd name="T51" fmla="*/ 8 h 36"/>
                  <a:gd name="T52" fmla="*/ 26 w 90"/>
                  <a:gd name="T53" fmla="*/ 11 h 36"/>
                  <a:gd name="T54" fmla="*/ 27 w 90"/>
                  <a:gd name="T55" fmla="*/ 13 h 36"/>
                  <a:gd name="T56" fmla="*/ 21 w 90"/>
                  <a:gd name="T57" fmla="*/ 13 h 36"/>
                  <a:gd name="T58" fmla="*/ 13 w 90"/>
                  <a:gd name="T59" fmla="*/ 11 h 36"/>
                  <a:gd name="T60" fmla="*/ 5 w 90"/>
                  <a:gd name="T61" fmla="*/ 11 h 36"/>
                  <a:gd name="T62" fmla="*/ 1 w 90"/>
                  <a:gd name="T63" fmla="*/ 14 h 36"/>
                  <a:gd name="T64" fmla="*/ 2 w 90"/>
                  <a:gd name="T65" fmla="*/ 18 h 36"/>
                  <a:gd name="T66" fmla="*/ 3 w 90"/>
                  <a:gd name="T67" fmla="*/ 24 h 36"/>
                  <a:gd name="T68" fmla="*/ 8 w 90"/>
                  <a:gd name="T69" fmla="*/ 20 h 36"/>
                  <a:gd name="T70" fmla="*/ 13 w 90"/>
                  <a:gd name="T71" fmla="*/ 23 h 36"/>
                  <a:gd name="T72" fmla="*/ 11 w 90"/>
                  <a:gd name="T73" fmla="*/ 25 h 36"/>
                  <a:gd name="T74" fmla="*/ 10 w 90"/>
                  <a:gd name="T75" fmla="*/ 27 h 36"/>
                  <a:gd name="T76" fmla="*/ 8 w 90"/>
                  <a:gd name="T77" fmla="*/ 27 h 36"/>
                  <a:gd name="T78" fmla="*/ 11 w 90"/>
                  <a:gd name="T79" fmla="*/ 30 h 36"/>
                  <a:gd name="T80" fmla="*/ 14 w 90"/>
                  <a:gd name="T81" fmla="*/ 32 h 36"/>
                  <a:gd name="T82" fmla="*/ 17 w 90"/>
                  <a:gd name="T83" fmla="*/ 34 h 36"/>
                  <a:gd name="T84" fmla="*/ 22 w 90"/>
                  <a:gd name="T85" fmla="*/ 36 h 36"/>
                  <a:gd name="T86" fmla="*/ 24 w 90"/>
                  <a:gd name="T87" fmla="*/ 33 h 36"/>
                  <a:gd name="T88" fmla="*/ 23 w 90"/>
                  <a:gd name="T89" fmla="*/ 26 h 36"/>
                  <a:gd name="T90" fmla="*/ 26 w 90"/>
                  <a:gd name="T91" fmla="*/ 24 h 36"/>
                  <a:gd name="T92" fmla="*/ 28 w 90"/>
                  <a:gd name="T93" fmla="*/ 22 h 36"/>
                  <a:gd name="T94" fmla="*/ 32 w 90"/>
                  <a:gd name="T95" fmla="*/ 21 h 36"/>
                  <a:gd name="T96" fmla="*/ 32 w 90"/>
                  <a:gd name="T97" fmla="*/ 25 h 36"/>
                  <a:gd name="T98" fmla="*/ 33 w 90"/>
                  <a:gd name="T99" fmla="*/ 27 h 36"/>
                  <a:gd name="T100" fmla="*/ 35 w 90"/>
                  <a:gd name="T101" fmla="*/ 30 h 36"/>
                  <a:gd name="T102" fmla="*/ 43 w 90"/>
                  <a:gd name="T103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0" h="36">
                    <a:moveTo>
                      <a:pt x="44" y="31"/>
                    </a:moveTo>
                    <a:cubicBezTo>
                      <a:pt x="45" y="31"/>
                      <a:pt x="45" y="31"/>
                      <a:pt x="45" y="31"/>
                    </a:cubicBezTo>
                    <a:cubicBezTo>
                      <a:pt x="46" y="31"/>
                      <a:pt x="46" y="30"/>
                      <a:pt x="46" y="30"/>
                    </a:cubicBezTo>
                    <a:cubicBezTo>
                      <a:pt x="47" y="30"/>
                      <a:pt x="47" y="31"/>
                      <a:pt x="47" y="32"/>
                    </a:cubicBezTo>
                    <a:cubicBezTo>
                      <a:pt x="48" y="32"/>
                      <a:pt x="48" y="32"/>
                      <a:pt x="49" y="33"/>
                    </a:cubicBezTo>
                    <a:cubicBezTo>
                      <a:pt x="49" y="33"/>
                      <a:pt x="50" y="33"/>
                      <a:pt x="50" y="34"/>
                    </a:cubicBezTo>
                    <a:cubicBezTo>
                      <a:pt x="50" y="35"/>
                      <a:pt x="49" y="35"/>
                      <a:pt x="50" y="36"/>
                    </a:cubicBezTo>
                    <a:cubicBezTo>
                      <a:pt x="50" y="36"/>
                      <a:pt x="51" y="36"/>
                      <a:pt x="51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4" y="36"/>
                      <a:pt x="54" y="35"/>
                      <a:pt x="54" y="35"/>
                    </a:cubicBezTo>
                    <a:cubicBezTo>
                      <a:pt x="55" y="35"/>
                      <a:pt x="55" y="35"/>
                      <a:pt x="56" y="35"/>
                    </a:cubicBezTo>
                    <a:cubicBezTo>
                      <a:pt x="56" y="35"/>
                      <a:pt x="57" y="35"/>
                      <a:pt x="58" y="35"/>
                    </a:cubicBezTo>
                    <a:cubicBezTo>
                      <a:pt x="58" y="35"/>
                      <a:pt x="58" y="35"/>
                      <a:pt x="58" y="35"/>
                    </a:cubicBezTo>
                    <a:cubicBezTo>
                      <a:pt x="58" y="34"/>
                      <a:pt x="58" y="34"/>
                      <a:pt x="59" y="34"/>
                    </a:cubicBezTo>
                    <a:cubicBezTo>
                      <a:pt x="59" y="34"/>
                      <a:pt x="59" y="33"/>
                      <a:pt x="60" y="33"/>
                    </a:cubicBezTo>
                    <a:cubicBezTo>
                      <a:pt x="60" y="32"/>
                      <a:pt x="60" y="32"/>
                      <a:pt x="61" y="32"/>
                    </a:cubicBezTo>
                    <a:cubicBezTo>
                      <a:pt x="61" y="32"/>
                      <a:pt x="62" y="32"/>
                      <a:pt x="62" y="32"/>
                    </a:cubicBezTo>
                    <a:cubicBezTo>
                      <a:pt x="62" y="32"/>
                      <a:pt x="63" y="32"/>
                      <a:pt x="63" y="32"/>
                    </a:cubicBezTo>
                    <a:cubicBezTo>
                      <a:pt x="64" y="32"/>
                      <a:pt x="64" y="31"/>
                      <a:pt x="64" y="31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6" y="30"/>
                      <a:pt x="66" y="31"/>
                      <a:pt x="67" y="31"/>
                    </a:cubicBezTo>
                    <a:cubicBezTo>
                      <a:pt x="68" y="31"/>
                      <a:pt x="68" y="32"/>
                      <a:pt x="69" y="32"/>
                    </a:cubicBezTo>
                    <a:cubicBezTo>
                      <a:pt x="70" y="32"/>
                      <a:pt x="70" y="32"/>
                      <a:pt x="70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2" y="32"/>
                      <a:pt x="72" y="32"/>
                      <a:pt x="73" y="32"/>
                    </a:cubicBezTo>
                    <a:cubicBezTo>
                      <a:pt x="73" y="32"/>
                      <a:pt x="73" y="33"/>
                      <a:pt x="74" y="33"/>
                    </a:cubicBezTo>
                    <a:cubicBezTo>
                      <a:pt x="75" y="33"/>
                      <a:pt x="75" y="33"/>
                      <a:pt x="76" y="33"/>
                    </a:cubicBezTo>
                    <a:cubicBezTo>
                      <a:pt x="76" y="33"/>
                      <a:pt x="77" y="33"/>
                      <a:pt x="77" y="33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2"/>
                      <a:pt x="79" y="31"/>
                    </a:cubicBezTo>
                    <a:cubicBezTo>
                      <a:pt x="79" y="31"/>
                      <a:pt x="78" y="30"/>
                      <a:pt x="78" y="30"/>
                    </a:cubicBezTo>
                    <a:cubicBezTo>
                      <a:pt x="78" y="29"/>
                      <a:pt x="78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6" y="28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6"/>
                    </a:cubicBezTo>
                    <a:cubicBezTo>
                      <a:pt x="76" y="26"/>
                      <a:pt x="76" y="26"/>
                      <a:pt x="77" y="26"/>
                    </a:cubicBezTo>
                    <a:cubicBezTo>
                      <a:pt x="77" y="26"/>
                      <a:pt x="78" y="26"/>
                      <a:pt x="79" y="26"/>
                    </a:cubicBezTo>
                    <a:cubicBezTo>
                      <a:pt x="79" y="26"/>
                      <a:pt x="79" y="26"/>
                      <a:pt x="80" y="26"/>
                    </a:cubicBezTo>
                    <a:cubicBezTo>
                      <a:pt x="80" y="26"/>
                      <a:pt x="81" y="27"/>
                      <a:pt x="81" y="27"/>
                    </a:cubicBezTo>
                    <a:cubicBezTo>
                      <a:pt x="81" y="26"/>
                      <a:pt x="81" y="26"/>
                      <a:pt x="81" y="25"/>
                    </a:cubicBezTo>
                    <a:cubicBezTo>
                      <a:pt x="81" y="25"/>
                      <a:pt x="80" y="25"/>
                      <a:pt x="80" y="24"/>
                    </a:cubicBezTo>
                    <a:cubicBezTo>
                      <a:pt x="80" y="23"/>
                      <a:pt x="80" y="23"/>
                      <a:pt x="80" y="22"/>
                    </a:cubicBezTo>
                    <a:cubicBezTo>
                      <a:pt x="80" y="21"/>
                      <a:pt x="80" y="20"/>
                      <a:pt x="81" y="20"/>
                    </a:cubicBezTo>
                    <a:cubicBezTo>
                      <a:pt x="81" y="21"/>
                      <a:pt x="81" y="21"/>
                      <a:pt x="82" y="21"/>
                    </a:cubicBezTo>
                    <a:cubicBezTo>
                      <a:pt x="82" y="21"/>
                      <a:pt x="82" y="21"/>
                      <a:pt x="82" y="2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84" y="21"/>
                      <a:pt x="84" y="21"/>
                      <a:pt x="84" y="21"/>
                    </a:cubicBezTo>
                    <a:cubicBezTo>
                      <a:pt x="85" y="21"/>
                      <a:pt x="85" y="21"/>
                      <a:pt x="85" y="20"/>
                    </a:cubicBezTo>
                    <a:cubicBezTo>
                      <a:pt x="85" y="20"/>
                      <a:pt x="85" y="20"/>
                      <a:pt x="85" y="20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5" y="17"/>
                      <a:pt x="85" y="16"/>
                      <a:pt x="86" y="16"/>
                    </a:cubicBezTo>
                    <a:cubicBezTo>
                      <a:pt x="87" y="15"/>
                      <a:pt x="87" y="15"/>
                      <a:pt x="88" y="15"/>
                    </a:cubicBezTo>
                    <a:cubicBezTo>
                      <a:pt x="89" y="15"/>
                      <a:pt x="89" y="15"/>
                      <a:pt x="90" y="15"/>
                    </a:cubicBezTo>
                    <a:cubicBezTo>
                      <a:pt x="90" y="15"/>
                      <a:pt x="90" y="15"/>
                      <a:pt x="90" y="1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8" y="14"/>
                      <a:pt x="87" y="13"/>
                    </a:cubicBezTo>
                    <a:cubicBezTo>
                      <a:pt x="87" y="13"/>
                      <a:pt x="87" y="13"/>
                      <a:pt x="87" y="13"/>
                    </a:cubicBezTo>
                    <a:cubicBezTo>
                      <a:pt x="87" y="12"/>
                      <a:pt x="87" y="12"/>
                      <a:pt x="86" y="12"/>
                    </a:cubicBezTo>
                    <a:cubicBezTo>
                      <a:pt x="86" y="12"/>
                      <a:pt x="86" y="12"/>
                      <a:pt x="85" y="12"/>
                    </a:cubicBezTo>
                    <a:cubicBezTo>
                      <a:pt x="85" y="12"/>
                      <a:pt x="85" y="12"/>
                      <a:pt x="84" y="12"/>
                    </a:cubicBezTo>
                    <a:cubicBezTo>
                      <a:pt x="84" y="13"/>
                      <a:pt x="84" y="13"/>
                      <a:pt x="83" y="13"/>
                    </a:cubicBezTo>
                    <a:cubicBezTo>
                      <a:pt x="83" y="13"/>
                      <a:pt x="82" y="13"/>
                      <a:pt x="82" y="13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0"/>
                      <a:pt x="78" y="11"/>
                      <a:pt x="77" y="11"/>
                    </a:cubicBezTo>
                    <a:cubicBezTo>
                      <a:pt x="77" y="11"/>
                      <a:pt x="77" y="11"/>
                      <a:pt x="76" y="11"/>
                    </a:cubicBezTo>
                    <a:cubicBezTo>
                      <a:pt x="76" y="11"/>
                      <a:pt x="75" y="11"/>
                      <a:pt x="75" y="11"/>
                    </a:cubicBezTo>
                    <a:cubicBezTo>
                      <a:pt x="75" y="11"/>
                      <a:pt x="74" y="11"/>
                      <a:pt x="74" y="11"/>
                    </a:cubicBezTo>
                    <a:cubicBezTo>
                      <a:pt x="74" y="12"/>
                      <a:pt x="73" y="12"/>
                      <a:pt x="73" y="12"/>
                    </a:cubicBezTo>
                    <a:cubicBezTo>
                      <a:pt x="73" y="12"/>
                      <a:pt x="72" y="12"/>
                      <a:pt x="72" y="12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71" y="11"/>
                      <a:pt x="71" y="11"/>
                      <a:pt x="71" y="12"/>
                    </a:cubicBezTo>
                    <a:cubicBezTo>
                      <a:pt x="70" y="12"/>
                      <a:pt x="70" y="12"/>
                      <a:pt x="70" y="13"/>
                    </a:cubicBezTo>
                    <a:cubicBezTo>
                      <a:pt x="70" y="13"/>
                      <a:pt x="70" y="13"/>
                      <a:pt x="69" y="13"/>
                    </a:cubicBezTo>
                    <a:cubicBezTo>
                      <a:pt x="69" y="13"/>
                      <a:pt x="68" y="13"/>
                      <a:pt x="68" y="13"/>
                    </a:cubicBezTo>
                    <a:cubicBezTo>
                      <a:pt x="68" y="12"/>
                      <a:pt x="67" y="12"/>
                      <a:pt x="67" y="12"/>
                    </a:cubicBezTo>
                    <a:cubicBezTo>
                      <a:pt x="66" y="12"/>
                      <a:pt x="66" y="12"/>
                      <a:pt x="66" y="11"/>
                    </a:cubicBezTo>
                    <a:cubicBezTo>
                      <a:pt x="66" y="11"/>
                      <a:pt x="65" y="11"/>
                      <a:pt x="65" y="11"/>
                    </a:cubicBezTo>
                    <a:cubicBezTo>
                      <a:pt x="65" y="11"/>
                      <a:pt x="65" y="10"/>
                      <a:pt x="64" y="10"/>
                    </a:cubicBezTo>
                    <a:cubicBezTo>
                      <a:pt x="64" y="10"/>
                      <a:pt x="64" y="9"/>
                      <a:pt x="63" y="9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3" y="9"/>
                      <a:pt x="63" y="8"/>
                      <a:pt x="63" y="8"/>
                    </a:cubicBezTo>
                    <a:cubicBezTo>
                      <a:pt x="62" y="7"/>
                      <a:pt x="62" y="7"/>
                      <a:pt x="61" y="7"/>
                    </a:cubicBezTo>
                    <a:cubicBezTo>
                      <a:pt x="60" y="6"/>
                      <a:pt x="60" y="6"/>
                      <a:pt x="59" y="6"/>
                    </a:cubicBezTo>
                    <a:cubicBezTo>
                      <a:pt x="59" y="5"/>
                      <a:pt x="58" y="5"/>
                      <a:pt x="58" y="5"/>
                    </a:cubicBezTo>
                    <a:cubicBezTo>
                      <a:pt x="57" y="5"/>
                      <a:pt x="57" y="5"/>
                      <a:pt x="56" y="5"/>
                    </a:cubicBezTo>
                    <a:cubicBezTo>
                      <a:pt x="56" y="4"/>
                      <a:pt x="56" y="4"/>
                      <a:pt x="56" y="3"/>
                    </a:cubicBezTo>
                    <a:cubicBezTo>
                      <a:pt x="55" y="3"/>
                      <a:pt x="55" y="3"/>
                      <a:pt x="54" y="3"/>
                    </a:cubicBezTo>
                    <a:cubicBezTo>
                      <a:pt x="54" y="3"/>
                      <a:pt x="53" y="3"/>
                      <a:pt x="53" y="3"/>
                    </a:cubicBezTo>
                    <a:cubicBezTo>
                      <a:pt x="53" y="3"/>
                      <a:pt x="52" y="4"/>
                      <a:pt x="52" y="4"/>
                    </a:cubicBezTo>
                    <a:cubicBezTo>
                      <a:pt x="51" y="4"/>
                      <a:pt x="51" y="5"/>
                      <a:pt x="51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4"/>
                    </a:cubicBezTo>
                    <a:cubicBezTo>
                      <a:pt x="49" y="3"/>
                      <a:pt x="49" y="3"/>
                      <a:pt x="48" y="3"/>
                    </a:cubicBezTo>
                    <a:cubicBezTo>
                      <a:pt x="48" y="3"/>
                      <a:pt x="48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5" y="3"/>
                    </a:cubicBezTo>
                    <a:cubicBezTo>
                      <a:pt x="45" y="2"/>
                      <a:pt x="45" y="2"/>
                      <a:pt x="44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1"/>
                      <a:pt x="43" y="0"/>
                      <a:pt x="43" y="0"/>
                    </a:cubicBezTo>
                    <a:cubicBezTo>
                      <a:pt x="43" y="0"/>
                      <a:pt x="42" y="0"/>
                      <a:pt x="4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1"/>
                    </a:cubicBezTo>
                    <a:cubicBezTo>
                      <a:pt x="40" y="1"/>
                      <a:pt x="40" y="0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8" y="2"/>
                      <a:pt x="38" y="2"/>
                      <a:pt x="37" y="2"/>
                    </a:cubicBezTo>
                    <a:cubicBezTo>
                      <a:pt x="37" y="2"/>
                      <a:pt x="37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3" y="3"/>
                      <a:pt x="33" y="3"/>
                      <a:pt x="32" y="3"/>
                    </a:cubicBezTo>
                    <a:cubicBezTo>
                      <a:pt x="32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4"/>
                    </a:cubicBezTo>
                    <a:cubicBezTo>
                      <a:pt x="30" y="4"/>
                      <a:pt x="30" y="4"/>
                      <a:pt x="29" y="4"/>
                    </a:cubicBezTo>
                    <a:cubicBezTo>
                      <a:pt x="29" y="4"/>
                      <a:pt x="28" y="3"/>
                      <a:pt x="28" y="4"/>
                    </a:cubicBezTo>
                    <a:cubicBezTo>
                      <a:pt x="28" y="4"/>
                      <a:pt x="27" y="4"/>
                      <a:pt x="27" y="5"/>
                    </a:cubicBezTo>
                    <a:cubicBezTo>
                      <a:pt x="27" y="5"/>
                      <a:pt x="27" y="5"/>
                      <a:pt x="28" y="5"/>
                    </a:cubicBezTo>
                    <a:cubicBezTo>
                      <a:pt x="28" y="5"/>
                      <a:pt x="28" y="5"/>
                      <a:pt x="29" y="5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8" y="7"/>
                      <a:pt x="28" y="7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7" y="8"/>
                      <a:pt x="27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9"/>
                      <a:pt x="27" y="9"/>
                      <a:pt x="27" y="10"/>
                    </a:cubicBezTo>
                    <a:cubicBezTo>
                      <a:pt x="27" y="10"/>
                      <a:pt x="26" y="9"/>
                      <a:pt x="26" y="10"/>
                    </a:cubicBezTo>
                    <a:cubicBezTo>
                      <a:pt x="26" y="10"/>
                      <a:pt x="26" y="11"/>
                      <a:pt x="26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9" y="11"/>
                      <a:pt x="29" y="11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9" y="13"/>
                      <a:pt x="28" y="13"/>
                      <a:pt x="27" y="13"/>
                    </a:cubicBezTo>
                    <a:cubicBezTo>
                      <a:pt x="27" y="13"/>
                      <a:pt x="27" y="13"/>
                      <a:pt x="26" y="13"/>
                    </a:cubicBezTo>
                    <a:cubicBezTo>
                      <a:pt x="26" y="13"/>
                      <a:pt x="26" y="13"/>
                      <a:pt x="25" y="12"/>
                    </a:cubicBezTo>
                    <a:cubicBezTo>
                      <a:pt x="25" y="12"/>
                      <a:pt x="24" y="12"/>
                      <a:pt x="24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2"/>
                      <a:pt x="21" y="12"/>
                      <a:pt x="21" y="13"/>
                    </a:cubicBezTo>
                    <a:cubicBezTo>
                      <a:pt x="20" y="13"/>
                      <a:pt x="19" y="12"/>
                      <a:pt x="18" y="13"/>
                    </a:cubicBezTo>
                    <a:cubicBezTo>
                      <a:pt x="17" y="13"/>
                      <a:pt x="17" y="13"/>
                      <a:pt x="16" y="13"/>
                    </a:cubicBezTo>
                    <a:cubicBezTo>
                      <a:pt x="16" y="13"/>
                      <a:pt x="16" y="12"/>
                      <a:pt x="15" y="12"/>
                    </a:cubicBezTo>
                    <a:cubicBezTo>
                      <a:pt x="15" y="12"/>
                      <a:pt x="14" y="12"/>
                      <a:pt x="14" y="12"/>
                    </a:cubicBezTo>
                    <a:cubicBezTo>
                      <a:pt x="13" y="12"/>
                      <a:pt x="13" y="11"/>
                      <a:pt x="13" y="11"/>
                    </a:cubicBezTo>
                    <a:cubicBezTo>
                      <a:pt x="12" y="10"/>
                      <a:pt x="12" y="10"/>
                      <a:pt x="11" y="10"/>
                    </a:cubicBezTo>
                    <a:cubicBezTo>
                      <a:pt x="11" y="10"/>
                      <a:pt x="11" y="10"/>
                      <a:pt x="10" y="10"/>
                    </a:cubicBezTo>
                    <a:cubicBezTo>
                      <a:pt x="9" y="10"/>
                      <a:pt x="9" y="10"/>
                      <a:pt x="8" y="10"/>
                    </a:cubicBezTo>
                    <a:cubicBezTo>
                      <a:pt x="7" y="11"/>
                      <a:pt x="7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5" y="12"/>
                      <a:pt x="4" y="13"/>
                    </a:cubicBezTo>
                    <a:cubicBezTo>
                      <a:pt x="4" y="13"/>
                      <a:pt x="4" y="14"/>
                      <a:pt x="3" y="14"/>
                    </a:cubicBezTo>
                    <a:cubicBezTo>
                      <a:pt x="3" y="14"/>
                      <a:pt x="2" y="15"/>
                      <a:pt x="2" y="15"/>
                    </a:cubicBezTo>
                    <a:cubicBezTo>
                      <a:pt x="2" y="15"/>
                      <a:pt x="2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0" y="17"/>
                      <a:pt x="0" y="17"/>
                      <a:pt x="1" y="18"/>
                    </a:cubicBezTo>
                    <a:cubicBezTo>
                      <a:pt x="1" y="18"/>
                      <a:pt x="1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3" y="20"/>
                      <a:pt x="2" y="20"/>
                      <a:pt x="2" y="21"/>
                    </a:cubicBezTo>
                    <a:cubicBezTo>
                      <a:pt x="2" y="22"/>
                      <a:pt x="3" y="22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3"/>
                      <a:pt x="4" y="23"/>
                    </a:cubicBezTo>
                    <a:cubicBezTo>
                      <a:pt x="4" y="23"/>
                      <a:pt x="4" y="22"/>
                      <a:pt x="5" y="22"/>
                    </a:cubicBezTo>
                    <a:cubicBezTo>
                      <a:pt x="5" y="22"/>
                      <a:pt x="6" y="22"/>
                      <a:pt x="6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1"/>
                      <a:pt x="7" y="21"/>
                      <a:pt x="8" y="20"/>
                    </a:cubicBezTo>
                    <a:cubicBezTo>
                      <a:pt x="8" y="20"/>
                      <a:pt x="9" y="20"/>
                      <a:pt x="9" y="20"/>
                    </a:cubicBezTo>
                    <a:cubicBezTo>
                      <a:pt x="10" y="21"/>
                      <a:pt x="10" y="21"/>
                      <a:pt x="11" y="21"/>
                    </a:cubicBezTo>
                    <a:cubicBezTo>
                      <a:pt x="11" y="21"/>
                      <a:pt x="12" y="21"/>
                      <a:pt x="12" y="21"/>
                    </a:cubicBezTo>
                    <a:cubicBezTo>
                      <a:pt x="12" y="21"/>
                      <a:pt x="13" y="21"/>
                      <a:pt x="13" y="22"/>
                    </a:cubicBezTo>
                    <a:cubicBezTo>
                      <a:pt x="13" y="22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2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9" y="25"/>
                      <a:pt x="9" y="26"/>
                      <a:pt x="9" y="26"/>
                    </a:cubicBezTo>
                    <a:cubicBezTo>
                      <a:pt x="10" y="26"/>
                      <a:pt x="10" y="26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8"/>
                      <a:pt x="10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29"/>
                      <a:pt x="10" y="29"/>
                      <a:pt x="10" y="30"/>
                    </a:cubicBezTo>
                    <a:cubicBezTo>
                      <a:pt x="10" y="30"/>
                      <a:pt x="11" y="30"/>
                      <a:pt x="11" y="30"/>
                    </a:cubicBezTo>
                    <a:cubicBezTo>
                      <a:pt x="11" y="30"/>
                      <a:pt x="11" y="31"/>
                      <a:pt x="11" y="31"/>
                    </a:cubicBezTo>
                    <a:cubicBezTo>
                      <a:pt x="11" y="31"/>
                      <a:pt x="12" y="31"/>
                      <a:pt x="12" y="31"/>
                    </a:cubicBezTo>
                    <a:cubicBezTo>
                      <a:pt x="12" y="31"/>
                      <a:pt x="12" y="31"/>
                      <a:pt x="12" y="32"/>
                    </a:cubicBezTo>
                    <a:cubicBezTo>
                      <a:pt x="12" y="32"/>
                      <a:pt x="13" y="32"/>
                      <a:pt x="13" y="32"/>
                    </a:cubicBezTo>
                    <a:cubicBezTo>
                      <a:pt x="13" y="32"/>
                      <a:pt x="14" y="32"/>
                      <a:pt x="14" y="32"/>
                    </a:cubicBezTo>
                    <a:cubicBezTo>
                      <a:pt x="14" y="32"/>
                      <a:pt x="14" y="32"/>
                      <a:pt x="14" y="33"/>
                    </a:cubicBezTo>
                    <a:cubicBezTo>
                      <a:pt x="14" y="33"/>
                      <a:pt x="14" y="33"/>
                      <a:pt x="14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6" y="34"/>
                      <a:pt x="16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5"/>
                      <a:pt x="20" y="35"/>
                    </a:cubicBezTo>
                    <a:cubicBezTo>
                      <a:pt x="20" y="35"/>
                      <a:pt x="21" y="35"/>
                      <a:pt x="21" y="35"/>
                    </a:cubicBezTo>
                    <a:cubicBezTo>
                      <a:pt x="22" y="35"/>
                      <a:pt x="22" y="36"/>
                      <a:pt x="22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5"/>
                      <a:pt x="23" y="35"/>
                      <a:pt x="23" y="34"/>
                    </a:cubicBezTo>
                    <a:cubicBezTo>
                      <a:pt x="23" y="34"/>
                      <a:pt x="24" y="34"/>
                      <a:pt x="24" y="33"/>
                    </a:cubicBezTo>
                    <a:cubicBezTo>
                      <a:pt x="24" y="33"/>
                      <a:pt x="24" y="32"/>
                      <a:pt x="24" y="32"/>
                    </a:cubicBezTo>
                    <a:cubicBezTo>
                      <a:pt x="23" y="31"/>
                      <a:pt x="23" y="31"/>
                      <a:pt x="23" y="30"/>
                    </a:cubicBezTo>
                    <a:cubicBezTo>
                      <a:pt x="23" y="29"/>
                      <a:pt x="22" y="29"/>
                      <a:pt x="22" y="28"/>
                    </a:cubicBezTo>
                    <a:cubicBezTo>
                      <a:pt x="22" y="28"/>
                      <a:pt x="22" y="28"/>
                      <a:pt x="23" y="27"/>
                    </a:cubicBezTo>
                    <a:cubicBezTo>
                      <a:pt x="23" y="27"/>
                      <a:pt x="23" y="26"/>
                      <a:pt x="23" y="26"/>
                    </a:cubicBezTo>
                    <a:cubicBezTo>
                      <a:pt x="23" y="27"/>
                      <a:pt x="23" y="27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5" y="26"/>
                      <a:pt x="25" y="26"/>
                      <a:pt x="26" y="26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5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7" y="23"/>
                      <a:pt x="28" y="23"/>
                    </a:cubicBezTo>
                    <a:cubicBezTo>
                      <a:pt x="28" y="23"/>
                      <a:pt x="28" y="23"/>
                      <a:pt x="29" y="23"/>
                    </a:cubicBezTo>
                    <a:cubicBezTo>
                      <a:pt x="29" y="23"/>
                      <a:pt x="28" y="22"/>
                      <a:pt x="28" y="22"/>
                    </a:cubicBezTo>
                    <a:cubicBezTo>
                      <a:pt x="29" y="22"/>
                      <a:pt x="29" y="21"/>
                      <a:pt x="29" y="21"/>
                    </a:cubicBezTo>
                    <a:cubicBezTo>
                      <a:pt x="29" y="21"/>
                      <a:pt x="29" y="21"/>
                      <a:pt x="30" y="21"/>
                    </a:cubicBezTo>
                    <a:cubicBezTo>
                      <a:pt x="30" y="21"/>
                      <a:pt x="30" y="22"/>
                      <a:pt x="30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3" y="21"/>
                      <a:pt x="32" y="22"/>
                      <a:pt x="32" y="22"/>
                    </a:cubicBezTo>
                    <a:cubicBezTo>
                      <a:pt x="32" y="23"/>
                      <a:pt x="32" y="23"/>
                      <a:pt x="31" y="23"/>
                    </a:cubicBezTo>
                    <a:cubicBezTo>
                      <a:pt x="31" y="24"/>
                      <a:pt x="31" y="24"/>
                      <a:pt x="32" y="25"/>
                    </a:cubicBezTo>
                    <a:cubicBezTo>
                      <a:pt x="32" y="25"/>
                      <a:pt x="32" y="25"/>
                      <a:pt x="32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4" y="28"/>
                      <a:pt x="34" y="28"/>
                      <a:pt x="35" y="28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1"/>
                      <a:pt x="36" y="31"/>
                      <a:pt x="37" y="31"/>
                    </a:cubicBezTo>
                    <a:cubicBezTo>
                      <a:pt x="37" y="31"/>
                      <a:pt x="37" y="31"/>
                      <a:pt x="38" y="30"/>
                    </a:cubicBezTo>
                    <a:cubicBezTo>
                      <a:pt x="38" y="30"/>
                      <a:pt x="39" y="30"/>
                      <a:pt x="39" y="30"/>
                    </a:cubicBezTo>
                    <a:cubicBezTo>
                      <a:pt x="40" y="30"/>
                      <a:pt x="40" y="30"/>
                      <a:pt x="41" y="30"/>
                    </a:cubicBezTo>
                    <a:cubicBezTo>
                      <a:pt x="42" y="30"/>
                      <a:pt x="42" y="30"/>
                      <a:pt x="43" y="31"/>
                    </a:cubicBezTo>
                    <a:cubicBezTo>
                      <a:pt x="44" y="31"/>
                      <a:pt x="44" y="31"/>
                      <a:pt x="44" y="3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44" name="Freeform 135"/>
              <p:cNvSpPr>
                <a:spLocks/>
              </p:cNvSpPr>
              <p:nvPr/>
            </p:nvSpPr>
            <p:spPr bwMode="auto">
              <a:xfrm>
                <a:off x="5640389" y="16811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45" name="Freeform 136"/>
              <p:cNvSpPr>
                <a:spLocks/>
              </p:cNvSpPr>
              <p:nvPr/>
            </p:nvSpPr>
            <p:spPr bwMode="auto">
              <a:xfrm>
                <a:off x="4745039" y="1476376"/>
                <a:ext cx="431800" cy="227013"/>
              </a:xfrm>
              <a:custGeom>
                <a:avLst/>
                <a:gdLst>
                  <a:gd name="T0" fmla="*/ 13 w 40"/>
                  <a:gd name="T1" fmla="*/ 10 h 21"/>
                  <a:gd name="T2" fmla="*/ 15 w 40"/>
                  <a:gd name="T3" fmla="*/ 10 h 21"/>
                  <a:gd name="T4" fmla="*/ 16 w 40"/>
                  <a:gd name="T5" fmla="*/ 12 h 21"/>
                  <a:gd name="T6" fmla="*/ 16 w 40"/>
                  <a:gd name="T7" fmla="*/ 16 h 21"/>
                  <a:gd name="T8" fmla="*/ 14 w 40"/>
                  <a:gd name="T9" fmla="*/ 18 h 21"/>
                  <a:gd name="T10" fmla="*/ 16 w 40"/>
                  <a:gd name="T11" fmla="*/ 18 h 21"/>
                  <a:gd name="T12" fmla="*/ 17 w 40"/>
                  <a:gd name="T13" fmla="*/ 18 h 21"/>
                  <a:gd name="T14" fmla="*/ 18 w 40"/>
                  <a:gd name="T15" fmla="*/ 18 h 21"/>
                  <a:gd name="T16" fmla="*/ 19 w 40"/>
                  <a:gd name="T17" fmla="*/ 16 h 21"/>
                  <a:gd name="T18" fmla="*/ 21 w 40"/>
                  <a:gd name="T19" fmla="*/ 14 h 21"/>
                  <a:gd name="T20" fmla="*/ 22 w 40"/>
                  <a:gd name="T21" fmla="*/ 16 h 21"/>
                  <a:gd name="T22" fmla="*/ 25 w 40"/>
                  <a:gd name="T23" fmla="*/ 16 h 21"/>
                  <a:gd name="T24" fmla="*/ 25 w 40"/>
                  <a:gd name="T25" fmla="*/ 17 h 21"/>
                  <a:gd name="T26" fmla="*/ 25 w 40"/>
                  <a:gd name="T27" fmla="*/ 18 h 21"/>
                  <a:gd name="T28" fmla="*/ 26 w 40"/>
                  <a:gd name="T29" fmla="*/ 20 h 21"/>
                  <a:gd name="T30" fmla="*/ 29 w 40"/>
                  <a:gd name="T31" fmla="*/ 20 h 21"/>
                  <a:gd name="T32" fmla="*/ 31 w 40"/>
                  <a:gd name="T33" fmla="*/ 19 h 21"/>
                  <a:gd name="T34" fmla="*/ 33 w 40"/>
                  <a:gd name="T35" fmla="*/ 19 h 21"/>
                  <a:gd name="T36" fmla="*/ 32 w 40"/>
                  <a:gd name="T37" fmla="*/ 18 h 21"/>
                  <a:gd name="T38" fmla="*/ 29 w 40"/>
                  <a:gd name="T39" fmla="*/ 17 h 21"/>
                  <a:gd name="T40" fmla="*/ 29 w 40"/>
                  <a:gd name="T41" fmla="*/ 16 h 21"/>
                  <a:gd name="T42" fmla="*/ 31 w 40"/>
                  <a:gd name="T43" fmla="*/ 14 h 21"/>
                  <a:gd name="T44" fmla="*/ 34 w 40"/>
                  <a:gd name="T45" fmla="*/ 14 h 21"/>
                  <a:gd name="T46" fmla="*/ 36 w 40"/>
                  <a:gd name="T47" fmla="*/ 13 h 21"/>
                  <a:gd name="T48" fmla="*/ 38 w 40"/>
                  <a:gd name="T49" fmla="*/ 10 h 21"/>
                  <a:gd name="T50" fmla="*/ 39 w 40"/>
                  <a:gd name="T51" fmla="*/ 8 h 21"/>
                  <a:gd name="T52" fmla="*/ 36 w 40"/>
                  <a:gd name="T53" fmla="*/ 7 h 21"/>
                  <a:gd name="T54" fmla="*/ 32 w 40"/>
                  <a:gd name="T55" fmla="*/ 7 h 21"/>
                  <a:gd name="T56" fmla="*/ 29 w 40"/>
                  <a:gd name="T57" fmla="*/ 7 h 21"/>
                  <a:gd name="T58" fmla="*/ 25 w 40"/>
                  <a:gd name="T59" fmla="*/ 7 h 21"/>
                  <a:gd name="T60" fmla="*/ 22 w 40"/>
                  <a:gd name="T61" fmla="*/ 4 h 21"/>
                  <a:gd name="T62" fmla="*/ 20 w 40"/>
                  <a:gd name="T63" fmla="*/ 2 h 21"/>
                  <a:gd name="T64" fmla="*/ 17 w 40"/>
                  <a:gd name="T65" fmla="*/ 0 h 21"/>
                  <a:gd name="T66" fmla="*/ 14 w 40"/>
                  <a:gd name="T67" fmla="*/ 1 h 21"/>
                  <a:gd name="T68" fmla="*/ 12 w 40"/>
                  <a:gd name="T69" fmla="*/ 1 h 21"/>
                  <a:gd name="T70" fmla="*/ 10 w 40"/>
                  <a:gd name="T71" fmla="*/ 2 h 21"/>
                  <a:gd name="T72" fmla="*/ 8 w 40"/>
                  <a:gd name="T73" fmla="*/ 2 h 21"/>
                  <a:gd name="T74" fmla="*/ 6 w 40"/>
                  <a:gd name="T75" fmla="*/ 1 h 21"/>
                  <a:gd name="T76" fmla="*/ 3 w 40"/>
                  <a:gd name="T77" fmla="*/ 1 h 21"/>
                  <a:gd name="T78" fmla="*/ 2 w 40"/>
                  <a:gd name="T79" fmla="*/ 2 h 21"/>
                  <a:gd name="T80" fmla="*/ 1 w 40"/>
                  <a:gd name="T81" fmla="*/ 5 h 21"/>
                  <a:gd name="T82" fmla="*/ 1 w 40"/>
                  <a:gd name="T83" fmla="*/ 7 h 21"/>
                  <a:gd name="T84" fmla="*/ 0 w 40"/>
                  <a:gd name="T85" fmla="*/ 8 h 21"/>
                  <a:gd name="T86" fmla="*/ 0 w 40"/>
                  <a:gd name="T87" fmla="*/ 10 h 21"/>
                  <a:gd name="T88" fmla="*/ 1 w 40"/>
                  <a:gd name="T89" fmla="*/ 10 h 21"/>
                  <a:gd name="T90" fmla="*/ 3 w 40"/>
                  <a:gd name="T91" fmla="*/ 10 h 21"/>
                  <a:gd name="T92" fmla="*/ 5 w 40"/>
                  <a:gd name="T93" fmla="*/ 11 h 21"/>
                  <a:gd name="T94" fmla="*/ 7 w 40"/>
                  <a:gd name="T95" fmla="*/ 10 h 21"/>
                  <a:gd name="T96" fmla="*/ 9 w 40"/>
                  <a:gd name="T97" fmla="*/ 10 h 21"/>
                  <a:gd name="T98" fmla="*/ 10 w 40"/>
                  <a:gd name="T99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0" h="21">
                    <a:moveTo>
                      <a:pt x="12" y="9"/>
                    </a:move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4" y="10"/>
                      <a:pt x="14" y="10"/>
                    </a:cubicBezTo>
                    <a:cubicBezTo>
                      <a:pt x="14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1"/>
                      <a:pt x="15" y="11"/>
                      <a:pt x="16" y="1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4"/>
                      <a:pt x="16" y="14"/>
                      <a:pt x="16" y="15"/>
                    </a:cubicBezTo>
                    <a:cubicBezTo>
                      <a:pt x="16" y="15"/>
                      <a:pt x="16" y="15"/>
                      <a:pt x="16" y="16"/>
                    </a:cubicBezTo>
                    <a:cubicBezTo>
                      <a:pt x="15" y="16"/>
                      <a:pt x="15" y="16"/>
                      <a:pt x="15" y="17"/>
                    </a:cubicBezTo>
                    <a:cubicBezTo>
                      <a:pt x="16" y="17"/>
                      <a:pt x="14" y="17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6" y="18"/>
                    </a:cubicBezTo>
                    <a:cubicBezTo>
                      <a:pt x="16" y="18"/>
                      <a:pt x="16" y="18"/>
                      <a:pt x="16" y="17"/>
                    </a:cubicBezTo>
                    <a:cubicBezTo>
                      <a:pt x="16" y="17"/>
                      <a:pt x="17" y="17"/>
                      <a:pt x="17" y="17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9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7"/>
                      <a:pt x="18" y="17"/>
                    </a:cubicBezTo>
                    <a:cubicBezTo>
                      <a:pt x="18" y="17"/>
                      <a:pt x="19" y="17"/>
                      <a:pt x="19" y="17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20" y="15"/>
                      <a:pt x="20" y="16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4"/>
                      <a:pt x="21" y="14"/>
                      <a:pt x="21" y="14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5"/>
                      <a:pt x="22" y="15"/>
                      <a:pt x="22" y="15"/>
                    </a:cubicBezTo>
                    <a:cubicBezTo>
                      <a:pt x="22" y="15"/>
                      <a:pt x="22" y="15"/>
                      <a:pt x="22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6"/>
                      <a:pt x="24" y="16"/>
                      <a:pt x="24" y="16"/>
                    </a:cubicBezTo>
                    <a:cubicBezTo>
                      <a:pt x="24" y="16"/>
                      <a:pt x="25" y="16"/>
                      <a:pt x="25" y="16"/>
                    </a:cubicBezTo>
                    <a:cubicBezTo>
                      <a:pt x="26" y="16"/>
                      <a:pt x="26" y="15"/>
                      <a:pt x="26" y="16"/>
                    </a:cubicBezTo>
                    <a:cubicBezTo>
                      <a:pt x="27" y="16"/>
                      <a:pt x="26" y="16"/>
                      <a:pt x="26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4" y="17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8"/>
                      <a:pt x="24" y="18"/>
                      <a:pt x="25" y="18"/>
                    </a:cubicBezTo>
                    <a:cubicBezTo>
                      <a:pt x="25" y="18"/>
                      <a:pt x="25" y="18"/>
                      <a:pt x="26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6" y="19"/>
                      <a:pt x="26" y="20"/>
                    </a:cubicBezTo>
                    <a:cubicBezTo>
                      <a:pt x="27" y="20"/>
                      <a:pt x="27" y="20"/>
                      <a:pt x="27" y="21"/>
                    </a:cubicBezTo>
                    <a:cubicBezTo>
                      <a:pt x="27" y="21"/>
                      <a:pt x="28" y="21"/>
                      <a:pt x="28" y="21"/>
                    </a:cubicBezTo>
                    <a:cubicBezTo>
                      <a:pt x="28" y="20"/>
                      <a:pt x="28" y="20"/>
                      <a:pt x="29" y="20"/>
                    </a:cubicBezTo>
                    <a:cubicBezTo>
                      <a:pt x="29" y="19"/>
                      <a:pt x="29" y="20"/>
                      <a:pt x="30" y="20"/>
                    </a:cubicBezTo>
                    <a:cubicBezTo>
                      <a:pt x="30" y="20"/>
                      <a:pt x="30" y="20"/>
                      <a:pt x="30" y="19"/>
                    </a:cubicBezTo>
                    <a:cubicBezTo>
                      <a:pt x="30" y="19"/>
                      <a:pt x="30" y="19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2" y="19"/>
                      <a:pt x="33" y="19"/>
                      <a:pt x="33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3" y="18"/>
                      <a:pt x="33" y="18"/>
                      <a:pt x="32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29" y="17"/>
                      <a:pt x="29" y="17"/>
                    </a:cubicBezTo>
                    <a:cubicBezTo>
                      <a:pt x="29" y="17"/>
                      <a:pt x="29" y="17"/>
                      <a:pt x="29" y="16"/>
                    </a:cubicBezTo>
                    <a:cubicBezTo>
                      <a:pt x="29" y="16"/>
                      <a:pt x="28" y="16"/>
                      <a:pt x="28" y="16"/>
                    </a:cubicBezTo>
                    <a:cubicBezTo>
                      <a:pt x="28" y="16"/>
                      <a:pt x="29" y="16"/>
                      <a:pt x="29" y="16"/>
                    </a:cubicBezTo>
                    <a:cubicBezTo>
                      <a:pt x="29" y="16"/>
                      <a:pt x="29" y="15"/>
                      <a:pt x="30" y="15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1" y="14"/>
                      <a:pt x="31" y="15"/>
                      <a:pt x="31" y="14"/>
                    </a:cubicBezTo>
                    <a:cubicBezTo>
                      <a:pt x="32" y="14"/>
                      <a:pt x="32" y="14"/>
                      <a:pt x="33" y="14"/>
                    </a:cubicBezTo>
                    <a:cubicBezTo>
                      <a:pt x="33" y="14"/>
                      <a:pt x="33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3"/>
                      <a:pt x="36" y="13"/>
                      <a:pt x="3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3"/>
                      <a:pt x="37" y="13"/>
                      <a:pt x="37" y="12"/>
                    </a:cubicBezTo>
                    <a:cubicBezTo>
                      <a:pt x="38" y="12"/>
                      <a:pt x="38" y="12"/>
                      <a:pt x="38" y="11"/>
                    </a:cubicBezTo>
                    <a:cubicBezTo>
                      <a:pt x="38" y="11"/>
                      <a:pt x="38" y="11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0"/>
                      <a:pt x="39" y="10"/>
                      <a:pt x="39" y="10"/>
                    </a:cubicBezTo>
                    <a:cubicBezTo>
                      <a:pt x="40" y="9"/>
                      <a:pt x="40" y="9"/>
                      <a:pt x="39" y="8"/>
                    </a:cubicBezTo>
                    <a:cubicBezTo>
                      <a:pt x="39" y="8"/>
                      <a:pt x="39" y="8"/>
                      <a:pt x="38" y="8"/>
                    </a:cubicBezTo>
                    <a:cubicBezTo>
                      <a:pt x="38" y="8"/>
                      <a:pt x="37" y="8"/>
                      <a:pt x="37" y="7"/>
                    </a:cubicBezTo>
                    <a:cubicBezTo>
                      <a:pt x="37" y="7"/>
                      <a:pt x="36" y="7"/>
                      <a:pt x="36" y="7"/>
                    </a:cubicBezTo>
                    <a:cubicBezTo>
                      <a:pt x="35" y="7"/>
                      <a:pt x="35" y="8"/>
                      <a:pt x="34" y="8"/>
                    </a:cubicBezTo>
                    <a:cubicBezTo>
                      <a:pt x="34" y="8"/>
                      <a:pt x="33" y="8"/>
                      <a:pt x="33" y="8"/>
                    </a:cubicBezTo>
                    <a:cubicBezTo>
                      <a:pt x="32" y="8"/>
                      <a:pt x="33" y="7"/>
                      <a:pt x="32" y="7"/>
                    </a:cubicBezTo>
                    <a:cubicBezTo>
                      <a:pt x="32" y="6"/>
                      <a:pt x="32" y="6"/>
                      <a:pt x="31" y="6"/>
                    </a:cubicBezTo>
                    <a:cubicBezTo>
                      <a:pt x="31" y="6"/>
                      <a:pt x="31" y="6"/>
                      <a:pt x="30" y="6"/>
                    </a:cubicBezTo>
                    <a:cubicBezTo>
                      <a:pt x="30" y="6"/>
                      <a:pt x="30" y="6"/>
                      <a:pt x="29" y="7"/>
                    </a:cubicBezTo>
                    <a:cubicBezTo>
                      <a:pt x="29" y="7"/>
                      <a:pt x="29" y="7"/>
                      <a:pt x="28" y="7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6" y="7"/>
                      <a:pt x="26" y="7"/>
                      <a:pt x="25" y="7"/>
                    </a:cubicBezTo>
                    <a:cubicBezTo>
                      <a:pt x="25" y="7"/>
                      <a:pt x="25" y="7"/>
                      <a:pt x="24" y="6"/>
                    </a:cubicBezTo>
                    <a:cubicBezTo>
                      <a:pt x="24" y="6"/>
                      <a:pt x="24" y="6"/>
                      <a:pt x="24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22" y="4"/>
                      <a:pt x="22" y="4"/>
                      <a:pt x="21" y="4"/>
                    </a:cubicBezTo>
                    <a:cubicBezTo>
                      <a:pt x="21" y="4"/>
                      <a:pt x="21" y="4"/>
                      <a:pt x="20" y="4"/>
                    </a:cubicBezTo>
                    <a:cubicBezTo>
                      <a:pt x="20" y="3"/>
                      <a:pt x="20" y="3"/>
                      <a:pt x="20" y="2"/>
                    </a:cubicBezTo>
                    <a:cubicBezTo>
                      <a:pt x="19" y="2"/>
                      <a:pt x="20" y="1"/>
                      <a:pt x="19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8" y="0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4"/>
                      <a:pt x="2" y="4"/>
                    </a:cubicBezTo>
                    <a:cubicBezTo>
                      <a:pt x="2" y="4"/>
                      <a:pt x="2" y="4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3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1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8" y="11"/>
                      <a:pt x="8" y="11"/>
                    </a:cubicBezTo>
                    <a:cubicBezTo>
                      <a:pt x="8" y="11"/>
                      <a:pt x="8" y="11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9"/>
                      <a:pt x="11" y="9"/>
                      <a:pt x="12" y="9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46" name="Freeform 137"/>
              <p:cNvSpPr>
                <a:spLocks/>
              </p:cNvSpPr>
              <p:nvPr/>
            </p:nvSpPr>
            <p:spPr bwMode="auto">
              <a:xfrm>
                <a:off x="7713664" y="3011489"/>
                <a:ext cx="11113" cy="20638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0 h 2"/>
                  <a:gd name="T8" fmla="*/ 1 w 1"/>
                  <a:gd name="T9" fmla="*/ 0 h 2"/>
                  <a:gd name="T10" fmla="*/ 0 w 1"/>
                  <a:gd name="T11" fmla="*/ 0 h 2"/>
                  <a:gd name="T12" fmla="*/ 0 w 1"/>
                  <a:gd name="T13" fmla="*/ 1 h 2"/>
                  <a:gd name="T14" fmla="*/ 0 w 1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47" name="Freeform 138"/>
              <p:cNvSpPr>
                <a:spLocks/>
              </p:cNvSpPr>
              <p:nvPr/>
            </p:nvSpPr>
            <p:spPr bwMode="auto">
              <a:xfrm>
                <a:off x="7562852" y="3130551"/>
                <a:ext cx="31750" cy="9525"/>
              </a:xfrm>
              <a:custGeom>
                <a:avLst/>
                <a:gdLst>
                  <a:gd name="T0" fmla="*/ 2 w 3"/>
                  <a:gd name="T1" fmla="*/ 1 h 1"/>
                  <a:gd name="T2" fmla="*/ 3 w 3"/>
                  <a:gd name="T3" fmla="*/ 0 h 1"/>
                  <a:gd name="T4" fmla="*/ 2 w 3"/>
                  <a:gd name="T5" fmla="*/ 0 h 1"/>
                  <a:gd name="T6" fmla="*/ 1 w 3"/>
                  <a:gd name="T7" fmla="*/ 0 h 1"/>
                  <a:gd name="T8" fmla="*/ 1 w 3"/>
                  <a:gd name="T9" fmla="*/ 0 h 1"/>
                  <a:gd name="T10" fmla="*/ 0 w 3"/>
                  <a:gd name="T11" fmla="*/ 1 h 1"/>
                  <a:gd name="T12" fmla="*/ 1 w 3"/>
                  <a:gd name="T13" fmla="*/ 1 h 1"/>
                  <a:gd name="T14" fmla="*/ 1 w 3"/>
                  <a:gd name="T15" fmla="*/ 1 h 1"/>
                  <a:gd name="T16" fmla="*/ 2 w 3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1"/>
                      <a:pt x="2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48" name="Freeform 139"/>
              <p:cNvSpPr>
                <a:spLocks/>
              </p:cNvSpPr>
              <p:nvPr/>
            </p:nvSpPr>
            <p:spPr bwMode="auto">
              <a:xfrm>
                <a:off x="7680327" y="3022601"/>
                <a:ext cx="53975" cy="96838"/>
              </a:xfrm>
              <a:custGeom>
                <a:avLst/>
                <a:gdLst>
                  <a:gd name="T0" fmla="*/ 1 w 5"/>
                  <a:gd name="T1" fmla="*/ 8 h 9"/>
                  <a:gd name="T2" fmla="*/ 2 w 5"/>
                  <a:gd name="T3" fmla="*/ 8 h 9"/>
                  <a:gd name="T4" fmla="*/ 2 w 5"/>
                  <a:gd name="T5" fmla="*/ 9 h 9"/>
                  <a:gd name="T6" fmla="*/ 3 w 5"/>
                  <a:gd name="T7" fmla="*/ 9 h 9"/>
                  <a:gd name="T8" fmla="*/ 3 w 5"/>
                  <a:gd name="T9" fmla="*/ 8 h 9"/>
                  <a:gd name="T10" fmla="*/ 3 w 5"/>
                  <a:gd name="T11" fmla="*/ 8 h 9"/>
                  <a:gd name="T12" fmla="*/ 3 w 5"/>
                  <a:gd name="T13" fmla="*/ 7 h 9"/>
                  <a:gd name="T14" fmla="*/ 3 w 5"/>
                  <a:gd name="T15" fmla="*/ 6 h 9"/>
                  <a:gd name="T16" fmla="*/ 4 w 5"/>
                  <a:gd name="T17" fmla="*/ 6 h 9"/>
                  <a:gd name="T18" fmla="*/ 5 w 5"/>
                  <a:gd name="T19" fmla="*/ 5 h 9"/>
                  <a:gd name="T20" fmla="*/ 5 w 5"/>
                  <a:gd name="T21" fmla="*/ 5 h 9"/>
                  <a:gd name="T22" fmla="*/ 4 w 5"/>
                  <a:gd name="T23" fmla="*/ 4 h 9"/>
                  <a:gd name="T24" fmla="*/ 5 w 5"/>
                  <a:gd name="T25" fmla="*/ 3 h 9"/>
                  <a:gd name="T26" fmla="*/ 5 w 5"/>
                  <a:gd name="T27" fmla="*/ 2 h 9"/>
                  <a:gd name="T28" fmla="*/ 5 w 5"/>
                  <a:gd name="T29" fmla="*/ 2 h 9"/>
                  <a:gd name="T30" fmla="*/ 4 w 5"/>
                  <a:gd name="T31" fmla="*/ 2 h 9"/>
                  <a:gd name="T32" fmla="*/ 3 w 5"/>
                  <a:gd name="T33" fmla="*/ 2 h 9"/>
                  <a:gd name="T34" fmla="*/ 3 w 5"/>
                  <a:gd name="T35" fmla="*/ 1 h 9"/>
                  <a:gd name="T36" fmla="*/ 2 w 5"/>
                  <a:gd name="T37" fmla="*/ 0 h 9"/>
                  <a:gd name="T38" fmla="*/ 2 w 5"/>
                  <a:gd name="T39" fmla="*/ 1 h 9"/>
                  <a:gd name="T40" fmla="*/ 1 w 5"/>
                  <a:gd name="T41" fmla="*/ 1 h 9"/>
                  <a:gd name="T42" fmla="*/ 1 w 5"/>
                  <a:gd name="T43" fmla="*/ 2 h 9"/>
                  <a:gd name="T44" fmla="*/ 1 w 5"/>
                  <a:gd name="T45" fmla="*/ 3 h 9"/>
                  <a:gd name="T46" fmla="*/ 1 w 5"/>
                  <a:gd name="T47" fmla="*/ 4 h 9"/>
                  <a:gd name="T48" fmla="*/ 1 w 5"/>
                  <a:gd name="T49" fmla="*/ 4 h 9"/>
                  <a:gd name="T50" fmla="*/ 1 w 5"/>
                  <a:gd name="T51" fmla="*/ 5 h 9"/>
                  <a:gd name="T52" fmla="*/ 2 w 5"/>
                  <a:gd name="T53" fmla="*/ 6 h 9"/>
                  <a:gd name="T54" fmla="*/ 1 w 5"/>
                  <a:gd name="T55" fmla="*/ 7 h 9"/>
                  <a:gd name="T56" fmla="*/ 1 w 5"/>
                  <a:gd name="T57" fmla="*/ 8 h 9"/>
                  <a:gd name="T58" fmla="*/ 0 w 5"/>
                  <a:gd name="T59" fmla="*/ 8 h 9"/>
                  <a:gd name="T60" fmla="*/ 1 w 5"/>
                  <a:gd name="T6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" h="9">
                    <a:moveTo>
                      <a:pt x="1" y="8"/>
                    </a:moveTo>
                    <a:cubicBezTo>
                      <a:pt x="1" y="8"/>
                      <a:pt x="2" y="8"/>
                      <a:pt x="2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3" y="6"/>
                      <a:pt x="2" y="6"/>
                      <a:pt x="3" y="6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1" y="8"/>
                      <a:pt x="1" y="8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49" name="Freeform 140"/>
              <p:cNvSpPr>
                <a:spLocks/>
              </p:cNvSpPr>
              <p:nvPr/>
            </p:nvSpPr>
            <p:spPr bwMode="auto">
              <a:xfrm>
                <a:off x="7767639" y="3086101"/>
                <a:ext cx="31750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3 w 3"/>
                  <a:gd name="T5" fmla="*/ 2 h 2"/>
                  <a:gd name="T6" fmla="*/ 3 w 3"/>
                  <a:gd name="T7" fmla="*/ 1 h 2"/>
                  <a:gd name="T8" fmla="*/ 3 w 3"/>
                  <a:gd name="T9" fmla="*/ 0 h 2"/>
                  <a:gd name="T10" fmla="*/ 3 w 3"/>
                  <a:gd name="T11" fmla="*/ 0 h 2"/>
                  <a:gd name="T12" fmla="*/ 2 w 3"/>
                  <a:gd name="T13" fmla="*/ 0 h 2"/>
                  <a:gd name="T14" fmla="*/ 1 w 3"/>
                  <a:gd name="T15" fmla="*/ 0 h 2"/>
                  <a:gd name="T16" fmla="*/ 1 w 3"/>
                  <a:gd name="T17" fmla="*/ 1 h 2"/>
                  <a:gd name="T18" fmla="*/ 0 w 3"/>
                  <a:gd name="T19" fmla="*/ 1 h 2"/>
                  <a:gd name="T20" fmla="*/ 1 w 3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50" name="Freeform 141"/>
              <p:cNvSpPr>
                <a:spLocks/>
              </p:cNvSpPr>
              <p:nvPr/>
            </p:nvSpPr>
            <p:spPr bwMode="auto">
              <a:xfrm>
                <a:off x="7778752" y="3108326"/>
                <a:ext cx="0" cy="22225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  <a:gd name="T3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2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51" name="Freeform 142"/>
              <p:cNvSpPr>
                <a:spLocks/>
              </p:cNvSpPr>
              <p:nvPr/>
            </p:nvSpPr>
            <p:spPr bwMode="auto">
              <a:xfrm>
                <a:off x="7907339" y="3108326"/>
                <a:ext cx="33338" cy="22225"/>
              </a:xfrm>
              <a:custGeom>
                <a:avLst/>
                <a:gdLst>
                  <a:gd name="T0" fmla="*/ 1 w 3"/>
                  <a:gd name="T1" fmla="*/ 1 h 2"/>
                  <a:gd name="T2" fmla="*/ 1 w 3"/>
                  <a:gd name="T3" fmla="*/ 2 h 2"/>
                  <a:gd name="T4" fmla="*/ 2 w 3"/>
                  <a:gd name="T5" fmla="*/ 2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  <a:gd name="T12" fmla="*/ 1 w 3"/>
                  <a:gd name="T13" fmla="*/ 0 h 2"/>
                  <a:gd name="T14" fmla="*/ 1 w 3"/>
                  <a:gd name="T15" fmla="*/ 0 h 2"/>
                  <a:gd name="T16" fmla="*/ 0 w 3"/>
                  <a:gd name="T17" fmla="*/ 1 h 2"/>
                  <a:gd name="T18" fmla="*/ 1 w 3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52" name="Freeform 143"/>
              <p:cNvSpPr>
                <a:spLocks/>
              </p:cNvSpPr>
              <p:nvPr/>
            </p:nvSpPr>
            <p:spPr bwMode="auto">
              <a:xfrm>
                <a:off x="7605714" y="3130551"/>
                <a:ext cx="31750" cy="20638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0 w 3"/>
                  <a:gd name="T7" fmla="*/ 1 h 2"/>
                  <a:gd name="T8" fmla="*/ 0 w 3"/>
                  <a:gd name="T9" fmla="*/ 2 h 2"/>
                  <a:gd name="T10" fmla="*/ 1 w 3"/>
                  <a:gd name="T11" fmla="*/ 2 h 2"/>
                  <a:gd name="T12" fmla="*/ 1 w 3"/>
                  <a:gd name="T13" fmla="*/ 2 h 2"/>
                  <a:gd name="T14" fmla="*/ 2 w 3"/>
                  <a:gd name="T15" fmla="*/ 2 h 2"/>
                  <a:gd name="T16" fmla="*/ 3 w 3"/>
                  <a:gd name="T17" fmla="*/ 2 h 2"/>
                  <a:gd name="T18" fmla="*/ 3 w 3"/>
                  <a:gd name="T19" fmla="*/ 1 h 2"/>
                  <a:gd name="T20" fmla="*/ 2 w 3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53" name="Freeform 144"/>
              <p:cNvSpPr>
                <a:spLocks/>
              </p:cNvSpPr>
              <p:nvPr/>
            </p:nvSpPr>
            <p:spPr bwMode="auto">
              <a:xfrm>
                <a:off x="7691439" y="3130551"/>
                <a:ext cx="22225" cy="20638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0 h 2"/>
                  <a:gd name="T4" fmla="*/ 0 w 2"/>
                  <a:gd name="T5" fmla="*/ 0 h 2"/>
                  <a:gd name="T6" fmla="*/ 0 w 2"/>
                  <a:gd name="T7" fmla="*/ 1 h 2"/>
                  <a:gd name="T8" fmla="*/ 0 w 2"/>
                  <a:gd name="T9" fmla="*/ 2 h 2"/>
                  <a:gd name="T10" fmla="*/ 1 w 2"/>
                  <a:gd name="T11" fmla="*/ 1 h 2"/>
                  <a:gd name="T12" fmla="*/ 1 w 2"/>
                  <a:gd name="T13" fmla="*/ 1 h 2"/>
                  <a:gd name="T14" fmla="*/ 2 w 2"/>
                  <a:gd name="T15" fmla="*/ 1 h 2"/>
                  <a:gd name="T16" fmla="*/ 2 w 2"/>
                  <a:gd name="T17" fmla="*/ 1 h 2"/>
                  <a:gd name="T18" fmla="*/ 2 w 2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54" name="Freeform 145"/>
              <p:cNvSpPr>
                <a:spLocks/>
              </p:cNvSpPr>
              <p:nvPr/>
            </p:nvSpPr>
            <p:spPr bwMode="auto">
              <a:xfrm>
                <a:off x="7756527" y="3140076"/>
                <a:ext cx="22225" cy="22225"/>
              </a:xfrm>
              <a:custGeom>
                <a:avLst/>
                <a:gdLst>
                  <a:gd name="T0" fmla="*/ 0 w 2"/>
                  <a:gd name="T1" fmla="*/ 1 h 2"/>
                  <a:gd name="T2" fmla="*/ 2 w 2"/>
                  <a:gd name="T3" fmla="*/ 1 h 2"/>
                  <a:gd name="T4" fmla="*/ 2 w 2"/>
                  <a:gd name="T5" fmla="*/ 1 h 2"/>
                  <a:gd name="T6" fmla="*/ 2 w 2"/>
                  <a:gd name="T7" fmla="*/ 0 h 2"/>
                  <a:gd name="T8" fmla="*/ 2 w 2"/>
                  <a:gd name="T9" fmla="*/ 0 h 2"/>
                  <a:gd name="T10" fmla="*/ 1 w 2"/>
                  <a:gd name="T11" fmla="*/ 0 h 2"/>
                  <a:gd name="T12" fmla="*/ 0 w 2"/>
                  <a:gd name="T13" fmla="*/ 0 h 2"/>
                  <a:gd name="T14" fmla="*/ 0 w 2"/>
                  <a:gd name="T15" fmla="*/ 1 h 2"/>
                  <a:gd name="T16" fmla="*/ 0 w 2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55" name="Freeform 146"/>
              <p:cNvSpPr>
                <a:spLocks/>
              </p:cNvSpPr>
              <p:nvPr/>
            </p:nvSpPr>
            <p:spPr bwMode="auto">
              <a:xfrm>
                <a:off x="7140577" y="3162301"/>
                <a:ext cx="22225" cy="31750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2 h 3"/>
                  <a:gd name="T4" fmla="*/ 2 w 2"/>
                  <a:gd name="T5" fmla="*/ 2 h 3"/>
                  <a:gd name="T6" fmla="*/ 2 w 2"/>
                  <a:gd name="T7" fmla="*/ 1 h 3"/>
                  <a:gd name="T8" fmla="*/ 2 w 2"/>
                  <a:gd name="T9" fmla="*/ 1 h 3"/>
                  <a:gd name="T10" fmla="*/ 1 w 2"/>
                  <a:gd name="T11" fmla="*/ 0 h 3"/>
                  <a:gd name="T12" fmla="*/ 1 w 2"/>
                  <a:gd name="T13" fmla="*/ 1 h 3"/>
                  <a:gd name="T14" fmla="*/ 0 w 2"/>
                  <a:gd name="T15" fmla="*/ 2 h 3"/>
                  <a:gd name="T16" fmla="*/ 0 w 2"/>
                  <a:gd name="T17" fmla="*/ 2 h 3"/>
                  <a:gd name="T18" fmla="*/ 0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1" y="3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56" name="Freeform 147"/>
              <p:cNvSpPr>
                <a:spLocks/>
              </p:cNvSpPr>
              <p:nvPr/>
            </p:nvSpPr>
            <p:spPr bwMode="auto">
              <a:xfrm>
                <a:off x="7077077" y="3130551"/>
                <a:ext cx="53975" cy="63500"/>
              </a:xfrm>
              <a:custGeom>
                <a:avLst/>
                <a:gdLst>
                  <a:gd name="T0" fmla="*/ 0 w 5"/>
                  <a:gd name="T1" fmla="*/ 3 h 6"/>
                  <a:gd name="T2" fmla="*/ 1 w 5"/>
                  <a:gd name="T3" fmla="*/ 3 h 6"/>
                  <a:gd name="T4" fmla="*/ 2 w 5"/>
                  <a:gd name="T5" fmla="*/ 3 h 6"/>
                  <a:gd name="T6" fmla="*/ 2 w 5"/>
                  <a:gd name="T7" fmla="*/ 4 h 6"/>
                  <a:gd name="T8" fmla="*/ 2 w 5"/>
                  <a:gd name="T9" fmla="*/ 4 h 6"/>
                  <a:gd name="T10" fmla="*/ 3 w 5"/>
                  <a:gd name="T11" fmla="*/ 5 h 6"/>
                  <a:gd name="T12" fmla="*/ 4 w 5"/>
                  <a:gd name="T13" fmla="*/ 6 h 6"/>
                  <a:gd name="T14" fmla="*/ 4 w 5"/>
                  <a:gd name="T15" fmla="*/ 5 h 6"/>
                  <a:gd name="T16" fmla="*/ 4 w 5"/>
                  <a:gd name="T17" fmla="*/ 4 h 6"/>
                  <a:gd name="T18" fmla="*/ 5 w 5"/>
                  <a:gd name="T19" fmla="*/ 4 h 6"/>
                  <a:gd name="T20" fmla="*/ 4 w 5"/>
                  <a:gd name="T21" fmla="*/ 3 h 6"/>
                  <a:gd name="T22" fmla="*/ 3 w 5"/>
                  <a:gd name="T23" fmla="*/ 2 h 6"/>
                  <a:gd name="T24" fmla="*/ 3 w 5"/>
                  <a:gd name="T25" fmla="*/ 1 h 6"/>
                  <a:gd name="T26" fmla="*/ 2 w 5"/>
                  <a:gd name="T27" fmla="*/ 0 h 6"/>
                  <a:gd name="T28" fmla="*/ 1 w 5"/>
                  <a:gd name="T29" fmla="*/ 1 h 6"/>
                  <a:gd name="T30" fmla="*/ 0 w 5"/>
                  <a:gd name="T31" fmla="*/ 2 h 6"/>
                  <a:gd name="T32" fmla="*/ 0 w 5"/>
                  <a:gd name="T33" fmla="*/ 2 h 6"/>
                  <a:gd name="T34" fmla="*/ 0 w 5"/>
                  <a:gd name="T35" fmla="*/ 2 h 6"/>
                  <a:gd name="T36" fmla="*/ 0 w 5"/>
                  <a:gd name="T37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" h="6">
                    <a:moveTo>
                      <a:pt x="0" y="3"/>
                    </a:move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57" name="Freeform 148"/>
              <p:cNvSpPr>
                <a:spLocks/>
              </p:cNvSpPr>
              <p:nvPr/>
            </p:nvSpPr>
            <p:spPr bwMode="auto">
              <a:xfrm>
                <a:off x="7077077" y="3270251"/>
                <a:ext cx="247650" cy="87313"/>
              </a:xfrm>
              <a:custGeom>
                <a:avLst/>
                <a:gdLst>
                  <a:gd name="T0" fmla="*/ 16 w 23"/>
                  <a:gd name="T1" fmla="*/ 7 h 8"/>
                  <a:gd name="T2" fmla="*/ 17 w 23"/>
                  <a:gd name="T3" fmla="*/ 7 h 8"/>
                  <a:gd name="T4" fmla="*/ 18 w 23"/>
                  <a:gd name="T5" fmla="*/ 8 h 8"/>
                  <a:gd name="T6" fmla="*/ 19 w 23"/>
                  <a:gd name="T7" fmla="*/ 8 h 8"/>
                  <a:gd name="T8" fmla="*/ 20 w 23"/>
                  <a:gd name="T9" fmla="*/ 8 h 8"/>
                  <a:gd name="T10" fmla="*/ 21 w 23"/>
                  <a:gd name="T11" fmla="*/ 8 h 8"/>
                  <a:gd name="T12" fmla="*/ 23 w 23"/>
                  <a:gd name="T13" fmla="*/ 8 h 8"/>
                  <a:gd name="T14" fmla="*/ 23 w 23"/>
                  <a:gd name="T15" fmla="*/ 7 h 8"/>
                  <a:gd name="T16" fmla="*/ 23 w 23"/>
                  <a:gd name="T17" fmla="*/ 6 h 8"/>
                  <a:gd name="T18" fmla="*/ 23 w 23"/>
                  <a:gd name="T19" fmla="*/ 5 h 8"/>
                  <a:gd name="T20" fmla="*/ 22 w 23"/>
                  <a:gd name="T21" fmla="*/ 5 h 8"/>
                  <a:gd name="T22" fmla="*/ 21 w 23"/>
                  <a:gd name="T23" fmla="*/ 5 h 8"/>
                  <a:gd name="T24" fmla="*/ 20 w 23"/>
                  <a:gd name="T25" fmla="*/ 5 h 8"/>
                  <a:gd name="T26" fmla="*/ 19 w 23"/>
                  <a:gd name="T27" fmla="*/ 4 h 8"/>
                  <a:gd name="T28" fmla="*/ 19 w 23"/>
                  <a:gd name="T29" fmla="*/ 4 h 8"/>
                  <a:gd name="T30" fmla="*/ 19 w 23"/>
                  <a:gd name="T31" fmla="*/ 3 h 8"/>
                  <a:gd name="T32" fmla="*/ 18 w 23"/>
                  <a:gd name="T33" fmla="*/ 3 h 8"/>
                  <a:gd name="T34" fmla="*/ 17 w 23"/>
                  <a:gd name="T35" fmla="*/ 3 h 8"/>
                  <a:gd name="T36" fmla="*/ 16 w 23"/>
                  <a:gd name="T37" fmla="*/ 2 h 8"/>
                  <a:gd name="T38" fmla="*/ 15 w 23"/>
                  <a:gd name="T39" fmla="*/ 2 h 8"/>
                  <a:gd name="T40" fmla="*/ 15 w 23"/>
                  <a:gd name="T41" fmla="*/ 2 h 8"/>
                  <a:gd name="T42" fmla="*/ 14 w 23"/>
                  <a:gd name="T43" fmla="*/ 2 h 8"/>
                  <a:gd name="T44" fmla="*/ 14 w 23"/>
                  <a:gd name="T45" fmla="*/ 3 h 8"/>
                  <a:gd name="T46" fmla="*/ 13 w 23"/>
                  <a:gd name="T47" fmla="*/ 3 h 8"/>
                  <a:gd name="T48" fmla="*/ 11 w 23"/>
                  <a:gd name="T49" fmla="*/ 2 h 8"/>
                  <a:gd name="T50" fmla="*/ 10 w 23"/>
                  <a:gd name="T51" fmla="*/ 2 h 8"/>
                  <a:gd name="T52" fmla="*/ 8 w 23"/>
                  <a:gd name="T53" fmla="*/ 2 h 8"/>
                  <a:gd name="T54" fmla="*/ 8 w 23"/>
                  <a:gd name="T55" fmla="*/ 1 h 8"/>
                  <a:gd name="T56" fmla="*/ 6 w 23"/>
                  <a:gd name="T57" fmla="*/ 1 h 8"/>
                  <a:gd name="T58" fmla="*/ 5 w 23"/>
                  <a:gd name="T59" fmla="*/ 1 h 8"/>
                  <a:gd name="T60" fmla="*/ 4 w 23"/>
                  <a:gd name="T61" fmla="*/ 0 h 8"/>
                  <a:gd name="T62" fmla="*/ 2 w 23"/>
                  <a:gd name="T63" fmla="*/ 0 h 8"/>
                  <a:gd name="T64" fmla="*/ 1 w 23"/>
                  <a:gd name="T65" fmla="*/ 2 h 8"/>
                  <a:gd name="T66" fmla="*/ 1 w 23"/>
                  <a:gd name="T67" fmla="*/ 2 h 8"/>
                  <a:gd name="T68" fmla="*/ 0 w 23"/>
                  <a:gd name="T69" fmla="*/ 2 h 8"/>
                  <a:gd name="T70" fmla="*/ 0 w 23"/>
                  <a:gd name="T71" fmla="*/ 3 h 8"/>
                  <a:gd name="T72" fmla="*/ 0 w 23"/>
                  <a:gd name="T73" fmla="*/ 4 h 8"/>
                  <a:gd name="T74" fmla="*/ 1 w 23"/>
                  <a:gd name="T75" fmla="*/ 4 h 8"/>
                  <a:gd name="T76" fmla="*/ 2 w 23"/>
                  <a:gd name="T77" fmla="*/ 4 h 8"/>
                  <a:gd name="T78" fmla="*/ 3 w 23"/>
                  <a:gd name="T79" fmla="*/ 4 h 8"/>
                  <a:gd name="T80" fmla="*/ 3 w 23"/>
                  <a:gd name="T81" fmla="*/ 5 h 8"/>
                  <a:gd name="T82" fmla="*/ 5 w 23"/>
                  <a:gd name="T83" fmla="*/ 5 h 8"/>
                  <a:gd name="T84" fmla="*/ 6 w 23"/>
                  <a:gd name="T85" fmla="*/ 5 h 8"/>
                  <a:gd name="T86" fmla="*/ 7 w 23"/>
                  <a:gd name="T87" fmla="*/ 6 h 8"/>
                  <a:gd name="T88" fmla="*/ 8 w 23"/>
                  <a:gd name="T89" fmla="*/ 6 h 8"/>
                  <a:gd name="T90" fmla="*/ 10 w 23"/>
                  <a:gd name="T91" fmla="*/ 6 h 8"/>
                  <a:gd name="T92" fmla="*/ 11 w 23"/>
                  <a:gd name="T93" fmla="*/ 6 h 8"/>
                  <a:gd name="T94" fmla="*/ 12 w 23"/>
                  <a:gd name="T95" fmla="*/ 6 h 8"/>
                  <a:gd name="T96" fmla="*/ 13 w 23"/>
                  <a:gd name="T97" fmla="*/ 7 h 8"/>
                  <a:gd name="T98" fmla="*/ 15 w 23"/>
                  <a:gd name="T99" fmla="*/ 7 h 8"/>
                  <a:gd name="T100" fmla="*/ 16 w 23"/>
                  <a:gd name="T101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3" h="8">
                    <a:moveTo>
                      <a:pt x="16" y="7"/>
                    </a:moveTo>
                    <a:cubicBezTo>
                      <a:pt x="16" y="7"/>
                      <a:pt x="16" y="7"/>
                      <a:pt x="17" y="7"/>
                    </a:cubicBezTo>
                    <a:cubicBezTo>
                      <a:pt x="17" y="7"/>
                      <a:pt x="17" y="8"/>
                      <a:pt x="18" y="8"/>
                    </a:cubicBezTo>
                    <a:cubicBezTo>
                      <a:pt x="18" y="8"/>
                      <a:pt x="18" y="8"/>
                      <a:pt x="19" y="8"/>
                    </a:cubicBezTo>
                    <a:cubicBezTo>
                      <a:pt x="19" y="8"/>
                      <a:pt x="20" y="8"/>
                      <a:pt x="20" y="8"/>
                    </a:cubicBezTo>
                    <a:cubicBezTo>
                      <a:pt x="20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3" y="8"/>
                    </a:cubicBezTo>
                    <a:cubicBezTo>
                      <a:pt x="23" y="8"/>
                      <a:pt x="23" y="7"/>
                      <a:pt x="23" y="7"/>
                    </a:cubicBezTo>
                    <a:cubicBezTo>
                      <a:pt x="23" y="7"/>
                      <a:pt x="23" y="6"/>
                      <a:pt x="23" y="6"/>
                    </a:cubicBezTo>
                    <a:cubicBezTo>
                      <a:pt x="23" y="6"/>
                      <a:pt x="23" y="5"/>
                      <a:pt x="23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1" y="5"/>
                      <a:pt x="21" y="5"/>
                    </a:cubicBezTo>
                    <a:cubicBezTo>
                      <a:pt x="21" y="5"/>
                      <a:pt x="20" y="5"/>
                      <a:pt x="20" y="5"/>
                    </a:cubicBezTo>
                    <a:cubicBezTo>
                      <a:pt x="20" y="5"/>
                      <a:pt x="19" y="5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2"/>
                      <a:pt x="16" y="2"/>
                    </a:cubicBezTo>
                    <a:cubicBezTo>
                      <a:pt x="16" y="2"/>
                      <a:pt x="15" y="3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4" y="2"/>
                    </a:cubicBezTo>
                    <a:cubicBezTo>
                      <a:pt x="14" y="2"/>
                      <a:pt x="14" y="2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3"/>
                      <a:pt x="12" y="3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4" y="5"/>
                      <a:pt x="5" y="5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5"/>
                      <a:pt x="6" y="6"/>
                      <a:pt x="7" y="6"/>
                    </a:cubicBezTo>
                    <a:cubicBezTo>
                      <a:pt x="7" y="6"/>
                      <a:pt x="8" y="6"/>
                      <a:pt x="8" y="6"/>
                    </a:cubicBezTo>
                    <a:cubicBezTo>
                      <a:pt x="9" y="6"/>
                      <a:pt x="9" y="6"/>
                      <a:pt x="10" y="6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7"/>
                      <a:pt x="13" y="6"/>
                      <a:pt x="13" y="7"/>
                    </a:cubicBezTo>
                    <a:cubicBezTo>
                      <a:pt x="14" y="7"/>
                      <a:pt x="14" y="7"/>
                      <a:pt x="15" y="7"/>
                    </a:cubicBezTo>
                    <a:cubicBezTo>
                      <a:pt x="15" y="8"/>
                      <a:pt x="15" y="8"/>
                      <a:pt x="16" y="7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58" name="Freeform 149"/>
              <p:cNvSpPr>
                <a:spLocks/>
              </p:cNvSpPr>
              <p:nvPr/>
            </p:nvSpPr>
            <p:spPr bwMode="auto">
              <a:xfrm>
                <a:off x="7281864" y="3292476"/>
                <a:ext cx="42863" cy="20638"/>
              </a:xfrm>
              <a:custGeom>
                <a:avLst/>
                <a:gdLst>
                  <a:gd name="T0" fmla="*/ 3 w 4"/>
                  <a:gd name="T1" fmla="*/ 1 h 2"/>
                  <a:gd name="T2" fmla="*/ 2 w 4"/>
                  <a:gd name="T3" fmla="*/ 0 h 2"/>
                  <a:gd name="T4" fmla="*/ 1 w 4"/>
                  <a:gd name="T5" fmla="*/ 1 h 2"/>
                  <a:gd name="T6" fmla="*/ 1 w 4"/>
                  <a:gd name="T7" fmla="*/ 1 h 2"/>
                  <a:gd name="T8" fmla="*/ 1 w 4"/>
                  <a:gd name="T9" fmla="*/ 2 h 2"/>
                  <a:gd name="T10" fmla="*/ 2 w 4"/>
                  <a:gd name="T11" fmla="*/ 2 h 2"/>
                  <a:gd name="T12" fmla="*/ 3 w 4"/>
                  <a:gd name="T13" fmla="*/ 2 h 2"/>
                  <a:gd name="T14" fmla="*/ 4 w 4"/>
                  <a:gd name="T15" fmla="*/ 1 h 2"/>
                  <a:gd name="T16" fmla="*/ 4 w 4"/>
                  <a:gd name="T17" fmla="*/ 1 h 2"/>
                  <a:gd name="T18" fmla="*/ 3 w 4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3" y="1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59" name="Freeform 150"/>
              <p:cNvSpPr>
                <a:spLocks/>
              </p:cNvSpPr>
              <p:nvPr/>
            </p:nvSpPr>
            <p:spPr bwMode="auto">
              <a:xfrm>
                <a:off x="7324727" y="3346451"/>
                <a:ext cx="31750" cy="20638"/>
              </a:xfrm>
              <a:custGeom>
                <a:avLst/>
                <a:gdLst>
                  <a:gd name="T0" fmla="*/ 3 w 3"/>
                  <a:gd name="T1" fmla="*/ 0 h 2"/>
                  <a:gd name="T2" fmla="*/ 2 w 3"/>
                  <a:gd name="T3" fmla="*/ 0 h 2"/>
                  <a:gd name="T4" fmla="*/ 1 w 3"/>
                  <a:gd name="T5" fmla="*/ 0 h 2"/>
                  <a:gd name="T6" fmla="*/ 1 w 3"/>
                  <a:gd name="T7" fmla="*/ 0 h 2"/>
                  <a:gd name="T8" fmla="*/ 0 w 3"/>
                  <a:gd name="T9" fmla="*/ 0 h 2"/>
                  <a:gd name="T10" fmla="*/ 1 w 3"/>
                  <a:gd name="T11" fmla="*/ 1 h 2"/>
                  <a:gd name="T12" fmla="*/ 1 w 3"/>
                  <a:gd name="T13" fmla="*/ 2 h 2"/>
                  <a:gd name="T14" fmla="*/ 2 w 3"/>
                  <a:gd name="T15" fmla="*/ 1 h 2"/>
                  <a:gd name="T16" fmla="*/ 3 w 3"/>
                  <a:gd name="T17" fmla="*/ 1 h 2"/>
                  <a:gd name="T18" fmla="*/ 3 w 3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60" name="Freeform 151"/>
              <p:cNvSpPr>
                <a:spLocks/>
              </p:cNvSpPr>
              <p:nvPr/>
            </p:nvSpPr>
            <p:spPr bwMode="auto">
              <a:xfrm>
                <a:off x="7356477" y="3346451"/>
                <a:ext cx="33338" cy="31750"/>
              </a:xfrm>
              <a:custGeom>
                <a:avLst/>
                <a:gdLst>
                  <a:gd name="T0" fmla="*/ 1 w 3"/>
                  <a:gd name="T1" fmla="*/ 2 h 3"/>
                  <a:gd name="T2" fmla="*/ 2 w 3"/>
                  <a:gd name="T3" fmla="*/ 2 h 3"/>
                  <a:gd name="T4" fmla="*/ 2 w 3"/>
                  <a:gd name="T5" fmla="*/ 2 h 3"/>
                  <a:gd name="T6" fmla="*/ 2 w 3"/>
                  <a:gd name="T7" fmla="*/ 1 h 3"/>
                  <a:gd name="T8" fmla="*/ 2 w 3"/>
                  <a:gd name="T9" fmla="*/ 0 h 3"/>
                  <a:gd name="T10" fmla="*/ 1 w 3"/>
                  <a:gd name="T11" fmla="*/ 0 h 3"/>
                  <a:gd name="T12" fmla="*/ 1 w 3"/>
                  <a:gd name="T13" fmla="*/ 0 h 3"/>
                  <a:gd name="T14" fmla="*/ 1 w 3"/>
                  <a:gd name="T15" fmla="*/ 1 h 3"/>
                  <a:gd name="T16" fmla="*/ 0 w 3"/>
                  <a:gd name="T17" fmla="*/ 2 h 3"/>
                  <a:gd name="T18" fmla="*/ 0 w 3"/>
                  <a:gd name="T19" fmla="*/ 2 h 3"/>
                  <a:gd name="T20" fmla="*/ 1 w 3"/>
                  <a:gd name="T2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2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61" name="Freeform 152"/>
              <p:cNvSpPr>
                <a:spLocks/>
              </p:cNvSpPr>
              <p:nvPr/>
            </p:nvSpPr>
            <p:spPr bwMode="auto">
              <a:xfrm>
                <a:off x="7378702" y="3335339"/>
                <a:ext cx="76200" cy="42863"/>
              </a:xfrm>
              <a:custGeom>
                <a:avLst/>
                <a:gdLst>
                  <a:gd name="T0" fmla="*/ 1 w 7"/>
                  <a:gd name="T1" fmla="*/ 4 h 4"/>
                  <a:gd name="T2" fmla="*/ 2 w 7"/>
                  <a:gd name="T3" fmla="*/ 4 h 4"/>
                  <a:gd name="T4" fmla="*/ 3 w 7"/>
                  <a:gd name="T5" fmla="*/ 3 h 4"/>
                  <a:gd name="T6" fmla="*/ 5 w 7"/>
                  <a:gd name="T7" fmla="*/ 3 h 4"/>
                  <a:gd name="T8" fmla="*/ 6 w 7"/>
                  <a:gd name="T9" fmla="*/ 3 h 4"/>
                  <a:gd name="T10" fmla="*/ 7 w 7"/>
                  <a:gd name="T11" fmla="*/ 2 h 4"/>
                  <a:gd name="T12" fmla="*/ 6 w 7"/>
                  <a:gd name="T13" fmla="*/ 1 h 4"/>
                  <a:gd name="T14" fmla="*/ 6 w 7"/>
                  <a:gd name="T15" fmla="*/ 1 h 4"/>
                  <a:gd name="T16" fmla="*/ 5 w 7"/>
                  <a:gd name="T17" fmla="*/ 1 h 4"/>
                  <a:gd name="T18" fmla="*/ 4 w 7"/>
                  <a:gd name="T19" fmla="*/ 0 h 4"/>
                  <a:gd name="T20" fmla="*/ 3 w 7"/>
                  <a:gd name="T21" fmla="*/ 1 h 4"/>
                  <a:gd name="T22" fmla="*/ 2 w 7"/>
                  <a:gd name="T23" fmla="*/ 2 h 4"/>
                  <a:gd name="T24" fmla="*/ 1 w 7"/>
                  <a:gd name="T25" fmla="*/ 2 h 4"/>
                  <a:gd name="T26" fmla="*/ 0 w 7"/>
                  <a:gd name="T27" fmla="*/ 3 h 4"/>
                  <a:gd name="T28" fmla="*/ 1 w 7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1" y="4"/>
                      <a:pt x="1" y="4"/>
                      <a:pt x="2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3"/>
                      <a:pt x="7" y="2"/>
                      <a:pt x="7" y="2"/>
                    </a:cubicBezTo>
                    <a:cubicBezTo>
                      <a:pt x="7" y="2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4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62" name="Freeform 153"/>
              <p:cNvSpPr>
                <a:spLocks/>
              </p:cNvSpPr>
              <p:nvPr/>
            </p:nvSpPr>
            <p:spPr bwMode="auto">
              <a:xfrm>
                <a:off x="7464427" y="3346451"/>
                <a:ext cx="87313" cy="31750"/>
              </a:xfrm>
              <a:custGeom>
                <a:avLst/>
                <a:gdLst>
                  <a:gd name="T0" fmla="*/ 4 w 8"/>
                  <a:gd name="T1" fmla="*/ 2 h 3"/>
                  <a:gd name="T2" fmla="*/ 6 w 8"/>
                  <a:gd name="T3" fmla="*/ 2 h 3"/>
                  <a:gd name="T4" fmla="*/ 7 w 8"/>
                  <a:gd name="T5" fmla="*/ 1 h 3"/>
                  <a:gd name="T6" fmla="*/ 8 w 8"/>
                  <a:gd name="T7" fmla="*/ 1 h 3"/>
                  <a:gd name="T8" fmla="*/ 8 w 8"/>
                  <a:gd name="T9" fmla="*/ 1 h 3"/>
                  <a:gd name="T10" fmla="*/ 8 w 8"/>
                  <a:gd name="T11" fmla="*/ 0 h 3"/>
                  <a:gd name="T12" fmla="*/ 7 w 8"/>
                  <a:gd name="T13" fmla="*/ 0 h 3"/>
                  <a:gd name="T14" fmla="*/ 6 w 8"/>
                  <a:gd name="T15" fmla="*/ 0 h 3"/>
                  <a:gd name="T16" fmla="*/ 4 w 8"/>
                  <a:gd name="T17" fmla="*/ 1 h 3"/>
                  <a:gd name="T18" fmla="*/ 4 w 8"/>
                  <a:gd name="T19" fmla="*/ 0 h 3"/>
                  <a:gd name="T20" fmla="*/ 2 w 8"/>
                  <a:gd name="T21" fmla="*/ 0 h 3"/>
                  <a:gd name="T22" fmla="*/ 1 w 8"/>
                  <a:gd name="T23" fmla="*/ 0 h 3"/>
                  <a:gd name="T24" fmla="*/ 0 w 8"/>
                  <a:gd name="T25" fmla="*/ 1 h 3"/>
                  <a:gd name="T26" fmla="*/ 0 w 8"/>
                  <a:gd name="T27" fmla="*/ 2 h 3"/>
                  <a:gd name="T28" fmla="*/ 0 w 8"/>
                  <a:gd name="T29" fmla="*/ 2 h 3"/>
                  <a:gd name="T30" fmla="*/ 1 w 8"/>
                  <a:gd name="T31" fmla="*/ 3 h 3"/>
                  <a:gd name="T32" fmla="*/ 2 w 8"/>
                  <a:gd name="T33" fmla="*/ 3 h 3"/>
                  <a:gd name="T34" fmla="*/ 3 w 8"/>
                  <a:gd name="T35" fmla="*/ 3 h 3"/>
                  <a:gd name="T36" fmla="*/ 4 w 8"/>
                  <a:gd name="T3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" h="3">
                    <a:moveTo>
                      <a:pt x="4" y="2"/>
                    </a:moveTo>
                    <a:cubicBezTo>
                      <a:pt x="5" y="2"/>
                      <a:pt x="5" y="2"/>
                      <a:pt x="6" y="2"/>
                    </a:cubicBezTo>
                    <a:cubicBezTo>
                      <a:pt x="6" y="1"/>
                      <a:pt x="6" y="2"/>
                      <a:pt x="7" y="1"/>
                    </a:cubicBezTo>
                    <a:cubicBezTo>
                      <a:pt x="7" y="1"/>
                      <a:pt x="8" y="2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63" name="Freeform 154"/>
              <p:cNvSpPr>
                <a:spLocks/>
              </p:cNvSpPr>
              <p:nvPr/>
            </p:nvSpPr>
            <p:spPr bwMode="auto">
              <a:xfrm>
                <a:off x="7443789" y="3378201"/>
                <a:ext cx="42863" cy="33338"/>
              </a:xfrm>
              <a:custGeom>
                <a:avLst/>
                <a:gdLst>
                  <a:gd name="T0" fmla="*/ 1 w 4"/>
                  <a:gd name="T1" fmla="*/ 1 h 3"/>
                  <a:gd name="T2" fmla="*/ 2 w 4"/>
                  <a:gd name="T3" fmla="*/ 2 h 3"/>
                  <a:gd name="T4" fmla="*/ 3 w 4"/>
                  <a:gd name="T5" fmla="*/ 2 h 3"/>
                  <a:gd name="T6" fmla="*/ 3 w 4"/>
                  <a:gd name="T7" fmla="*/ 3 h 3"/>
                  <a:gd name="T8" fmla="*/ 4 w 4"/>
                  <a:gd name="T9" fmla="*/ 3 h 3"/>
                  <a:gd name="T10" fmla="*/ 4 w 4"/>
                  <a:gd name="T11" fmla="*/ 2 h 3"/>
                  <a:gd name="T12" fmla="*/ 4 w 4"/>
                  <a:gd name="T13" fmla="*/ 1 h 3"/>
                  <a:gd name="T14" fmla="*/ 3 w 4"/>
                  <a:gd name="T15" fmla="*/ 1 h 3"/>
                  <a:gd name="T16" fmla="*/ 3 w 4"/>
                  <a:gd name="T17" fmla="*/ 0 h 3"/>
                  <a:gd name="T18" fmla="*/ 2 w 4"/>
                  <a:gd name="T19" fmla="*/ 0 h 3"/>
                  <a:gd name="T20" fmla="*/ 1 w 4"/>
                  <a:gd name="T21" fmla="*/ 0 h 3"/>
                  <a:gd name="T22" fmla="*/ 0 w 4"/>
                  <a:gd name="T23" fmla="*/ 1 h 3"/>
                  <a:gd name="T24" fmla="*/ 1 w 4"/>
                  <a:gd name="T2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2"/>
                      <a:pt x="1" y="1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64" name="Freeform 155"/>
              <p:cNvSpPr>
                <a:spLocks/>
              </p:cNvSpPr>
              <p:nvPr/>
            </p:nvSpPr>
            <p:spPr bwMode="auto">
              <a:xfrm>
                <a:off x="7540627" y="3421064"/>
                <a:ext cx="22225" cy="22225"/>
              </a:xfrm>
              <a:custGeom>
                <a:avLst/>
                <a:gdLst>
                  <a:gd name="T0" fmla="*/ 1 w 2"/>
                  <a:gd name="T1" fmla="*/ 1 h 2"/>
                  <a:gd name="T2" fmla="*/ 2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1 w 2"/>
                  <a:gd name="T9" fmla="*/ 0 h 2"/>
                  <a:gd name="T10" fmla="*/ 0 w 2"/>
                  <a:gd name="T11" fmla="*/ 1 h 2"/>
                  <a:gd name="T12" fmla="*/ 1 w 2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1" y="1"/>
                      <a:pt x="1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65" name="Freeform 156"/>
              <p:cNvSpPr>
                <a:spLocks/>
              </p:cNvSpPr>
              <p:nvPr/>
            </p:nvSpPr>
            <p:spPr bwMode="auto">
              <a:xfrm>
                <a:off x="7562852" y="3346451"/>
                <a:ext cx="117475" cy="74613"/>
              </a:xfrm>
              <a:custGeom>
                <a:avLst/>
                <a:gdLst>
                  <a:gd name="T0" fmla="*/ 1 w 11"/>
                  <a:gd name="T1" fmla="*/ 7 h 7"/>
                  <a:gd name="T2" fmla="*/ 2 w 11"/>
                  <a:gd name="T3" fmla="*/ 6 h 7"/>
                  <a:gd name="T4" fmla="*/ 3 w 11"/>
                  <a:gd name="T5" fmla="*/ 5 h 7"/>
                  <a:gd name="T6" fmla="*/ 4 w 11"/>
                  <a:gd name="T7" fmla="*/ 5 h 7"/>
                  <a:gd name="T8" fmla="*/ 5 w 11"/>
                  <a:gd name="T9" fmla="*/ 4 h 7"/>
                  <a:gd name="T10" fmla="*/ 6 w 11"/>
                  <a:gd name="T11" fmla="*/ 4 h 7"/>
                  <a:gd name="T12" fmla="*/ 7 w 11"/>
                  <a:gd name="T13" fmla="*/ 3 h 7"/>
                  <a:gd name="T14" fmla="*/ 8 w 11"/>
                  <a:gd name="T15" fmla="*/ 3 h 7"/>
                  <a:gd name="T16" fmla="*/ 9 w 11"/>
                  <a:gd name="T17" fmla="*/ 2 h 7"/>
                  <a:gd name="T18" fmla="*/ 10 w 11"/>
                  <a:gd name="T19" fmla="*/ 1 h 7"/>
                  <a:gd name="T20" fmla="*/ 10 w 11"/>
                  <a:gd name="T21" fmla="*/ 0 h 7"/>
                  <a:gd name="T22" fmla="*/ 8 w 11"/>
                  <a:gd name="T23" fmla="*/ 0 h 7"/>
                  <a:gd name="T24" fmla="*/ 7 w 11"/>
                  <a:gd name="T25" fmla="*/ 1 h 7"/>
                  <a:gd name="T26" fmla="*/ 5 w 11"/>
                  <a:gd name="T27" fmla="*/ 1 h 7"/>
                  <a:gd name="T28" fmla="*/ 4 w 11"/>
                  <a:gd name="T29" fmla="*/ 2 h 7"/>
                  <a:gd name="T30" fmla="*/ 3 w 11"/>
                  <a:gd name="T31" fmla="*/ 3 h 7"/>
                  <a:gd name="T32" fmla="*/ 2 w 11"/>
                  <a:gd name="T33" fmla="*/ 3 h 7"/>
                  <a:gd name="T34" fmla="*/ 1 w 11"/>
                  <a:gd name="T35" fmla="*/ 4 h 7"/>
                  <a:gd name="T36" fmla="*/ 0 w 11"/>
                  <a:gd name="T37" fmla="*/ 5 h 7"/>
                  <a:gd name="T38" fmla="*/ 0 w 11"/>
                  <a:gd name="T39" fmla="*/ 6 h 7"/>
                  <a:gd name="T40" fmla="*/ 0 w 11"/>
                  <a:gd name="T41" fmla="*/ 7 h 7"/>
                  <a:gd name="T42" fmla="*/ 1 w 11"/>
                  <a:gd name="T4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" h="7">
                    <a:moveTo>
                      <a:pt x="1" y="7"/>
                    </a:moveTo>
                    <a:cubicBezTo>
                      <a:pt x="1" y="7"/>
                      <a:pt x="2" y="7"/>
                      <a:pt x="2" y="6"/>
                    </a:cubicBezTo>
                    <a:cubicBezTo>
                      <a:pt x="2" y="6"/>
                      <a:pt x="2" y="6"/>
                      <a:pt x="3" y="5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4" y="5"/>
                      <a:pt x="4" y="4"/>
                      <a:pt x="5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8" y="2"/>
                      <a:pt x="9" y="2"/>
                      <a:pt x="9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10" y="1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4" y="2"/>
                      <a:pt x="4" y="2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1" y="7"/>
                      <a:pt x="1" y="7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66" name="Freeform 157"/>
              <p:cNvSpPr>
                <a:spLocks/>
              </p:cNvSpPr>
              <p:nvPr/>
            </p:nvSpPr>
            <p:spPr bwMode="auto">
              <a:xfrm>
                <a:off x="7562852" y="3346451"/>
                <a:ext cx="20638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0 w 2"/>
                  <a:gd name="T5" fmla="*/ 1 h 1"/>
                  <a:gd name="T6" fmla="*/ 1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  <a:gd name="T12" fmla="*/ 1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67" name="Freeform 158"/>
              <p:cNvSpPr>
                <a:spLocks/>
              </p:cNvSpPr>
              <p:nvPr/>
            </p:nvSpPr>
            <p:spPr bwMode="auto">
              <a:xfrm>
                <a:off x="7626352" y="3324226"/>
                <a:ext cx="44450" cy="22225"/>
              </a:xfrm>
              <a:custGeom>
                <a:avLst/>
                <a:gdLst>
                  <a:gd name="T0" fmla="*/ 1 w 4"/>
                  <a:gd name="T1" fmla="*/ 1 h 2"/>
                  <a:gd name="T2" fmla="*/ 1 w 4"/>
                  <a:gd name="T3" fmla="*/ 1 h 2"/>
                  <a:gd name="T4" fmla="*/ 2 w 4"/>
                  <a:gd name="T5" fmla="*/ 1 h 2"/>
                  <a:gd name="T6" fmla="*/ 3 w 4"/>
                  <a:gd name="T7" fmla="*/ 1 h 2"/>
                  <a:gd name="T8" fmla="*/ 3 w 4"/>
                  <a:gd name="T9" fmla="*/ 1 h 2"/>
                  <a:gd name="T10" fmla="*/ 3 w 4"/>
                  <a:gd name="T11" fmla="*/ 0 h 2"/>
                  <a:gd name="T12" fmla="*/ 3 w 4"/>
                  <a:gd name="T13" fmla="*/ 0 h 2"/>
                  <a:gd name="T14" fmla="*/ 1 w 4"/>
                  <a:gd name="T15" fmla="*/ 1 h 2"/>
                  <a:gd name="T16" fmla="*/ 1 w 4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1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68" name="Freeform 159"/>
              <p:cNvSpPr>
                <a:spLocks/>
              </p:cNvSpPr>
              <p:nvPr/>
            </p:nvSpPr>
            <p:spPr bwMode="auto">
              <a:xfrm>
                <a:off x="7540627" y="3227389"/>
                <a:ext cx="42863" cy="42863"/>
              </a:xfrm>
              <a:custGeom>
                <a:avLst/>
                <a:gdLst>
                  <a:gd name="T0" fmla="*/ 2 w 4"/>
                  <a:gd name="T1" fmla="*/ 1 h 4"/>
                  <a:gd name="T2" fmla="*/ 2 w 4"/>
                  <a:gd name="T3" fmla="*/ 1 h 4"/>
                  <a:gd name="T4" fmla="*/ 1 w 4"/>
                  <a:gd name="T5" fmla="*/ 1 h 4"/>
                  <a:gd name="T6" fmla="*/ 0 w 4"/>
                  <a:gd name="T7" fmla="*/ 2 h 4"/>
                  <a:gd name="T8" fmla="*/ 1 w 4"/>
                  <a:gd name="T9" fmla="*/ 3 h 4"/>
                  <a:gd name="T10" fmla="*/ 1 w 4"/>
                  <a:gd name="T11" fmla="*/ 4 h 4"/>
                  <a:gd name="T12" fmla="*/ 2 w 4"/>
                  <a:gd name="T13" fmla="*/ 4 h 4"/>
                  <a:gd name="T14" fmla="*/ 3 w 4"/>
                  <a:gd name="T15" fmla="*/ 4 h 4"/>
                  <a:gd name="T16" fmla="*/ 3 w 4"/>
                  <a:gd name="T17" fmla="*/ 3 h 4"/>
                  <a:gd name="T18" fmla="*/ 3 w 4"/>
                  <a:gd name="T19" fmla="*/ 2 h 4"/>
                  <a:gd name="T20" fmla="*/ 3 w 4"/>
                  <a:gd name="T21" fmla="*/ 2 h 4"/>
                  <a:gd name="T22" fmla="*/ 3 w 4"/>
                  <a:gd name="T23" fmla="*/ 1 h 4"/>
                  <a:gd name="T24" fmla="*/ 4 w 4"/>
                  <a:gd name="T25" fmla="*/ 1 h 4"/>
                  <a:gd name="T26" fmla="*/ 4 w 4"/>
                  <a:gd name="T27" fmla="*/ 0 h 4"/>
                  <a:gd name="T28" fmla="*/ 3 w 4"/>
                  <a:gd name="T29" fmla="*/ 0 h 4"/>
                  <a:gd name="T30" fmla="*/ 2 w 4"/>
                  <a:gd name="T3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4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69" name="Freeform 160"/>
              <p:cNvSpPr>
                <a:spLocks/>
              </p:cNvSpPr>
              <p:nvPr/>
            </p:nvSpPr>
            <p:spPr bwMode="auto">
              <a:xfrm>
                <a:off x="7648577" y="3162301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70" name="Freeform 161"/>
              <p:cNvSpPr>
                <a:spLocks/>
              </p:cNvSpPr>
              <p:nvPr/>
            </p:nvSpPr>
            <p:spPr bwMode="auto">
              <a:xfrm>
                <a:off x="7648577" y="3184526"/>
                <a:ext cx="31750" cy="31750"/>
              </a:xfrm>
              <a:custGeom>
                <a:avLst/>
                <a:gdLst>
                  <a:gd name="T0" fmla="*/ 1 w 3"/>
                  <a:gd name="T1" fmla="*/ 1 h 3"/>
                  <a:gd name="T2" fmla="*/ 1 w 3"/>
                  <a:gd name="T3" fmla="*/ 1 h 3"/>
                  <a:gd name="T4" fmla="*/ 1 w 3"/>
                  <a:gd name="T5" fmla="*/ 2 h 3"/>
                  <a:gd name="T6" fmla="*/ 2 w 3"/>
                  <a:gd name="T7" fmla="*/ 2 h 3"/>
                  <a:gd name="T8" fmla="*/ 3 w 3"/>
                  <a:gd name="T9" fmla="*/ 2 h 3"/>
                  <a:gd name="T10" fmla="*/ 3 w 3"/>
                  <a:gd name="T11" fmla="*/ 2 h 3"/>
                  <a:gd name="T12" fmla="*/ 3 w 3"/>
                  <a:gd name="T13" fmla="*/ 1 h 3"/>
                  <a:gd name="T14" fmla="*/ 3 w 3"/>
                  <a:gd name="T15" fmla="*/ 0 h 3"/>
                  <a:gd name="T16" fmla="*/ 2 w 3"/>
                  <a:gd name="T17" fmla="*/ 0 h 3"/>
                  <a:gd name="T18" fmla="*/ 1 w 3"/>
                  <a:gd name="T19" fmla="*/ 0 h 3"/>
                  <a:gd name="T20" fmla="*/ 1 w 3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71" name="Freeform 162"/>
              <p:cNvSpPr>
                <a:spLocks/>
              </p:cNvSpPr>
              <p:nvPr/>
            </p:nvSpPr>
            <p:spPr bwMode="auto">
              <a:xfrm>
                <a:off x="7713664" y="3173414"/>
                <a:ext cx="74613" cy="42863"/>
              </a:xfrm>
              <a:custGeom>
                <a:avLst/>
                <a:gdLst>
                  <a:gd name="T0" fmla="*/ 7 w 7"/>
                  <a:gd name="T1" fmla="*/ 4 h 4"/>
                  <a:gd name="T2" fmla="*/ 7 w 7"/>
                  <a:gd name="T3" fmla="*/ 3 h 4"/>
                  <a:gd name="T4" fmla="*/ 6 w 7"/>
                  <a:gd name="T5" fmla="*/ 1 h 4"/>
                  <a:gd name="T6" fmla="*/ 5 w 7"/>
                  <a:gd name="T7" fmla="*/ 1 h 4"/>
                  <a:gd name="T8" fmla="*/ 4 w 7"/>
                  <a:gd name="T9" fmla="*/ 0 h 4"/>
                  <a:gd name="T10" fmla="*/ 3 w 7"/>
                  <a:gd name="T11" fmla="*/ 1 h 4"/>
                  <a:gd name="T12" fmla="*/ 2 w 7"/>
                  <a:gd name="T13" fmla="*/ 0 h 4"/>
                  <a:gd name="T14" fmla="*/ 0 w 7"/>
                  <a:gd name="T15" fmla="*/ 0 h 4"/>
                  <a:gd name="T16" fmla="*/ 0 w 7"/>
                  <a:gd name="T17" fmla="*/ 1 h 4"/>
                  <a:gd name="T18" fmla="*/ 0 w 7"/>
                  <a:gd name="T19" fmla="*/ 2 h 4"/>
                  <a:gd name="T20" fmla="*/ 0 w 7"/>
                  <a:gd name="T21" fmla="*/ 3 h 4"/>
                  <a:gd name="T22" fmla="*/ 1 w 7"/>
                  <a:gd name="T23" fmla="*/ 3 h 4"/>
                  <a:gd name="T24" fmla="*/ 3 w 7"/>
                  <a:gd name="T25" fmla="*/ 3 h 4"/>
                  <a:gd name="T26" fmla="*/ 4 w 7"/>
                  <a:gd name="T27" fmla="*/ 3 h 4"/>
                  <a:gd name="T28" fmla="*/ 5 w 7"/>
                  <a:gd name="T29" fmla="*/ 3 h 4"/>
                  <a:gd name="T30" fmla="*/ 6 w 7"/>
                  <a:gd name="T31" fmla="*/ 4 h 4"/>
                  <a:gd name="T32" fmla="*/ 7 w 7"/>
                  <a:gd name="T3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2" y="3"/>
                      <a:pt x="3" y="3"/>
                    </a:cubicBezTo>
                    <a:cubicBezTo>
                      <a:pt x="3" y="3"/>
                      <a:pt x="4" y="2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4"/>
                      <a:pt x="6" y="4"/>
                      <a:pt x="7" y="4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72" name="Freeform 163"/>
              <p:cNvSpPr>
                <a:spLocks/>
              </p:cNvSpPr>
              <p:nvPr/>
            </p:nvSpPr>
            <p:spPr bwMode="auto">
              <a:xfrm>
                <a:off x="7767639" y="3313114"/>
                <a:ext cx="42863" cy="33338"/>
              </a:xfrm>
              <a:custGeom>
                <a:avLst/>
                <a:gdLst>
                  <a:gd name="T0" fmla="*/ 3 w 4"/>
                  <a:gd name="T1" fmla="*/ 0 h 3"/>
                  <a:gd name="T2" fmla="*/ 2 w 4"/>
                  <a:gd name="T3" fmla="*/ 0 h 3"/>
                  <a:gd name="T4" fmla="*/ 1 w 4"/>
                  <a:gd name="T5" fmla="*/ 1 h 3"/>
                  <a:gd name="T6" fmla="*/ 1 w 4"/>
                  <a:gd name="T7" fmla="*/ 2 h 3"/>
                  <a:gd name="T8" fmla="*/ 0 w 4"/>
                  <a:gd name="T9" fmla="*/ 3 h 3"/>
                  <a:gd name="T10" fmla="*/ 1 w 4"/>
                  <a:gd name="T11" fmla="*/ 3 h 3"/>
                  <a:gd name="T12" fmla="*/ 2 w 4"/>
                  <a:gd name="T13" fmla="*/ 3 h 3"/>
                  <a:gd name="T14" fmla="*/ 2 w 4"/>
                  <a:gd name="T15" fmla="*/ 2 h 3"/>
                  <a:gd name="T16" fmla="*/ 3 w 4"/>
                  <a:gd name="T17" fmla="*/ 1 h 3"/>
                  <a:gd name="T18" fmla="*/ 4 w 4"/>
                  <a:gd name="T19" fmla="*/ 0 h 3"/>
                  <a:gd name="T20" fmla="*/ 3 w 4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73" name="Freeform 164"/>
              <p:cNvSpPr>
                <a:spLocks/>
              </p:cNvSpPr>
              <p:nvPr/>
            </p:nvSpPr>
            <p:spPr bwMode="auto">
              <a:xfrm>
                <a:off x="7832727" y="3259139"/>
                <a:ext cx="9525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74" name="Freeform 165"/>
              <p:cNvSpPr>
                <a:spLocks/>
              </p:cNvSpPr>
              <p:nvPr/>
            </p:nvSpPr>
            <p:spPr bwMode="auto">
              <a:xfrm>
                <a:off x="7864477" y="3259139"/>
                <a:ext cx="31750" cy="53975"/>
              </a:xfrm>
              <a:custGeom>
                <a:avLst/>
                <a:gdLst>
                  <a:gd name="T0" fmla="*/ 2 w 3"/>
                  <a:gd name="T1" fmla="*/ 0 h 5"/>
                  <a:gd name="T2" fmla="*/ 2 w 3"/>
                  <a:gd name="T3" fmla="*/ 1 h 5"/>
                  <a:gd name="T4" fmla="*/ 1 w 3"/>
                  <a:gd name="T5" fmla="*/ 2 h 5"/>
                  <a:gd name="T6" fmla="*/ 0 w 3"/>
                  <a:gd name="T7" fmla="*/ 3 h 5"/>
                  <a:gd name="T8" fmla="*/ 0 w 3"/>
                  <a:gd name="T9" fmla="*/ 4 h 5"/>
                  <a:gd name="T10" fmla="*/ 1 w 3"/>
                  <a:gd name="T11" fmla="*/ 4 h 5"/>
                  <a:gd name="T12" fmla="*/ 2 w 3"/>
                  <a:gd name="T13" fmla="*/ 4 h 5"/>
                  <a:gd name="T14" fmla="*/ 2 w 3"/>
                  <a:gd name="T15" fmla="*/ 2 h 5"/>
                  <a:gd name="T16" fmla="*/ 3 w 3"/>
                  <a:gd name="T17" fmla="*/ 0 h 5"/>
                  <a:gd name="T18" fmla="*/ 2 w 3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5">
                    <a:moveTo>
                      <a:pt x="2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3" y="1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75" name="Freeform 166"/>
              <p:cNvSpPr>
                <a:spLocks/>
              </p:cNvSpPr>
              <p:nvPr/>
            </p:nvSpPr>
            <p:spPr bwMode="auto">
              <a:xfrm>
                <a:off x="7961314" y="3313114"/>
                <a:ext cx="42863" cy="44450"/>
              </a:xfrm>
              <a:custGeom>
                <a:avLst/>
                <a:gdLst>
                  <a:gd name="T0" fmla="*/ 3 w 4"/>
                  <a:gd name="T1" fmla="*/ 1 h 4"/>
                  <a:gd name="T2" fmla="*/ 2 w 4"/>
                  <a:gd name="T3" fmla="*/ 1 h 4"/>
                  <a:gd name="T4" fmla="*/ 1 w 4"/>
                  <a:gd name="T5" fmla="*/ 1 h 4"/>
                  <a:gd name="T6" fmla="*/ 1 w 4"/>
                  <a:gd name="T7" fmla="*/ 2 h 4"/>
                  <a:gd name="T8" fmla="*/ 0 w 4"/>
                  <a:gd name="T9" fmla="*/ 3 h 4"/>
                  <a:gd name="T10" fmla="*/ 0 w 4"/>
                  <a:gd name="T11" fmla="*/ 4 h 4"/>
                  <a:gd name="T12" fmla="*/ 1 w 4"/>
                  <a:gd name="T13" fmla="*/ 4 h 4"/>
                  <a:gd name="T14" fmla="*/ 2 w 4"/>
                  <a:gd name="T15" fmla="*/ 3 h 4"/>
                  <a:gd name="T16" fmla="*/ 3 w 4"/>
                  <a:gd name="T17" fmla="*/ 3 h 4"/>
                  <a:gd name="T18" fmla="*/ 3 w 4"/>
                  <a:gd name="T19" fmla="*/ 2 h 4"/>
                  <a:gd name="T20" fmla="*/ 3 w 4"/>
                  <a:gd name="T21" fmla="*/ 1 h 4"/>
                  <a:gd name="T22" fmla="*/ 3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3" y="1"/>
                    </a:moveTo>
                    <a:cubicBezTo>
                      <a:pt x="3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4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76" name="Freeform 167"/>
              <p:cNvSpPr>
                <a:spLocks/>
              </p:cNvSpPr>
              <p:nvPr/>
            </p:nvSpPr>
            <p:spPr bwMode="auto">
              <a:xfrm>
                <a:off x="7788277" y="3097214"/>
                <a:ext cx="269875" cy="269875"/>
              </a:xfrm>
              <a:custGeom>
                <a:avLst/>
                <a:gdLst>
                  <a:gd name="T0" fmla="*/ 5 w 25"/>
                  <a:gd name="T1" fmla="*/ 7 h 25"/>
                  <a:gd name="T2" fmla="*/ 3 w 25"/>
                  <a:gd name="T3" fmla="*/ 7 h 25"/>
                  <a:gd name="T4" fmla="*/ 4 w 25"/>
                  <a:gd name="T5" fmla="*/ 8 h 25"/>
                  <a:gd name="T6" fmla="*/ 4 w 25"/>
                  <a:gd name="T7" fmla="*/ 10 h 25"/>
                  <a:gd name="T8" fmla="*/ 6 w 25"/>
                  <a:gd name="T9" fmla="*/ 11 h 25"/>
                  <a:gd name="T10" fmla="*/ 7 w 25"/>
                  <a:gd name="T11" fmla="*/ 10 h 25"/>
                  <a:gd name="T12" fmla="*/ 9 w 25"/>
                  <a:gd name="T13" fmla="*/ 11 h 25"/>
                  <a:gd name="T14" fmla="*/ 10 w 25"/>
                  <a:gd name="T15" fmla="*/ 12 h 25"/>
                  <a:gd name="T16" fmla="*/ 13 w 25"/>
                  <a:gd name="T17" fmla="*/ 13 h 25"/>
                  <a:gd name="T18" fmla="*/ 16 w 25"/>
                  <a:gd name="T19" fmla="*/ 14 h 25"/>
                  <a:gd name="T20" fmla="*/ 18 w 25"/>
                  <a:gd name="T21" fmla="*/ 16 h 25"/>
                  <a:gd name="T22" fmla="*/ 19 w 25"/>
                  <a:gd name="T23" fmla="*/ 18 h 25"/>
                  <a:gd name="T24" fmla="*/ 20 w 25"/>
                  <a:gd name="T25" fmla="*/ 21 h 25"/>
                  <a:gd name="T26" fmla="*/ 20 w 25"/>
                  <a:gd name="T27" fmla="*/ 23 h 25"/>
                  <a:gd name="T28" fmla="*/ 22 w 25"/>
                  <a:gd name="T29" fmla="*/ 23 h 25"/>
                  <a:gd name="T30" fmla="*/ 24 w 25"/>
                  <a:gd name="T31" fmla="*/ 25 h 25"/>
                  <a:gd name="T32" fmla="*/ 24 w 25"/>
                  <a:gd name="T33" fmla="*/ 21 h 25"/>
                  <a:gd name="T34" fmla="*/ 25 w 25"/>
                  <a:gd name="T35" fmla="*/ 11 h 25"/>
                  <a:gd name="T36" fmla="*/ 25 w 25"/>
                  <a:gd name="T37" fmla="*/ 7 h 25"/>
                  <a:gd name="T38" fmla="*/ 23 w 25"/>
                  <a:gd name="T39" fmla="*/ 6 h 25"/>
                  <a:gd name="T40" fmla="*/ 20 w 25"/>
                  <a:gd name="T41" fmla="*/ 5 h 25"/>
                  <a:gd name="T42" fmla="*/ 19 w 25"/>
                  <a:gd name="T43" fmla="*/ 5 h 25"/>
                  <a:gd name="T44" fmla="*/ 17 w 25"/>
                  <a:gd name="T45" fmla="*/ 4 h 25"/>
                  <a:gd name="T46" fmla="*/ 16 w 25"/>
                  <a:gd name="T47" fmla="*/ 6 h 25"/>
                  <a:gd name="T48" fmla="*/ 14 w 25"/>
                  <a:gd name="T49" fmla="*/ 6 h 25"/>
                  <a:gd name="T50" fmla="*/ 12 w 25"/>
                  <a:gd name="T51" fmla="*/ 7 h 25"/>
                  <a:gd name="T52" fmla="*/ 12 w 25"/>
                  <a:gd name="T53" fmla="*/ 9 h 25"/>
                  <a:gd name="T54" fmla="*/ 10 w 25"/>
                  <a:gd name="T55" fmla="*/ 8 h 25"/>
                  <a:gd name="T56" fmla="*/ 9 w 25"/>
                  <a:gd name="T57" fmla="*/ 6 h 25"/>
                  <a:gd name="T58" fmla="*/ 8 w 25"/>
                  <a:gd name="T59" fmla="*/ 3 h 25"/>
                  <a:gd name="T60" fmla="*/ 7 w 25"/>
                  <a:gd name="T61" fmla="*/ 1 h 25"/>
                  <a:gd name="T62" fmla="*/ 5 w 25"/>
                  <a:gd name="T63" fmla="*/ 1 h 25"/>
                  <a:gd name="T64" fmla="*/ 3 w 25"/>
                  <a:gd name="T65" fmla="*/ 1 h 25"/>
                  <a:gd name="T66" fmla="*/ 1 w 25"/>
                  <a:gd name="T67" fmla="*/ 2 h 25"/>
                  <a:gd name="T68" fmla="*/ 0 w 25"/>
                  <a:gd name="T69" fmla="*/ 3 h 25"/>
                  <a:gd name="T70" fmla="*/ 1 w 25"/>
                  <a:gd name="T71" fmla="*/ 4 h 25"/>
                  <a:gd name="T72" fmla="*/ 2 w 25"/>
                  <a:gd name="T73" fmla="*/ 5 h 25"/>
                  <a:gd name="T74" fmla="*/ 4 w 25"/>
                  <a:gd name="T75" fmla="*/ 6 h 25"/>
                  <a:gd name="T76" fmla="*/ 7 w 25"/>
                  <a:gd name="T77" fmla="*/ 6 h 25"/>
                  <a:gd name="T78" fmla="*/ 5 w 25"/>
                  <a:gd name="T79" fmla="*/ 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" h="25">
                    <a:moveTo>
                      <a:pt x="5" y="6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7"/>
                      <a:pt x="3" y="8"/>
                      <a:pt x="3" y="8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2"/>
                      <a:pt x="6" y="11"/>
                      <a:pt x="6" y="11"/>
                    </a:cubicBezTo>
                    <a:cubicBezTo>
                      <a:pt x="6" y="11"/>
                      <a:pt x="6" y="11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7" y="11"/>
                      <a:pt x="8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2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1" y="12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4"/>
                      <a:pt x="16" y="13"/>
                      <a:pt x="16" y="14"/>
                    </a:cubicBezTo>
                    <a:cubicBezTo>
                      <a:pt x="16" y="14"/>
                      <a:pt x="16" y="14"/>
                      <a:pt x="17" y="15"/>
                    </a:cubicBezTo>
                    <a:cubicBezTo>
                      <a:pt x="17" y="15"/>
                      <a:pt x="18" y="15"/>
                      <a:pt x="18" y="16"/>
                    </a:cubicBezTo>
                    <a:cubicBezTo>
                      <a:pt x="18" y="16"/>
                      <a:pt x="18" y="16"/>
                      <a:pt x="18" y="17"/>
                    </a:cubicBezTo>
                    <a:cubicBezTo>
                      <a:pt x="18" y="17"/>
                      <a:pt x="19" y="18"/>
                      <a:pt x="19" y="18"/>
                    </a:cubicBezTo>
                    <a:cubicBezTo>
                      <a:pt x="19" y="18"/>
                      <a:pt x="19" y="19"/>
                      <a:pt x="19" y="19"/>
                    </a:cubicBezTo>
                    <a:cubicBezTo>
                      <a:pt x="20" y="20"/>
                      <a:pt x="20" y="20"/>
                      <a:pt x="20" y="21"/>
                    </a:cubicBezTo>
                    <a:cubicBezTo>
                      <a:pt x="20" y="21"/>
                      <a:pt x="20" y="21"/>
                      <a:pt x="20" y="22"/>
                    </a:cubicBezTo>
                    <a:cubicBezTo>
                      <a:pt x="20" y="22"/>
                      <a:pt x="19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1" y="23"/>
                      <a:pt x="22" y="23"/>
                      <a:pt x="22" y="23"/>
                    </a:cubicBezTo>
                    <a:cubicBezTo>
                      <a:pt x="23" y="23"/>
                      <a:pt x="23" y="23"/>
                      <a:pt x="23" y="24"/>
                    </a:cubicBezTo>
                    <a:cubicBezTo>
                      <a:pt x="23" y="24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6"/>
                      <a:pt x="24" y="6"/>
                    </a:cubicBezTo>
                    <a:cubicBezTo>
                      <a:pt x="24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2" y="6"/>
                    </a:cubicBezTo>
                    <a:cubicBezTo>
                      <a:pt x="21" y="6"/>
                      <a:pt x="21" y="6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19" y="5"/>
                      <a:pt x="19" y="5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6"/>
                    </a:cubicBezTo>
                    <a:cubicBezTo>
                      <a:pt x="16" y="6"/>
                      <a:pt x="15" y="6"/>
                      <a:pt x="15" y="6"/>
                    </a:cubicBezTo>
                    <a:cubicBezTo>
                      <a:pt x="15" y="6"/>
                      <a:pt x="14" y="6"/>
                      <a:pt x="14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2" y="8"/>
                      <a:pt x="13" y="8"/>
                      <a:pt x="12" y="8"/>
                    </a:cubicBezTo>
                    <a:cubicBezTo>
                      <a:pt x="12" y="8"/>
                      <a:pt x="12" y="9"/>
                      <a:pt x="12" y="9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9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7" y="7"/>
                    </a:cubicBezTo>
                    <a:cubicBezTo>
                      <a:pt x="7" y="7"/>
                      <a:pt x="6" y="6"/>
                      <a:pt x="5" y="6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77" name="Freeform 168"/>
              <p:cNvSpPr>
                <a:spLocks/>
              </p:cNvSpPr>
              <p:nvPr/>
            </p:nvSpPr>
            <p:spPr bwMode="auto">
              <a:xfrm>
                <a:off x="9029702" y="3605214"/>
                <a:ext cx="22225" cy="33338"/>
              </a:xfrm>
              <a:custGeom>
                <a:avLst/>
                <a:gdLst>
                  <a:gd name="T0" fmla="*/ 2 w 2"/>
                  <a:gd name="T1" fmla="*/ 2 h 3"/>
                  <a:gd name="T2" fmla="*/ 2 w 2"/>
                  <a:gd name="T3" fmla="*/ 0 h 3"/>
                  <a:gd name="T4" fmla="*/ 1 w 2"/>
                  <a:gd name="T5" fmla="*/ 0 h 3"/>
                  <a:gd name="T6" fmla="*/ 0 w 2"/>
                  <a:gd name="T7" fmla="*/ 0 h 3"/>
                  <a:gd name="T8" fmla="*/ 0 w 2"/>
                  <a:gd name="T9" fmla="*/ 1 h 3"/>
                  <a:gd name="T10" fmla="*/ 0 w 2"/>
                  <a:gd name="T11" fmla="*/ 2 h 3"/>
                  <a:gd name="T12" fmla="*/ 2 w 2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2"/>
                      <a:pt x="2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78" name="Freeform 169"/>
              <p:cNvSpPr>
                <a:spLocks/>
              </p:cNvSpPr>
              <p:nvPr/>
            </p:nvSpPr>
            <p:spPr bwMode="auto">
              <a:xfrm>
                <a:off x="8986839" y="3627439"/>
                <a:ext cx="42863" cy="42863"/>
              </a:xfrm>
              <a:custGeom>
                <a:avLst/>
                <a:gdLst>
                  <a:gd name="T0" fmla="*/ 0 w 4"/>
                  <a:gd name="T1" fmla="*/ 4 h 4"/>
                  <a:gd name="T2" fmla="*/ 2 w 4"/>
                  <a:gd name="T3" fmla="*/ 4 h 4"/>
                  <a:gd name="T4" fmla="*/ 3 w 4"/>
                  <a:gd name="T5" fmla="*/ 3 h 4"/>
                  <a:gd name="T6" fmla="*/ 4 w 4"/>
                  <a:gd name="T7" fmla="*/ 3 h 4"/>
                  <a:gd name="T8" fmla="*/ 4 w 4"/>
                  <a:gd name="T9" fmla="*/ 1 h 4"/>
                  <a:gd name="T10" fmla="*/ 3 w 4"/>
                  <a:gd name="T11" fmla="*/ 1 h 4"/>
                  <a:gd name="T12" fmla="*/ 2 w 4"/>
                  <a:gd name="T13" fmla="*/ 1 h 4"/>
                  <a:gd name="T14" fmla="*/ 1 w 4"/>
                  <a:gd name="T15" fmla="*/ 1 h 4"/>
                  <a:gd name="T16" fmla="*/ 0 w 4"/>
                  <a:gd name="T17" fmla="*/ 2 h 4"/>
                  <a:gd name="T18" fmla="*/ 0 w 4"/>
                  <a:gd name="T19" fmla="*/ 3 h 4"/>
                  <a:gd name="T20" fmla="*/ 0 w 4"/>
                  <a:gd name="T2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3" y="4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0"/>
                      <a:pt x="3" y="0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79" name="Freeform 170"/>
              <p:cNvSpPr>
                <a:spLocks/>
              </p:cNvSpPr>
              <p:nvPr/>
            </p:nvSpPr>
            <p:spPr bwMode="auto">
              <a:xfrm>
                <a:off x="8997952" y="3681414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80" name="Freeform 171"/>
              <p:cNvSpPr>
                <a:spLocks/>
              </p:cNvSpPr>
              <p:nvPr/>
            </p:nvSpPr>
            <p:spPr bwMode="auto">
              <a:xfrm>
                <a:off x="4387852" y="708026"/>
                <a:ext cx="280988" cy="96838"/>
              </a:xfrm>
              <a:custGeom>
                <a:avLst/>
                <a:gdLst>
                  <a:gd name="T0" fmla="*/ 2 w 26"/>
                  <a:gd name="T1" fmla="*/ 3 h 9"/>
                  <a:gd name="T2" fmla="*/ 3 w 26"/>
                  <a:gd name="T3" fmla="*/ 4 h 9"/>
                  <a:gd name="T4" fmla="*/ 5 w 26"/>
                  <a:gd name="T5" fmla="*/ 5 h 9"/>
                  <a:gd name="T6" fmla="*/ 6 w 26"/>
                  <a:gd name="T7" fmla="*/ 5 h 9"/>
                  <a:gd name="T8" fmla="*/ 7 w 26"/>
                  <a:gd name="T9" fmla="*/ 4 h 9"/>
                  <a:gd name="T10" fmla="*/ 9 w 26"/>
                  <a:gd name="T11" fmla="*/ 5 h 9"/>
                  <a:gd name="T12" fmla="*/ 8 w 26"/>
                  <a:gd name="T13" fmla="*/ 5 h 9"/>
                  <a:gd name="T14" fmla="*/ 6 w 26"/>
                  <a:gd name="T15" fmla="*/ 6 h 9"/>
                  <a:gd name="T16" fmla="*/ 8 w 26"/>
                  <a:gd name="T17" fmla="*/ 6 h 9"/>
                  <a:gd name="T18" fmla="*/ 8 w 26"/>
                  <a:gd name="T19" fmla="*/ 8 h 9"/>
                  <a:gd name="T20" fmla="*/ 9 w 26"/>
                  <a:gd name="T21" fmla="*/ 8 h 9"/>
                  <a:gd name="T22" fmla="*/ 12 w 26"/>
                  <a:gd name="T23" fmla="*/ 9 h 9"/>
                  <a:gd name="T24" fmla="*/ 13 w 26"/>
                  <a:gd name="T25" fmla="*/ 7 h 9"/>
                  <a:gd name="T26" fmla="*/ 14 w 26"/>
                  <a:gd name="T27" fmla="*/ 5 h 9"/>
                  <a:gd name="T28" fmla="*/ 14 w 26"/>
                  <a:gd name="T29" fmla="*/ 5 h 9"/>
                  <a:gd name="T30" fmla="*/ 15 w 26"/>
                  <a:gd name="T31" fmla="*/ 5 h 9"/>
                  <a:gd name="T32" fmla="*/ 17 w 26"/>
                  <a:gd name="T33" fmla="*/ 6 h 9"/>
                  <a:gd name="T34" fmla="*/ 18 w 26"/>
                  <a:gd name="T35" fmla="*/ 8 h 9"/>
                  <a:gd name="T36" fmla="*/ 20 w 26"/>
                  <a:gd name="T37" fmla="*/ 6 h 9"/>
                  <a:gd name="T38" fmla="*/ 20 w 26"/>
                  <a:gd name="T39" fmla="*/ 5 h 9"/>
                  <a:gd name="T40" fmla="*/ 18 w 26"/>
                  <a:gd name="T41" fmla="*/ 4 h 9"/>
                  <a:gd name="T42" fmla="*/ 15 w 26"/>
                  <a:gd name="T43" fmla="*/ 3 h 9"/>
                  <a:gd name="T44" fmla="*/ 16 w 26"/>
                  <a:gd name="T45" fmla="*/ 2 h 9"/>
                  <a:gd name="T46" fmla="*/ 17 w 26"/>
                  <a:gd name="T47" fmla="*/ 3 h 9"/>
                  <a:gd name="T48" fmla="*/ 20 w 26"/>
                  <a:gd name="T49" fmla="*/ 3 h 9"/>
                  <a:gd name="T50" fmla="*/ 23 w 26"/>
                  <a:gd name="T51" fmla="*/ 3 h 9"/>
                  <a:gd name="T52" fmla="*/ 25 w 26"/>
                  <a:gd name="T53" fmla="*/ 3 h 9"/>
                  <a:gd name="T54" fmla="*/ 26 w 26"/>
                  <a:gd name="T55" fmla="*/ 2 h 9"/>
                  <a:gd name="T56" fmla="*/ 24 w 26"/>
                  <a:gd name="T57" fmla="*/ 1 h 9"/>
                  <a:gd name="T58" fmla="*/ 22 w 26"/>
                  <a:gd name="T59" fmla="*/ 1 h 9"/>
                  <a:gd name="T60" fmla="*/ 19 w 26"/>
                  <a:gd name="T61" fmla="*/ 1 h 9"/>
                  <a:gd name="T62" fmla="*/ 14 w 26"/>
                  <a:gd name="T63" fmla="*/ 1 h 9"/>
                  <a:gd name="T64" fmla="*/ 13 w 26"/>
                  <a:gd name="T65" fmla="*/ 2 h 9"/>
                  <a:gd name="T66" fmla="*/ 13 w 26"/>
                  <a:gd name="T67" fmla="*/ 3 h 9"/>
                  <a:gd name="T68" fmla="*/ 11 w 26"/>
                  <a:gd name="T69" fmla="*/ 2 h 9"/>
                  <a:gd name="T70" fmla="*/ 9 w 26"/>
                  <a:gd name="T71" fmla="*/ 2 h 9"/>
                  <a:gd name="T72" fmla="*/ 9 w 26"/>
                  <a:gd name="T73" fmla="*/ 4 h 9"/>
                  <a:gd name="T74" fmla="*/ 8 w 26"/>
                  <a:gd name="T75" fmla="*/ 3 h 9"/>
                  <a:gd name="T76" fmla="*/ 7 w 26"/>
                  <a:gd name="T77" fmla="*/ 2 h 9"/>
                  <a:gd name="T78" fmla="*/ 5 w 26"/>
                  <a:gd name="T79" fmla="*/ 3 h 9"/>
                  <a:gd name="T80" fmla="*/ 4 w 26"/>
                  <a:gd name="T81" fmla="*/ 2 h 9"/>
                  <a:gd name="T82" fmla="*/ 1 w 26"/>
                  <a:gd name="T83" fmla="*/ 2 h 9"/>
                  <a:gd name="T84" fmla="*/ 1 w 26"/>
                  <a:gd name="T8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" h="9">
                    <a:moveTo>
                      <a:pt x="1" y="3"/>
                    </a:move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4"/>
                      <a:pt x="4" y="4"/>
                    </a:cubicBezTo>
                    <a:cubicBezTo>
                      <a:pt x="5" y="4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8" y="4"/>
                      <a:pt x="8" y="4"/>
                      <a:pt x="9" y="4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7"/>
                      <a:pt x="8" y="6"/>
                      <a:pt x="8" y="6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8" y="8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9" y="7"/>
                      <a:pt x="9" y="8"/>
                      <a:pt x="9" y="8"/>
                    </a:cubicBezTo>
                    <a:cubicBezTo>
                      <a:pt x="10" y="8"/>
                      <a:pt x="10" y="8"/>
                      <a:pt x="10" y="9"/>
                    </a:cubicBezTo>
                    <a:cubicBezTo>
                      <a:pt x="11" y="9"/>
                      <a:pt x="11" y="9"/>
                      <a:pt x="12" y="9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3" y="7"/>
                    </a:cubicBezTo>
                    <a:cubicBezTo>
                      <a:pt x="13" y="7"/>
                      <a:pt x="13" y="7"/>
                      <a:pt x="14" y="7"/>
                    </a:cubicBezTo>
                    <a:cubicBezTo>
                      <a:pt x="14" y="6"/>
                      <a:pt x="14" y="6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7" y="7"/>
                      <a:pt x="18" y="7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7"/>
                      <a:pt x="20" y="7"/>
                    </a:cubicBezTo>
                    <a:cubicBezTo>
                      <a:pt x="20" y="7"/>
                      <a:pt x="20" y="6"/>
                      <a:pt x="20" y="6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5"/>
                      <a:pt x="19" y="4"/>
                      <a:pt x="19" y="4"/>
                    </a:cubicBezTo>
                    <a:cubicBezTo>
                      <a:pt x="19" y="4"/>
                      <a:pt x="18" y="4"/>
                      <a:pt x="18" y="4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3"/>
                      <a:pt x="16" y="2"/>
                    </a:cubicBezTo>
                    <a:cubicBezTo>
                      <a:pt x="16" y="2"/>
                      <a:pt x="17" y="2"/>
                      <a:pt x="17" y="2"/>
                    </a:cubicBezTo>
                    <a:cubicBezTo>
                      <a:pt x="17" y="2"/>
                      <a:pt x="17" y="3"/>
                      <a:pt x="17" y="3"/>
                    </a:cubicBezTo>
                    <a:cubicBezTo>
                      <a:pt x="17" y="3"/>
                      <a:pt x="18" y="3"/>
                      <a:pt x="18" y="3"/>
                    </a:cubicBezTo>
                    <a:cubicBezTo>
                      <a:pt x="19" y="3"/>
                      <a:pt x="19" y="3"/>
                      <a:pt x="20" y="3"/>
                    </a:cubicBezTo>
                    <a:cubicBezTo>
                      <a:pt x="20" y="3"/>
                      <a:pt x="20" y="3"/>
                      <a:pt x="21" y="3"/>
                    </a:cubicBezTo>
                    <a:cubicBezTo>
                      <a:pt x="22" y="4"/>
                      <a:pt x="22" y="3"/>
                      <a:pt x="23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"/>
                      <a:pt x="24" y="3"/>
                      <a:pt x="25" y="3"/>
                    </a:cubicBezTo>
                    <a:cubicBezTo>
                      <a:pt x="25" y="3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0"/>
                      <a:pt x="25" y="1"/>
                      <a:pt x="24" y="1"/>
                    </a:cubicBezTo>
                    <a:cubicBezTo>
                      <a:pt x="24" y="1"/>
                      <a:pt x="24" y="1"/>
                      <a:pt x="23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1" y="1"/>
                      <a:pt x="21" y="1"/>
                      <a:pt x="20" y="1"/>
                    </a:cubicBezTo>
                    <a:cubicBezTo>
                      <a:pt x="20" y="1"/>
                      <a:pt x="19" y="1"/>
                      <a:pt x="19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2" y="1"/>
                      <a:pt x="13" y="2"/>
                      <a:pt x="13" y="2"/>
                    </a:cubicBezTo>
                    <a:cubicBezTo>
                      <a:pt x="13" y="2"/>
                      <a:pt x="14" y="2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4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9" y="2"/>
                      <a:pt x="10" y="3"/>
                      <a:pt x="10" y="3"/>
                    </a:cubicBezTo>
                    <a:cubicBezTo>
                      <a:pt x="9" y="3"/>
                      <a:pt x="9" y="4"/>
                      <a:pt x="9" y="4"/>
                    </a:cubicBezTo>
                    <a:cubicBezTo>
                      <a:pt x="9" y="4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5" y="4"/>
                      <a:pt x="5" y="3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81" name="Freeform 172"/>
              <p:cNvSpPr>
                <a:spLocks/>
              </p:cNvSpPr>
              <p:nvPr/>
            </p:nvSpPr>
            <p:spPr bwMode="auto">
              <a:xfrm>
                <a:off x="6892927" y="3119439"/>
                <a:ext cx="22225" cy="20638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2 w 2"/>
                  <a:gd name="T5" fmla="*/ 2 h 2"/>
                  <a:gd name="T6" fmla="*/ 2 w 2"/>
                  <a:gd name="T7" fmla="*/ 1 h 2"/>
                  <a:gd name="T8" fmla="*/ 1 w 2"/>
                  <a:gd name="T9" fmla="*/ 0 h 2"/>
                  <a:gd name="T10" fmla="*/ 0 w 2"/>
                  <a:gd name="T11" fmla="*/ 0 h 2"/>
                  <a:gd name="T12" fmla="*/ 0 w 2"/>
                  <a:gd name="T13" fmla="*/ 1 h 2"/>
                  <a:gd name="T14" fmla="*/ 1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82" name="Freeform 173"/>
              <p:cNvSpPr>
                <a:spLocks/>
              </p:cNvSpPr>
              <p:nvPr/>
            </p:nvSpPr>
            <p:spPr bwMode="auto">
              <a:xfrm>
                <a:off x="7486652" y="3270251"/>
                <a:ext cx="11113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1 w 1"/>
                  <a:gd name="T7" fmla="*/ 1 h 2"/>
                  <a:gd name="T8" fmla="*/ 0 w 1"/>
                  <a:gd name="T9" fmla="*/ 1 h 2"/>
                  <a:gd name="T10" fmla="*/ 1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83" name="Freeform 174"/>
              <p:cNvSpPr>
                <a:spLocks/>
              </p:cNvSpPr>
              <p:nvPr/>
            </p:nvSpPr>
            <p:spPr bwMode="auto">
              <a:xfrm>
                <a:off x="6924677" y="3151189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84" name="Freeform 175"/>
              <p:cNvSpPr>
                <a:spLocks/>
              </p:cNvSpPr>
              <p:nvPr/>
            </p:nvSpPr>
            <p:spPr bwMode="auto">
              <a:xfrm>
                <a:off x="5262564" y="3270251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85" name="Freeform 176"/>
              <p:cNvSpPr>
                <a:spLocks/>
              </p:cNvSpPr>
              <p:nvPr/>
            </p:nvSpPr>
            <p:spPr bwMode="auto">
              <a:xfrm>
                <a:off x="7853364" y="1649414"/>
                <a:ext cx="22225" cy="20638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1 h 2"/>
                  <a:gd name="T4" fmla="*/ 1 w 2"/>
                  <a:gd name="T5" fmla="*/ 2 h 2"/>
                  <a:gd name="T6" fmla="*/ 2 w 2"/>
                  <a:gd name="T7" fmla="*/ 2 h 2"/>
                  <a:gd name="T8" fmla="*/ 2 w 2"/>
                  <a:gd name="T9" fmla="*/ 1 h 2"/>
                  <a:gd name="T10" fmla="*/ 2 w 2"/>
                  <a:gd name="T11" fmla="*/ 0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86" name="Freeform 177"/>
              <p:cNvSpPr>
                <a:spLocks/>
              </p:cNvSpPr>
              <p:nvPr/>
            </p:nvSpPr>
            <p:spPr bwMode="auto">
              <a:xfrm>
                <a:off x="7821614" y="1670051"/>
                <a:ext cx="31750" cy="44450"/>
              </a:xfrm>
              <a:custGeom>
                <a:avLst/>
                <a:gdLst>
                  <a:gd name="T0" fmla="*/ 2 w 3"/>
                  <a:gd name="T1" fmla="*/ 2 h 4"/>
                  <a:gd name="T2" fmla="*/ 3 w 3"/>
                  <a:gd name="T3" fmla="*/ 1 h 4"/>
                  <a:gd name="T4" fmla="*/ 2 w 3"/>
                  <a:gd name="T5" fmla="*/ 0 h 4"/>
                  <a:gd name="T6" fmla="*/ 1 w 3"/>
                  <a:gd name="T7" fmla="*/ 1 h 4"/>
                  <a:gd name="T8" fmla="*/ 0 w 3"/>
                  <a:gd name="T9" fmla="*/ 2 h 4"/>
                  <a:gd name="T10" fmla="*/ 0 w 3"/>
                  <a:gd name="T11" fmla="*/ 3 h 4"/>
                  <a:gd name="T12" fmla="*/ 0 w 3"/>
                  <a:gd name="T13" fmla="*/ 3 h 4"/>
                  <a:gd name="T14" fmla="*/ 1 w 3"/>
                  <a:gd name="T15" fmla="*/ 3 h 4"/>
                  <a:gd name="T16" fmla="*/ 1 w 3"/>
                  <a:gd name="T17" fmla="*/ 2 h 4"/>
                  <a:gd name="T18" fmla="*/ 2 w 3"/>
                  <a:gd name="T1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87" name="Freeform 178"/>
              <p:cNvSpPr>
                <a:spLocks/>
              </p:cNvSpPr>
              <p:nvPr/>
            </p:nvSpPr>
            <p:spPr bwMode="auto">
              <a:xfrm>
                <a:off x="7486652" y="1400176"/>
                <a:ext cx="227013" cy="258763"/>
              </a:xfrm>
              <a:custGeom>
                <a:avLst/>
                <a:gdLst>
                  <a:gd name="T0" fmla="*/ 19 w 21"/>
                  <a:gd name="T1" fmla="*/ 22 h 24"/>
                  <a:gd name="T2" fmla="*/ 18 w 21"/>
                  <a:gd name="T3" fmla="*/ 20 h 24"/>
                  <a:gd name="T4" fmla="*/ 17 w 21"/>
                  <a:gd name="T5" fmla="*/ 20 h 24"/>
                  <a:gd name="T6" fmla="*/ 16 w 21"/>
                  <a:gd name="T7" fmla="*/ 19 h 24"/>
                  <a:gd name="T8" fmla="*/ 15 w 21"/>
                  <a:gd name="T9" fmla="*/ 18 h 24"/>
                  <a:gd name="T10" fmla="*/ 15 w 21"/>
                  <a:gd name="T11" fmla="*/ 16 h 24"/>
                  <a:gd name="T12" fmla="*/ 14 w 21"/>
                  <a:gd name="T13" fmla="*/ 16 h 24"/>
                  <a:gd name="T14" fmla="*/ 15 w 21"/>
                  <a:gd name="T15" fmla="*/ 15 h 24"/>
                  <a:gd name="T16" fmla="*/ 16 w 21"/>
                  <a:gd name="T17" fmla="*/ 15 h 24"/>
                  <a:gd name="T18" fmla="*/ 17 w 21"/>
                  <a:gd name="T19" fmla="*/ 16 h 24"/>
                  <a:gd name="T20" fmla="*/ 17 w 21"/>
                  <a:gd name="T21" fmla="*/ 17 h 24"/>
                  <a:gd name="T22" fmla="*/ 18 w 21"/>
                  <a:gd name="T23" fmla="*/ 16 h 24"/>
                  <a:gd name="T24" fmla="*/ 18 w 21"/>
                  <a:gd name="T25" fmla="*/ 15 h 24"/>
                  <a:gd name="T26" fmla="*/ 17 w 21"/>
                  <a:gd name="T27" fmla="*/ 15 h 24"/>
                  <a:gd name="T28" fmla="*/ 16 w 21"/>
                  <a:gd name="T29" fmla="*/ 14 h 24"/>
                  <a:gd name="T30" fmla="*/ 16 w 21"/>
                  <a:gd name="T31" fmla="*/ 14 h 24"/>
                  <a:gd name="T32" fmla="*/ 14 w 21"/>
                  <a:gd name="T33" fmla="*/ 13 h 24"/>
                  <a:gd name="T34" fmla="*/ 13 w 21"/>
                  <a:gd name="T35" fmla="*/ 12 h 24"/>
                  <a:gd name="T36" fmla="*/ 12 w 21"/>
                  <a:gd name="T37" fmla="*/ 11 h 24"/>
                  <a:gd name="T38" fmla="*/ 11 w 21"/>
                  <a:gd name="T39" fmla="*/ 10 h 24"/>
                  <a:gd name="T40" fmla="*/ 11 w 21"/>
                  <a:gd name="T41" fmla="*/ 9 h 24"/>
                  <a:gd name="T42" fmla="*/ 10 w 21"/>
                  <a:gd name="T43" fmla="*/ 8 h 24"/>
                  <a:gd name="T44" fmla="*/ 9 w 21"/>
                  <a:gd name="T45" fmla="*/ 8 h 24"/>
                  <a:gd name="T46" fmla="*/ 8 w 21"/>
                  <a:gd name="T47" fmla="*/ 7 h 24"/>
                  <a:gd name="T48" fmla="*/ 7 w 21"/>
                  <a:gd name="T49" fmla="*/ 7 h 24"/>
                  <a:gd name="T50" fmla="*/ 7 w 21"/>
                  <a:gd name="T51" fmla="*/ 6 h 24"/>
                  <a:gd name="T52" fmla="*/ 6 w 21"/>
                  <a:gd name="T53" fmla="*/ 5 h 24"/>
                  <a:gd name="T54" fmla="*/ 5 w 21"/>
                  <a:gd name="T55" fmla="*/ 3 h 24"/>
                  <a:gd name="T56" fmla="*/ 4 w 21"/>
                  <a:gd name="T57" fmla="*/ 2 h 24"/>
                  <a:gd name="T58" fmla="*/ 3 w 21"/>
                  <a:gd name="T59" fmla="*/ 2 h 24"/>
                  <a:gd name="T60" fmla="*/ 2 w 21"/>
                  <a:gd name="T61" fmla="*/ 1 h 24"/>
                  <a:gd name="T62" fmla="*/ 1 w 21"/>
                  <a:gd name="T63" fmla="*/ 1 h 24"/>
                  <a:gd name="T64" fmla="*/ 0 w 21"/>
                  <a:gd name="T65" fmla="*/ 0 h 24"/>
                  <a:gd name="T66" fmla="*/ 1 w 21"/>
                  <a:gd name="T67" fmla="*/ 1 h 24"/>
                  <a:gd name="T68" fmla="*/ 1 w 21"/>
                  <a:gd name="T69" fmla="*/ 2 h 24"/>
                  <a:gd name="T70" fmla="*/ 1 w 21"/>
                  <a:gd name="T71" fmla="*/ 3 h 24"/>
                  <a:gd name="T72" fmla="*/ 2 w 21"/>
                  <a:gd name="T73" fmla="*/ 5 h 24"/>
                  <a:gd name="T74" fmla="*/ 4 w 21"/>
                  <a:gd name="T75" fmla="*/ 6 h 24"/>
                  <a:gd name="T76" fmla="*/ 5 w 21"/>
                  <a:gd name="T77" fmla="*/ 8 h 24"/>
                  <a:gd name="T78" fmla="*/ 6 w 21"/>
                  <a:gd name="T79" fmla="*/ 8 h 24"/>
                  <a:gd name="T80" fmla="*/ 7 w 21"/>
                  <a:gd name="T81" fmla="*/ 9 h 24"/>
                  <a:gd name="T82" fmla="*/ 8 w 21"/>
                  <a:gd name="T83" fmla="*/ 10 h 24"/>
                  <a:gd name="T84" fmla="*/ 9 w 21"/>
                  <a:gd name="T85" fmla="*/ 11 h 24"/>
                  <a:gd name="T86" fmla="*/ 9 w 21"/>
                  <a:gd name="T87" fmla="*/ 13 h 24"/>
                  <a:gd name="T88" fmla="*/ 11 w 21"/>
                  <a:gd name="T89" fmla="*/ 14 h 24"/>
                  <a:gd name="T90" fmla="*/ 12 w 21"/>
                  <a:gd name="T91" fmla="*/ 16 h 24"/>
                  <a:gd name="T92" fmla="*/ 12 w 21"/>
                  <a:gd name="T93" fmla="*/ 17 h 24"/>
                  <a:gd name="T94" fmla="*/ 14 w 21"/>
                  <a:gd name="T95" fmla="*/ 18 h 24"/>
                  <a:gd name="T96" fmla="*/ 14 w 21"/>
                  <a:gd name="T97" fmla="*/ 19 h 24"/>
                  <a:gd name="T98" fmla="*/ 14 w 21"/>
                  <a:gd name="T99" fmla="*/ 20 h 24"/>
                  <a:gd name="T100" fmla="*/ 15 w 21"/>
                  <a:gd name="T101" fmla="*/ 21 h 24"/>
                  <a:gd name="T102" fmla="*/ 16 w 21"/>
                  <a:gd name="T103" fmla="*/ 22 h 24"/>
                  <a:gd name="T104" fmla="*/ 16 w 21"/>
                  <a:gd name="T105" fmla="*/ 23 h 24"/>
                  <a:gd name="T106" fmla="*/ 18 w 21"/>
                  <a:gd name="T107" fmla="*/ 24 h 24"/>
                  <a:gd name="T108" fmla="*/ 18 w 21"/>
                  <a:gd name="T109" fmla="*/ 22 h 24"/>
                  <a:gd name="T110" fmla="*/ 18 w 21"/>
                  <a:gd name="T111" fmla="*/ 22 h 24"/>
                  <a:gd name="T112" fmla="*/ 19 w 21"/>
                  <a:gd name="T113" fmla="*/ 23 h 24"/>
                  <a:gd name="T114" fmla="*/ 21 w 21"/>
                  <a:gd name="T115" fmla="*/ 23 h 24"/>
                  <a:gd name="T116" fmla="*/ 19 w 21"/>
                  <a:gd name="T117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1" h="24">
                    <a:moveTo>
                      <a:pt x="19" y="22"/>
                    </a:moveTo>
                    <a:cubicBezTo>
                      <a:pt x="19" y="21"/>
                      <a:pt x="18" y="21"/>
                      <a:pt x="18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8"/>
                      <a:pt x="15" y="18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5" y="16"/>
                      <a:pt x="14" y="16"/>
                      <a:pt x="14" y="16"/>
                    </a:cubicBezTo>
                    <a:cubicBezTo>
                      <a:pt x="14" y="15"/>
                      <a:pt x="14" y="15"/>
                      <a:pt x="15" y="15"/>
                    </a:cubicBezTo>
                    <a:cubicBezTo>
                      <a:pt x="15" y="15"/>
                      <a:pt x="15" y="15"/>
                      <a:pt x="16" y="15"/>
                    </a:cubicBezTo>
                    <a:cubicBezTo>
                      <a:pt x="16" y="15"/>
                      <a:pt x="16" y="16"/>
                      <a:pt x="17" y="16"/>
                    </a:cubicBezTo>
                    <a:cubicBezTo>
                      <a:pt x="17" y="16"/>
                      <a:pt x="17" y="17"/>
                      <a:pt x="17" y="17"/>
                    </a:cubicBezTo>
                    <a:cubicBezTo>
                      <a:pt x="18" y="17"/>
                      <a:pt x="18" y="17"/>
                      <a:pt x="18" y="16"/>
                    </a:cubicBezTo>
                    <a:cubicBezTo>
                      <a:pt x="19" y="16"/>
                      <a:pt x="18" y="16"/>
                      <a:pt x="18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4" y="12"/>
                      <a:pt x="14" y="12"/>
                      <a:pt x="13" y="12"/>
                    </a:cubicBezTo>
                    <a:cubicBezTo>
                      <a:pt x="13" y="12"/>
                      <a:pt x="13" y="12"/>
                      <a:pt x="12" y="11"/>
                    </a:cubicBezTo>
                    <a:cubicBezTo>
                      <a:pt x="12" y="11"/>
                      <a:pt x="12" y="11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9"/>
                      <a:pt x="10" y="8"/>
                      <a:pt x="10" y="8"/>
                    </a:cubicBezTo>
                    <a:cubicBezTo>
                      <a:pt x="10" y="8"/>
                      <a:pt x="9" y="8"/>
                      <a:pt x="9" y="8"/>
                    </a:cubicBezTo>
                    <a:cubicBezTo>
                      <a:pt x="8" y="8"/>
                      <a:pt x="9" y="7"/>
                      <a:pt x="8" y="7"/>
                    </a:cubicBezTo>
                    <a:cubicBezTo>
                      <a:pt x="8" y="7"/>
                      <a:pt x="8" y="7"/>
                      <a:pt x="7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4"/>
                      <a:pt x="5" y="4"/>
                      <a:pt x="5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1" y="4"/>
                      <a:pt x="2" y="4"/>
                      <a:pt x="2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7"/>
                      <a:pt x="5" y="7"/>
                      <a:pt x="5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8" y="10"/>
                      <a:pt x="8" y="10"/>
                    </a:cubicBezTo>
                    <a:cubicBezTo>
                      <a:pt x="8" y="10"/>
                      <a:pt x="8" y="11"/>
                      <a:pt x="9" y="11"/>
                    </a:cubicBezTo>
                    <a:cubicBezTo>
                      <a:pt x="9" y="12"/>
                      <a:pt x="9" y="12"/>
                      <a:pt x="9" y="13"/>
                    </a:cubicBezTo>
                    <a:cubicBezTo>
                      <a:pt x="10" y="13"/>
                      <a:pt x="10" y="14"/>
                      <a:pt x="11" y="14"/>
                    </a:cubicBezTo>
                    <a:cubicBezTo>
                      <a:pt x="11" y="15"/>
                      <a:pt x="11" y="15"/>
                      <a:pt x="12" y="16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8"/>
                      <a:pt x="13" y="17"/>
                      <a:pt x="14" y="18"/>
                    </a:cubicBezTo>
                    <a:cubicBezTo>
                      <a:pt x="14" y="18"/>
                      <a:pt x="14" y="19"/>
                      <a:pt x="14" y="19"/>
                    </a:cubicBezTo>
                    <a:cubicBezTo>
                      <a:pt x="14" y="19"/>
                      <a:pt x="14" y="20"/>
                      <a:pt x="14" y="20"/>
                    </a:cubicBezTo>
                    <a:cubicBezTo>
                      <a:pt x="14" y="20"/>
                      <a:pt x="15" y="21"/>
                      <a:pt x="15" y="21"/>
                    </a:cubicBezTo>
                    <a:cubicBezTo>
                      <a:pt x="15" y="21"/>
                      <a:pt x="15" y="22"/>
                      <a:pt x="16" y="22"/>
                    </a:cubicBezTo>
                    <a:cubicBezTo>
                      <a:pt x="16" y="22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8" y="24"/>
                    </a:cubicBezTo>
                    <a:cubicBezTo>
                      <a:pt x="18" y="23"/>
                      <a:pt x="17" y="23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1" y="22"/>
                      <a:pt x="20" y="22"/>
                      <a:pt x="19" y="2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88" name="Freeform 179"/>
              <p:cNvSpPr>
                <a:spLocks/>
              </p:cNvSpPr>
              <p:nvPr/>
            </p:nvSpPr>
            <p:spPr bwMode="auto">
              <a:xfrm>
                <a:off x="6234114" y="2103439"/>
                <a:ext cx="312738" cy="161925"/>
              </a:xfrm>
              <a:custGeom>
                <a:avLst/>
                <a:gdLst>
                  <a:gd name="T0" fmla="*/ 27 w 29"/>
                  <a:gd name="T1" fmla="*/ 15 h 15"/>
                  <a:gd name="T2" fmla="*/ 28 w 29"/>
                  <a:gd name="T3" fmla="*/ 15 h 15"/>
                  <a:gd name="T4" fmla="*/ 28 w 29"/>
                  <a:gd name="T5" fmla="*/ 13 h 15"/>
                  <a:gd name="T6" fmla="*/ 28 w 29"/>
                  <a:gd name="T7" fmla="*/ 13 h 15"/>
                  <a:gd name="T8" fmla="*/ 27 w 29"/>
                  <a:gd name="T9" fmla="*/ 12 h 15"/>
                  <a:gd name="T10" fmla="*/ 27 w 29"/>
                  <a:gd name="T11" fmla="*/ 10 h 15"/>
                  <a:gd name="T12" fmla="*/ 27 w 29"/>
                  <a:gd name="T13" fmla="*/ 10 h 15"/>
                  <a:gd name="T14" fmla="*/ 26 w 29"/>
                  <a:gd name="T15" fmla="*/ 10 h 15"/>
                  <a:gd name="T16" fmla="*/ 25 w 29"/>
                  <a:gd name="T17" fmla="*/ 9 h 15"/>
                  <a:gd name="T18" fmla="*/ 24 w 29"/>
                  <a:gd name="T19" fmla="*/ 9 h 15"/>
                  <a:gd name="T20" fmla="*/ 23 w 29"/>
                  <a:gd name="T21" fmla="*/ 8 h 15"/>
                  <a:gd name="T22" fmla="*/ 22 w 29"/>
                  <a:gd name="T23" fmla="*/ 8 h 15"/>
                  <a:gd name="T24" fmla="*/ 21 w 29"/>
                  <a:gd name="T25" fmla="*/ 9 h 15"/>
                  <a:gd name="T26" fmla="*/ 19 w 29"/>
                  <a:gd name="T27" fmla="*/ 8 h 15"/>
                  <a:gd name="T28" fmla="*/ 19 w 29"/>
                  <a:gd name="T29" fmla="*/ 7 h 15"/>
                  <a:gd name="T30" fmla="*/ 18 w 29"/>
                  <a:gd name="T31" fmla="*/ 7 h 15"/>
                  <a:gd name="T32" fmla="*/ 17 w 29"/>
                  <a:gd name="T33" fmla="*/ 7 h 15"/>
                  <a:gd name="T34" fmla="*/ 16 w 29"/>
                  <a:gd name="T35" fmla="*/ 6 h 15"/>
                  <a:gd name="T36" fmla="*/ 14 w 29"/>
                  <a:gd name="T37" fmla="*/ 5 h 15"/>
                  <a:gd name="T38" fmla="*/ 13 w 29"/>
                  <a:gd name="T39" fmla="*/ 5 h 15"/>
                  <a:gd name="T40" fmla="*/ 13 w 29"/>
                  <a:gd name="T41" fmla="*/ 4 h 15"/>
                  <a:gd name="T42" fmla="*/ 12 w 29"/>
                  <a:gd name="T43" fmla="*/ 4 h 15"/>
                  <a:gd name="T44" fmla="*/ 11 w 29"/>
                  <a:gd name="T45" fmla="*/ 3 h 15"/>
                  <a:gd name="T46" fmla="*/ 10 w 29"/>
                  <a:gd name="T47" fmla="*/ 3 h 15"/>
                  <a:gd name="T48" fmla="*/ 9 w 29"/>
                  <a:gd name="T49" fmla="*/ 2 h 15"/>
                  <a:gd name="T50" fmla="*/ 8 w 29"/>
                  <a:gd name="T51" fmla="*/ 2 h 15"/>
                  <a:gd name="T52" fmla="*/ 7 w 29"/>
                  <a:gd name="T53" fmla="*/ 2 h 15"/>
                  <a:gd name="T54" fmla="*/ 6 w 29"/>
                  <a:gd name="T55" fmla="*/ 2 h 15"/>
                  <a:gd name="T56" fmla="*/ 4 w 29"/>
                  <a:gd name="T57" fmla="*/ 1 h 15"/>
                  <a:gd name="T58" fmla="*/ 3 w 29"/>
                  <a:gd name="T59" fmla="*/ 0 h 15"/>
                  <a:gd name="T60" fmla="*/ 3 w 29"/>
                  <a:gd name="T61" fmla="*/ 0 h 15"/>
                  <a:gd name="T62" fmla="*/ 3 w 29"/>
                  <a:gd name="T63" fmla="*/ 1 h 15"/>
                  <a:gd name="T64" fmla="*/ 2 w 29"/>
                  <a:gd name="T65" fmla="*/ 2 h 15"/>
                  <a:gd name="T66" fmla="*/ 1 w 29"/>
                  <a:gd name="T67" fmla="*/ 3 h 15"/>
                  <a:gd name="T68" fmla="*/ 1 w 29"/>
                  <a:gd name="T69" fmla="*/ 4 h 15"/>
                  <a:gd name="T70" fmla="*/ 2 w 29"/>
                  <a:gd name="T71" fmla="*/ 4 h 15"/>
                  <a:gd name="T72" fmla="*/ 3 w 29"/>
                  <a:gd name="T73" fmla="*/ 5 h 15"/>
                  <a:gd name="T74" fmla="*/ 4 w 29"/>
                  <a:gd name="T75" fmla="*/ 6 h 15"/>
                  <a:gd name="T76" fmla="*/ 5 w 29"/>
                  <a:gd name="T77" fmla="*/ 6 h 15"/>
                  <a:gd name="T78" fmla="*/ 6 w 29"/>
                  <a:gd name="T79" fmla="*/ 6 h 15"/>
                  <a:gd name="T80" fmla="*/ 7 w 29"/>
                  <a:gd name="T81" fmla="*/ 7 h 15"/>
                  <a:gd name="T82" fmla="*/ 8 w 29"/>
                  <a:gd name="T83" fmla="*/ 8 h 15"/>
                  <a:gd name="T84" fmla="*/ 9 w 29"/>
                  <a:gd name="T85" fmla="*/ 9 h 15"/>
                  <a:gd name="T86" fmla="*/ 10 w 29"/>
                  <a:gd name="T87" fmla="*/ 9 h 15"/>
                  <a:gd name="T88" fmla="*/ 11 w 29"/>
                  <a:gd name="T89" fmla="*/ 9 h 15"/>
                  <a:gd name="T90" fmla="*/ 12 w 29"/>
                  <a:gd name="T91" fmla="*/ 10 h 15"/>
                  <a:gd name="T92" fmla="*/ 12 w 29"/>
                  <a:gd name="T93" fmla="*/ 11 h 15"/>
                  <a:gd name="T94" fmla="*/ 13 w 29"/>
                  <a:gd name="T95" fmla="*/ 11 h 15"/>
                  <a:gd name="T96" fmla="*/ 14 w 29"/>
                  <a:gd name="T97" fmla="*/ 11 h 15"/>
                  <a:gd name="T98" fmla="*/ 15 w 29"/>
                  <a:gd name="T99" fmla="*/ 11 h 15"/>
                  <a:gd name="T100" fmla="*/ 15 w 29"/>
                  <a:gd name="T101" fmla="*/ 13 h 15"/>
                  <a:gd name="T102" fmla="*/ 17 w 29"/>
                  <a:gd name="T103" fmla="*/ 13 h 15"/>
                  <a:gd name="T104" fmla="*/ 18 w 29"/>
                  <a:gd name="T105" fmla="*/ 13 h 15"/>
                  <a:gd name="T106" fmla="*/ 19 w 29"/>
                  <a:gd name="T107" fmla="*/ 12 h 15"/>
                  <a:gd name="T108" fmla="*/ 20 w 29"/>
                  <a:gd name="T109" fmla="*/ 12 h 15"/>
                  <a:gd name="T110" fmla="*/ 21 w 29"/>
                  <a:gd name="T111" fmla="*/ 13 h 15"/>
                  <a:gd name="T112" fmla="*/ 22 w 29"/>
                  <a:gd name="T113" fmla="*/ 14 h 15"/>
                  <a:gd name="T114" fmla="*/ 23 w 29"/>
                  <a:gd name="T115" fmla="*/ 14 h 15"/>
                  <a:gd name="T116" fmla="*/ 24 w 29"/>
                  <a:gd name="T117" fmla="*/ 14 h 15"/>
                  <a:gd name="T118" fmla="*/ 25 w 29"/>
                  <a:gd name="T119" fmla="*/ 14 h 15"/>
                  <a:gd name="T120" fmla="*/ 26 w 29"/>
                  <a:gd name="T121" fmla="*/ 15 h 15"/>
                  <a:gd name="T122" fmla="*/ 27 w 29"/>
                  <a:gd name="T12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" h="15">
                    <a:moveTo>
                      <a:pt x="27" y="15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9" y="14"/>
                      <a:pt x="28" y="14"/>
                      <a:pt x="28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1"/>
                      <a:pt x="27" y="11"/>
                      <a:pt x="27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6" y="10"/>
                      <a:pt x="26" y="10"/>
                      <a:pt x="25" y="9"/>
                    </a:cubicBezTo>
                    <a:cubicBezTo>
                      <a:pt x="25" y="9"/>
                      <a:pt x="25" y="9"/>
                      <a:pt x="24" y="9"/>
                    </a:cubicBezTo>
                    <a:cubicBezTo>
                      <a:pt x="24" y="9"/>
                      <a:pt x="24" y="8"/>
                      <a:pt x="23" y="8"/>
                    </a:cubicBezTo>
                    <a:cubicBezTo>
                      <a:pt x="23" y="8"/>
                      <a:pt x="23" y="8"/>
                      <a:pt x="22" y="8"/>
                    </a:cubicBezTo>
                    <a:cubicBezTo>
                      <a:pt x="22" y="8"/>
                      <a:pt x="21" y="9"/>
                      <a:pt x="21" y="9"/>
                    </a:cubicBezTo>
                    <a:cubicBezTo>
                      <a:pt x="20" y="9"/>
                      <a:pt x="20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6"/>
                    </a:cubicBezTo>
                    <a:cubicBezTo>
                      <a:pt x="15" y="6"/>
                      <a:pt x="15" y="6"/>
                      <a:pt x="14" y="5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4" y="0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3" y="5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8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9"/>
                      <a:pt x="9" y="9"/>
                      <a:pt x="10" y="9"/>
                    </a:cubicBezTo>
                    <a:cubicBezTo>
                      <a:pt x="10" y="9"/>
                      <a:pt x="10" y="9"/>
                      <a:pt x="11" y="9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2" y="10"/>
                      <a:pt x="12" y="11"/>
                      <a:pt x="12" y="11"/>
                    </a:cubicBezTo>
                    <a:cubicBezTo>
                      <a:pt x="12" y="11"/>
                      <a:pt x="12" y="11"/>
                      <a:pt x="13" y="11"/>
                    </a:cubicBezTo>
                    <a:cubicBezTo>
                      <a:pt x="13" y="11"/>
                      <a:pt x="13" y="11"/>
                      <a:pt x="14" y="11"/>
                    </a:cubicBezTo>
                    <a:cubicBezTo>
                      <a:pt x="14" y="11"/>
                      <a:pt x="14" y="11"/>
                      <a:pt x="15" y="11"/>
                    </a:cubicBezTo>
                    <a:cubicBezTo>
                      <a:pt x="15" y="12"/>
                      <a:pt x="15" y="12"/>
                      <a:pt x="15" y="13"/>
                    </a:cubicBezTo>
                    <a:cubicBezTo>
                      <a:pt x="16" y="13"/>
                      <a:pt x="16" y="13"/>
                      <a:pt x="17" y="13"/>
                    </a:cubicBezTo>
                    <a:cubicBezTo>
                      <a:pt x="17" y="13"/>
                      <a:pt x="18" y="13"/>
                      <a:pt x="18" y="13"/>
                    </a:cubicBezTo>
                    <a:cubicBezTo>
                      <a:pt x="18" y="13"/>
                      <a:pt x="19" y="12"/>
                      <a:pt x="19" y="12"/>
                    </a:cubicBezTo>
                    <a:cubicBezTo>
                      <a:pt x="19" y="12"/>
                      <a:pt x="20" y="12"/>
                      <a:pt x="20" y="12"/>
                    </a:cubicBezTo>
                    <a:cubicBezTo>
                      <a:pt x="20" y="13"/>
                      <a:pt x="20" y="13"/>
                      <a:pt x="21" y="13"/>
                    </a:cubicBezTo>
                    <a:cubicBezTo>
                      <a:pt x="21" y="14"/>
                      <a:pt x="21" y="14"/>
                      <a:pt x="22" y="14"/>
                    </a:cubicBezTo>
                    <a:cubicBezTo>
                      <a:pt x="22" y="14"/>
                      <a:pt x="22" y="14"/>
                      <a:pt x="23" y="14"/>
                    </a:cubicBezTo>
                    <a:cubicBezTo>
                      <a:pt x="23" y="14"/>
                      <a:pt x="23" y="14"/>
                      <a:pt x="24" y="14"/>
                    </a:cubicBezTo>
                    <a:cubicBezTo>
                      <a:pt x="24" y="14"/>
                      <a:pt x="24" y="14"/>
                      <a:pt x="25" y="14"/>
                    </a:cubicBezTo>
                    <a:cubicBezTo>
                      <a:pt x="25" y="14"/>
                      <a:pt x="26" y="14"/>
                      <a:pt x="26" y="15"/>
                    </a:cubicBezTo>
                    <a:cubicBezTo>
                      <a:pt x="26" y="15"/>
                      <a:pt x="27" y="15"/>
                      <a:pt x="27" y="15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89" name="Freeform 180"/>
              <p:cNvSpPr>
                <a:spLocks/>
              </p:cNvSpPr>
              <p:nvPr/>
            </p:nvSpPr>
            <p:spPr bwMode="auto">
              <a:xfrm>
                <a:off x="6904039" y="2395539"/>
                <a:ext cx="215900" cy="258763"/>
              </a:xfrm>
              <a:custGeom>
                <a:avLst/>
                <a:gdLst>
                  <a:gd name="T0" fmla="*/ 0 w 20"/>
                  <a:gd name="T1" fmla="*/ 3 h 24"/>
                  <a:gd name="T2" fmla="*/ 0 w 20"/>
                  <a:gd name="T3" fmla="*/ 5 h 24"/>
                  <a:gd name="T4" fmla="*/ 1 w 20"/>
                  <a:gd name="T5" fmla="*/ 7 h 24"/>
                  <a:gd name="T6" fmla="*/ 1 w 20"/>
                  <a:gd name="T7" fmla="*/ 9 h 24"/>
                  <a:gd name="T8" fmla="*/ 2 w 20"/>
                  <a:gd name="T9" fmla="*/ 11 h 24"/>
                  <a:gd name="T10" fmla="*/ 2 w 20"/>
                  <a:gd name="T11" fmla="*/ 12 h 24"/>
                  <a:gd name="T12" fmla="*/ 3 w 20"/>
                  <a:gd name="T13" fmla="*/ 13 h 24"/>
                  <a:gd name="T14" fmla="*/ 4 w 20"/>
                  <a:gd name="T15" fmla="*/ 12 h 24"/>
                  <a:gd name="T16" fmla="*/ 6 w 20"/>
                  <a:gd name="T17" fmla="*/ 12 h 24"/>
                  <a:gd name="T18" fmla="*/ 7 w 20"/>
                  <a:gd name="T19" fmla="*/ 12 h 24"/>
                  <a:gd name="T20" fmla="*/ 9 w 20"/>
                  <a:gd name="T21" fmla="*/ 12 h 24"/>
                  <a:gd name="T22" fmla="*/ 10 w 20"/>
                  <a:gd name="T23" fmla="*/ 13 h 24"/>
                  <a:gd name="T24" fmla="*/ 12 w 20"/>
                  <a:gd name="T25" fmla="*/ 15 h 24"/>
                  <a:gd name="T26" fmla="*/ 13 w 20"/>
                  <a:gd name="T27" fmla="*/ 17 h 24"/>
                  <a:gd name="T28" fmla="*/ 14 w 20"/>
                  <a:gd name="T29" fmla="*/ 19 h 24"/>
                  <a:gd name="T30" fmla="*/ 15 w 20"/>
                  <a:gd name="T31" fmla="*/ 21 h 24"/>
                  <a:gd name="T32" fmla="*/ 14 w 20"/>
                  <a:gd name="T33" fmla="*/ 23 h 24"/>
                  <a:gd name="T34" fmla="*/ 14 w 20"/>
                  <a:gd name="T35" fmla="*/ 23 h 24"/>
                  <a:gd name="T36" fmla="*/ 16 w 20"/>
                  <a:gd name="T37" fmla="*/ 24 h 24"/>
                  <a:gd name="T38" fmla="*/ 17 w 20"/>
                  <a:gd name="T39" fmla="*/ 22 h 24"/>
                  <a:gd name="T40" fmla="*/ 19 w 20"/>
                  <a:gd name="T41" fmla="*/ 23 h 24"/>
                  <a:gd name="T42" fmla="*/ 20 w 20"/>
                  <a:gd name="T43" fmla="*/ 21 h 24"/>
                  <a:gd name="T44" fmla="*/ 19 w 20"/>
                  <a:gd name="T45" fmla="*/ 19 h 24"/>
                  <a:gd name="T46" fmla="*/ 18 w 20"/>
                  <a:gd name="T47" fmla="*/ 17 h 24"/>
                  <a:gd name="T48" fmla="*/ 17 w 20"/>
                  <a:gd name="T49" fmla="*/ 16 h 24"/>
                  <a:gd name="T50" fmla="*/ 15 w 20"/>
                  <a:gd name="T51" fmla="*/ 14 h 24"/>
                  <a:gd name="T52" fmla="*/ 14 w 20"/>
                  <a:gd name="T53" fmla="*/ 13 h 24"/>
                  <a:gd name="T54" fmla="*/ 13 w 20"/>
                  <a:gd name="T55" fmla="*/ 11 h 24"/>
                  <a:gd name="T56" fmla="*/ 12 w 20"/>
                  <a:gd name="T57" fmla="*/ 8 h 24"/>
                  <a:gd name="T58" fmla="*/ 10 w 20"/>
                  <a:gd name="T59" fmla="*/ 5 h 24"/>
                  <a:gd name="T60" fmla="*/ 10 w 20"/>
                  <a:gd name="T61" fmla="*/ 4 h 24"/>
                  <a:gd name="T62" fmla="*/ 8 w 20"/>
                  <a:gd name="T63" fmla="*/ 4 h 24"/>
                  <a:gd name="T64" fmla="*/ 6 w 20"/>
                  <a:gd name="T65" fmla="*/ 3 h 24"/>
                  <a:gd name="T66" fmla="*/ 5 w 20"/>
                  <a:gd name="T67" fmla="*/ 1 h 24"/>
                  <a:gd name="T68" fmla="*/ 3 w 20"/>
                  <a:gd name="T69" fmla="*/ 0 h 24"/>
                  <a:gd name="T70" fmla="*/ 2 w 20"/>
                  <a:gd name="T71" fmla="*/ 0 h 24"/>
                  <a:gd name="T72" fmla="*/ 3 w 20"/>
                  <a:gd name="T73" fmla="*/ 2 h 24"/>
                  <a:gd name="T74" fmla="*/ 2 w 20"/>
                  <a:gd name="T75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" h="24">
                    <a:moveTo>
                      <a:pt x="2" y="3"/>
                    </a:moveTo>
                    <a:cubicBezTo>
                      <a:pt x="1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1" y="7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3" y="11"/>
                      <a:pt x="2" y="11"/>
                      <a:pt x="2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3" y="13"/>
                      <a:pt x="3" y="13"/>
                      <a:pt x="3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7" y="13"/>
                      <a:pt x="7" y="13"/>
                    </a:cubicBezTo>
                    <a:cubicBezTo>
                      <a:pt x="7" y="13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3"/>
                      <a:pt x="10" y="13"/>
                    </a:cubicBezTo>
                    <a:cubicBezTo>
                      <a:pt x="11" y="13"/>
                      <a:pt x="11" y="13"/>
                      <a:pt x="11" y="14"/>
                    </a:cubicBezTo>
                    <a:cubicBezTo>
                      <a:pt x="12" y="14"/>
                      <a:pt x="12" y="14"/>
                      <a:pt x="12" y="15"/>
                    </a:cubicBezTo>
                    <a:cubicBezTo>
                      <a:pt x="12" y="15"/>
                      <a:pt x="12" y="15"/>
                      <a:pt x="12" y="16"/>
                    </a:cubicBezTo>
                    <a:cubicBezTo>
                      <a:pt x="12" y="16"/>
                      <a:pt x="12" y="17"/>
                      <a:pt x="13" y="17"/>
                    </a:cubicBezTo>
                    <a:cubicBezTo>
                      <a:pt x="13" y="18"/>
                      <a:pt x="13" y="18"/>
                      <a:pt x="14" y="18"/>
                    </a:cubicBezTo>
                    <a:cubicBezTo>
                      <a:pt x="14" y="18"/>
                      <a:pt x="14" y="18"/>
                      <a:pt x="14" y="19"/>
                    </a:cubicBezTo>
                    <a:cubicBezTo>
                      <a:pt x="15" y="19"/>
                      <a:pt x="14" y="19"/>
                      <a:pt x="15" y="20"/>
                    </a:cubicBezTo>
                    <a:cubicBezTo>
                      <a:pt x="15" y="20"/>
                      <a:pt x="15" y="20"/>
                      <a:pt x="15" y="21"/>
                    </a:cubicBezTo>
                    <a:cubicBezTo>
                      <a:pt x="15" y="21"/>
                      <a:pt x="15" y="21"/>
                      <a:pt x="15" y="22"/>
                    </a:cubicBezTo>
                    <a:cubicBezTo>
                      <a:pt x="15" y="22"/>
                      <a:pt x="15" y="22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5" y="24"/>
                      <a:pt x="15" y="23"/>
                      <a:pt x="15" y="23"/>
                    </a:cubicBezTo>
                    <a:cubicBezTo>
                      <a:pt x="16" y="23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7" y="23"/>
                    </a:cubicBezTo>
                    <a:cubicBezTo>
                      <a:pt x="17" y="23"/>
                      <a:pt x="17" y="22"/>
                      <a:pt x="17" y="22"/>
                    </a:cubicBezTo>
                    <a:cubicBezTo>
                      <a:pt x="17" y="22"/>
                      <a:pt x="18" y="22"/>
                      <a:pt x="18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2"/>
                      <a:pt x="19" y="22"/>
                      <a:pt x="20" y="22"/>
                    </a:cubicBezTo>
                    <a:cubicBezTo>
                      <a:pt x="20" y="22"/>
                      <a:pt x="20" y="21"/>
                      <a:pt x="20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9"/>
                      <a:pt x="19" y="19"/>
                      <a:pt x="19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9" y="17"/>
                      <a:pt x="19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5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2"/>
                      <a:pt x="14" y="12"/>
                    </a:cubicBezTo>
                    <a:cubicBezTo>
                      <a:pt x="14" y="12"/>
                      <a:pt x="13" y="12"/>
                      <a:pt x="13" y="11"/>
                    </a:cubicBezTo>
                    <a:cubicBezTo>
                      <a:pt x="12" y="11"/>
                      <a:pt x="12" y="10"/>
                      <a:pt x="12" y="10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2" y="7"/>
                      <a:pt x="12" y="7"/>
                      <a:pt x="12" y="6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5"/>
                      <a:pt x="7" y="4"/>
                      <a:pt x="7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2" y="3"/>
                      <a:pt x="2" y="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90" name="Freeform 181"/>
              <p:cNvSpPr>
                <a:spLocks/>
              </p:cNvSpPr>
              <p:nvPr/>
            </p:nvSpPr>
            <p:spPr bwMode="auto">
              <a:xfrm>
                <a:off x="1171577" y="914401"/>
                <a:ext cx="1758950" cy="874713"/>
              </a:xfrm>
              <a:custGeom>
                <a:avLst/>
                <a:gdLst>
                  <a:gd name="T0" fmla="*/ 89 w 163"/>
                  <a:gd name="T1" fmla="*/ 61 h 81"/>
                  <a:gd name="T2" fmla="*/ 92 w 163"/>
                  <a:gd name="T3" fmla="*/ 67 h 81"/>
                  <a:gd name="T4" fmla="*/ 100 w 163"/>
                  <a:gd name="T5" fmla="*/ 70 h 81"/>
                  <a:gd name="T6" fmla="*/ 96 w 163"/>
                  <a:gd name="T7" fmla="*/ 73 h 81"/>
                  <a:gd name="T8" fmla="*/ 89 w 163"/>
                  <a:gd name="T9" fmla="*/ 80 h 81"/>
                  <a:gd name="T10" fmla="*/ 96 w 163"/>
                  <a:gd name="T11" fmla="*/ 78 h 81"/>
                  <a:gd name="T12" fmla="*/ 104 w 163"/>
                  <a:gd name="T13" fmla="*/ 74 h 81"/>
                  <a:gd name="T14" fmla="*/ 116 w 163"/>
                  <a:gd name="T15" fmla="*/ 72 h 81"/>
                  <a:gd name="T16" fmla="*/ 127 w 163"/>
                  <a:gd name="T17" fmla="*/ 65 h 81"/>
                  <a:gd name="T18" fmla="*/ 130 w 163"/>
                  <a:gd name="T19" fmla="*/ 71 h 81"/>
                  <a:gd name="T20" fmla="*/ 133 w 163"/>
                  <a:gd name="T21" fmla="*/ 71 h 81"/>
                  <a:gd name="T22" fmla="*/ 135 w 163"/>
                  <a:gd name="T23" fmla="*/ 73 h 81"/>
                  <a:gd name="T24" fmla="*/ 139 w 163"/>
                  <a:gd name="T25" fmla="*/ 69 h 81"/>
                  <a:gd name="T26" fmla="*/ 134 w 163"/>
                  <a:gd name="T27" fmla="*/ 63 h 81"/>
                  <a:gd name="T28" fmla="*/ 133 w 163"/>
                  <a:gd name="T29" fmla="*/ 60 h 81"/>
                  <a:gd name="T30" fmla="*/ 130 w 163"/>
                  <a:gd name="T31" fmla="*/ 60 h 81"/>
                  <a:gd name="T32" fmla="*/ 146 w 163"/>
                  <a:gd name="T33" fmla="*/ 57 h 81"/>
                  <a:gd name="T34" fmla="*/ 162 w 163"/>
                  <a:gd name="T35" fmla="*/ 51 h 81"/>
                  <a:gd name="T36" fmla="*/ 159 w 163"/>
                  <a:gd name="T37" fmla="*/ 43 h 81"/>
                  <a:gd name="T38" fmla="*/ 154 w 163"/>
                  <a:gd name="T39" fmla="*/ 38 h 81"/>
                  <a:gd name="T40" fmla="*/ 149 w 163"/>
                  <a:gd name="T41" fmla="*/ 30 h 81"/>
                  <a:gd name="T42" fmla="*/ 141 w 163"/>
                  <a:gd name="T43" fmla="*/ 30 h 81"/>
                  <a:gd name="T44" fmla="*/ 136 w 163"/>
                  <a:gd name="T45" fmla="*/ 24 h 81"/>
                  <a:gd name="T46" fmla="*/ 125 w 163"/>
                  <a:gd name="T47" fmla="*/ 31 h 81"/>
                  <a:gd name="T48" fmla="*/ 122 w 163"/>
                  <a:gd name="T49" fmla="*/ 40 h 81"/>
                  <a:gd name="T50" fmla="*/ 113 w 163"/>
                  <a:gd name="T51" fmla="*/ 47 h 81"/>
                  <a:gd name="T52" fmla="*/ 106 w 163"/>
                  <a:gd name="T53" fmla="*/ 51 h 81"/>
                  <a:gd name="T54" fmla="*/ 103 w 163"/>
                  <a:gd name="T55" fmla="*/ 42 h 81"/>
                  <a:gd name="T56" fmla="*/ 93 w 163"/>
                  <a:gd name="T57" fmla="*/ 37 h 81"/>
                  <a:gd name="T58" fmla="*/ 90 w 163"/>
                  <a:gd name="T59" fmla="*/ 31 h 81"/>
                  <a:gd name="T60" fmla="*/ 98 w 163"/>
                  <a:gd name="T61" fmla="*/ 24 h 81"/>
                  <a:gd name="T62" fmla="*/ 102 w 163"/>
                  <a:gd name="T63" fmla="*/ 20 h 81"/>
                  <a:gd name="T64" fmla="*/ 110 w 163"/>
                  <a:gd name="T65" fmla="*/ 19 h 81"/>
                  <a:gd name="T66" fmla="*/ 118 w 163"/>
                  <a:gd name="T67" fmla="*/ 13 h 81"/>
                  <a:gd name="T68" fmla="*/ 125 w 163"/>
                  <a:gd name="T69" fmla="*/ 13 h 81"/>
                  <a:gd name="T70" fmla="*/ 131 w 163"/>
                  <a:gd name="T71" fmla="*/ 8 h 81"/>
                  <a:gd name="T72" fmla="*/ 125 w 163"/>
                  <a:gd name="T73" fmla="*/ 6 h 81"/>
                  <a:gd name="T74" fmla="*/ 117 w 163"/>
                  <a:gd name="T75" fmla="*/ 10 h 81"/>
                  <a:gd name="T76" fmla="*/ 115 w 163"/>
                  <a:gd name="T77" fmla="*/ 7 h 81"/>
                  <a:gd name="T78" fmla="*/ 115 w 163"/>
                  <a:gd name="T79" fmla="*/ 1 h 81"/>
                  <a:gd name="T80" fmla="*/ 106 w 163"/>
                  <a:gd name="T81" fmla="*/ 4 h 81"/>
                  <a:gd name="T82" fmla="*/ 107 w 163"/>
                  <a:gd name="T83" fmla="*/ 8 h 81"/>
                  <a:gd name="T84" fmla="*/ 101 w 163"/>
                  <a:gd name="T85" fmla="*/ 11 h 81"/>
                  <a:gd name="T86" fmla="*/ 95 w 163"/>
                  <a:gd name="T87" fmla="*/ 10 h 81"/>
                  <a:gd name="T88" fmla="*/ 86 w 163"/>
                  <a:gd name="T89" fmla="*/ 8 h 81"/>
                  <a:gd name="T90" fmla="*/ 80 w 163"/>
                  <a:gd name="T91" fmla="*/ 10 h 81"/>
                  <a:gd name="T92" fmla="*/ 70 w 163"/>
                  <a:gd name="T93" fmla="*/ 10 h 81"/>
                  <a:gd name="T94" fmla="*/ 69 w 163"/>
                  <a:gd name="T95" fmla="*/ 7 h 81"/>
                  <a:gd name="T96" fmla="*/ 54 w 163"/>
                  <a:gd name="T97" fmla="*/ 5 h 81"/>
                  <a:gd name="T98" fmla="*/ 46 w 163"/>
                  <a:gd name="T99" fmla="*/ 5 h 81"/>
                  <a:gd name="T100" fmla="*/ 38 w 163"/>
                  <a:gd name="T101" fmla="*/ 6 h 81"/>
                  <a:gd name="T102" fmla="*/ 36 w 163"/>
                  <a:gd name="T103" fmla="*/ 6 h 81"/>
                  <a:gd name="T104" fmla="*/ 24 w 163"/>
                  <a:gd name="T105" fmla="*/ 6 h 81"/>
                  <a:gd name="T106" fmla="*/ 0 w 163"/>
                  <a:gd name="T107" fmla="*/ 27 h 81"/>
                  <a:gd name="T108" fmla="*/ 7 w 163"/>
                  <a:gd name="T109" fmla="*/ 32 h 81"/>
                  <a:gd name="T110" fmla="*/ 5 w 163"/>
                  <a:gd name="T111" fmla="*/ 44 h 81"/>
                  <a:gd name="T112" fmla="*/ 4 w 163"/>
                  <a:gd name="T113" fmla="*/ 49 h 81"/>
                  <a:gd name="T114" fmla="*/ 5 w 163"/>
                  <a:gd name="T115" fmla="*/ 56 h 81"/>
                  <a:gd name="T116" fmla="*/ 71 w 163"/>
                  <a:gd name="T117" fmla="*/ 59 h 81"/>
                  <a:gd name="T118" fmla="*/ 77 w 163"/>
                  <a:gd name="T119" fmla="*/ 6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81">
                    <a:moveTo>
                      <a:pt x="83" y="62"/>
                    </a:moveTo>
                    <a:cubicBezTo>
                      <a:pt x="84" y="62"/>
                      <a:pt x="84" y="62"/>
                      <a:pt x="84" y="61"/>
                    </a:cubicBezTo>
                    <a:cubicBezTo>
                      <a:pt x="84" y="61"/>
                      <a:pt x="84" y="62"/>
                      <a:pt x="85" y="62"/>
                    </a:cubicBezTo>
                    <a:cubicBezTo>
                      <a:pt x="85" y="62"/>
                      <a:pt x="85" y="61"/>
                      <a:pt x="85" y="61"/>
                    </a:cubicBezTo>
                    <a:cubicBezTo>
                      <a:pt x="86" y="61"/>
                      <a:pt x="86" y="61"/>
                      <a:pt x="86" y="61"/>
                    </a:cubicBezTo>
                    <a:cubicBezTo>
                      <a:pt x="86" y="61"/>
                      <a:pt x="86" y="61"/>
                      <a:pt x="86" y="61"/>
                    </a:cubicBezTo>
                    <a:cubicBezTo>
                      <a:pt x="86" y="61"/>
                      <a:pt x="86" y="61"/>
                      <a:pt x="86" y="61"/>
                    </a:cubicBezTo>
                    <a:cubicBezTo>
                      <a:pt x="86" y="60"/>
                      <a:pt x="87" y="60"/>
                      <a:pt x="87" y="60"/>
                    </a:cubicBezTo>
                    <a:cubicBezTo>
                      <a:pt x="87" y="60"/>
                      <a:pt x="87" y="60"/>
                      <a:pt x="88" y="61"/>
                    </a:cubicBezTo>
                    <a:cubicBezTo>
                      <a:pt x="88" y="61"/>
                      <a:pt x="88" y="61"/>
                      <a:pt x="88" y="61"/>
                    </a:cubicBezTo>
                    <a:cubicBezTo>
                      <a:pt x="88" y="61"/>
                      <a:pt x="88" y="61"/>
                      <a:pt x="88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9" y="61"/>
                      <a:pt x="90" y="61"/>
                      <a:pt x="90" y="61"/>
                    </a:cubicBezTo>
                    <a:cubicBezTo>
                      <a:pt x="90" y="61"/>
                      <a:pt x="90" y="61"/>
                      <a:pt x="90" y="61"/>
                    </a:cubicBezTo>
                    <a:cubicBezTo>
                      <a:pt x="90" y="62"/>
                      <a:pt x="89" y="62"/>
                      <a:pt x="90" y="62"/>
                    </a:cubicBezTo>
                    <a:cubicBezTo>
                      <a:pt x="90" y="63"/>
                      <a:pt x="90" y="62"/>
                      <a:pt x="91" y="63"/>
                    </a:cubicBezTo>
                    <a:cubicBezTo>
                      <a:pt x="91" y="63"/>
                      <a:pt x="91" y="63"/>
                      <a:pt x="91" y="63"/>
                    </a:cubicBezTo>
                    <a:cubicBezTo>
                      <a:pt x="91" y="63"/>
                      <a:pt x="92" y="63"/>
                      <a:pt x="92" y="63"/>
                    </a:cubicBezTo>
                    <a:cubicBezTo>
                      <a:pt x="92" y="63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1" y="65"/>
                      <a:pt x="92" y="65"/>
                      <a:pt x="92" y="66"/>
                    </a:cubicBezTo>
                    <a:cubicBezTo>
                      <a:pt x="92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68"/>
                      <a:pt x="92" y="68"/>
                      <a:pt x="92" y="68"/>
                    </a:cubicBezTo>
                    <a:cubicBezTo>
                      <a:pt x="92" y="68"/>
                      <a:pt x="92" y="68"/>
                      <a:pt x="92" y="68"/>
                    </a:cubicBezTo>
                    <a:cubicBezTo>
                      <a:pt x="92" y="68"/>
                      <a:pt x="92" y="68"/>
                      <a:pt x="92" y="68"/>
                    </a:cubicBezTo>
                    <a:cubicBezTo>
                      <a:pt x="93" y="68"/>
                      <a:pt x="92" y="68"/>
                      <a:pt x="93" y="67"/>
                    </a:cubicBezTo>
                    <a:cubicBezTo>
                      <a:pt x="93" y="67"/>
                      <a:pt x="93" y="68"/>
                      <a:pt x="94" y="68"/>
                    </a:cubicBezTo>
                    <a:cubicBezTo>
                      <a:pt x="94" y="68"/>
                      <a:pt x="95" y="68"/>
                      <a:pt x="95" y="68"/>
                    </a:cubicBezTo>
                    <a:cubicBezTo>
                      <a:pt x="96" y="68"/>
                      <a:pt x="96" y="68"/>
                      <a:pt x="97" y="68"/>
                    </a:cubicBezTo>
                    <a:cubicBezTo>
                      <a:pt x="97" y="68"/>
                      <a:pt x="97" y="68"/>
                      <a:pt x="98" y="68"/>
                    </a:cubicBezTo>
                    <a:cubicBezTo>
                      <a:pt x="98" y="68"/>
                      <a:pt x="99" y="69"/>
                      <a:pt x="99" y="69"/>
                    </a:cubicBezTo>
                    <a:cubicBezTo>
                      <a:pt x="99" y="69"/>
                      <a:pt x="100" y="69"/>
                      <a:pt x="100" y="70"/>
                    </a:cubicBezTo>
                    <a:cubicBezTo>
                      <a:pt x="100" y="70"/>
                      <a:pt x="100" y="70"/>
                      <a:pt x="100" y="71"/>
                    </a:cubicBezTo>
                    <a:cubicBezTo>
                      <a:pt x="100" y="71"/>
                      <a:pt x="100" y="71"/>
                      <a:pt x="100" y="71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1"/>
                      <a:pt x="98" y="71"/>
                      <a:pt x="97" y="71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0"/>
                      <a:pt x="97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2"/>
                    </a:cubicBezTo>
                    <a:cubicBezTo>
                      <a:pt x="96" y="72"/>
                      <a:pt x="97" y="72"/>
                      <a:pt x="96" y="72"/>
                    </a:cubicBezTo>
                    <a:cubicBezTo>
                      <a:pt x="96" y="73"/>
                      <a:pt x="96" y="73"/>
                      <a:pt x="96" y="73"/>
                    </a:cubicBezTo>
                    <a:cubicBezTo>
                      <a:pt x="95" y="73"/>
                      <a:pt x="95" y="73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5"/>
                      <a:pt x="95" y="75"/>
                      <a:pt x="94" y="75"/>
                    </a:cubicBezTo>
                    <a:cubicBezTo>
                      <a:pt x="94" y="75"/>
                      <a:pt x="94" y="76"/>
                      <a:pt x="94" y="76"/>
                    </a:cubicBezTo>
                    <a:cubicBezTo>
                      <a:pt x="93" y="76"/>
                      <a:pt x="93" y="76"/>
                      <a:pt x="93" y="76"/>
                    </a:cubicBezTo>
                    <a:cubicBezTo>
                      <a:pt x="93" y="76"/>
                      <a:pt x="93" y="76"/>
                      <a:pt x="93" y="76"/>
                    </a:cubicBezTo>
                    <a:cubicBezTo>
                      <a:pt x="93" y="76"/>
                      <a:pt x="93" y="76"/>
                      <a:pt x="93" y="76"/>
                    </a:cubicBezTo>
                    <a:cubicBezTo>
                      <a:pt x="92" y="77"/>
                      <a:pt x="92" y="77"/>
                      <a:pt x="92" y="78"/>
                    </a:cubicBezTo>
                    <a:cubicBezTo>
                      <a:pt x="91" y="78"/>
                      <a:pt x="91" y="78"/>
                      <a:pt x="91" y="79"/>
                    </a:cubicBezTo>
                    <a:cubicBezTo>
                      <a:pt x="91" y="79"/>
                      <a:pt x="90" y="78"/>
                      <a:pt x="90" y="79"/>
                    </a:cubicBezTo>
                    <a:cubicBezTo>
                      <a:pt x="90" y="79"/>
                      <a:pt x="90" y="79"/>
                      <a:pt x="89" y="79"/>
                    </a:cubicBezTo>
                    <a:cubicBezTo>
                      <a:pt x="89" y="79"/>
                      <a:pt x="89" y="79"/>
                      <a:pt x="89" y="80"/>
                    </a:cubicBezTo>
                    <a:cubicBezTo>
                      <a:pt x="89" y="80"/>
                      <a:pt x="89" y="80"/>
                      <a:pt x="89" y="81"/>
                    </a:cubicBezTo>
                    <a:cubicBezTo>
                      <a:pt x="89" y="81"/>
                      <a:pt x="89" y="81"/>
                      <a:pt x="89" y="81"/>
                    </a:cubicBezTo>
                    <a:cubicBezTo>
                      <a:pt x="89" y="81"/>
                      <a:pt x="89" y="80"/>
                      <a:pt x="90" y="80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1" y="80"/>
                      <a:pt x="91" y="80"/>
                      <a:pt x="91" y="80"/>
                    </a:cubicBezTo>
                    <a:cubicBezTo>
                      <a:pt x="91" y="80"/>
                      <a:pt x="91" y="79"/>
                      <a:pt x="92" y="79"/>
                    </a:cubicBezTo>
                    <a:cubicBezTo>
                      <a:pt x="92" y="79"/>
                      <a:pt x="92" y="79"/>
                      <a:pt x="92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3" y="79"/>
                      <a:pt x="93" y="78"/>
                      <a:pt x="94" y="78"/>
                    </a:cubicBezTo>
                    <a:cubicBezTo>
                      <a:pt x="94" y="78"/>
                      <a:pt x="94" y="78"/>
                      <a:pt x="94" y="78"/>
                    </a:cubicBezTo>
                    <a:cubicBezTo>
                      <a:pt x="95" y="78"/>
                      <a:pt x="95" y="78"/>
                      <a:pt x="95" y="78"/>
                    </a:cubicBezTo>
                    <a:cubicBezTo>
                      <a:pt x="96" y="78"/>
                      <a:pt x="96" y="78"/>
                      <a:pt x="96" y="78"/>
                    </a:cubicBezTo>
                    <a:cubicBezTo>
                      <a:pt x="97" y="78"/>
                      <a:pt x="97" y="78"/>
                      <a:pt x="97" y="78"/>
                    </a:cubicBezTo>
                    <a:cubicBezTo>
                      <a:pt x="97" y="78"/>
                      <a:pt x="98" y="78"/>
                      <a:pt x="98" y="77"/>
                    </a:cubicBezTo>
                    <a:cubicBezTo>
                      <a:pt x="98" y="77"/>
                      <a:pt x="98" y="77"/>
                      <a:pt x="99" y="77"/>
                    </a:cubicBezTo>
                    <a:cubicBezTo>
                      <a:pt x="99" y="77"/>
                      <a:pt x="99" y="77"/>
                      <a:pt x="99" y="77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99" y="76"/>
                      <a:pt x="99" y="76"/>
                      <a:pt x="99" y="75"/>
                    </a:cubicBezTo>
                    <a:cubicBezTo>
                      <a:pt x="99" y="75"/>
                      <a:pt x="100" y="75"/>
                      <a:pt x="100" y="75"/>
                    </a:cubicBezTo>
                    <a:cubicBezTo>
                      <a:pt x="100" y="75"/>
                      <a:pt x="101" y="75"/>
                      <a:pt x="101" y="75"/>
                    </a:cubicBezTo>
                    <a:cubicBezTo>
                      <a:pt x="102" y="75"/>
                      <a:pt x="102" y="74"/>
                      <a:pt x="102" y="74"/>
                    </a:cubicBezTo>
                    <a:cubicBezTo>
                      <a:pt x="103" y="74"/>
                      <a:pt x="103" y="74"/>
                      <a:pt x="104" y="74"/>
                    </a:cubicBezTo>
                    <a:cubicBezTo>
                      <a:pt x="104" y="74"/>
                      <a:pt x="104" y="74"/>
                      <a:pt x="104" y="74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5" y="74"/>
                      <a:pt x="105" y="74"/>
                      <a:pt x="106" y="74"/>
                    </a:cubicBezTo>
                    <a:cubicBezTo>
                      <a:pt x="106" y="74"/>
                      <a:pt x="106" y="74"/>
                      <a:pt x="106" y="74"/>
                    </a:cubicBezTo>
                    <a:cubicBezTo>
                      <a:pt x="107" y="74"/>
                      <a:pt x="107" y="74"/>
                      <a:pt x="107" y="73"/>
                    </a:cubicBezTo>
                    <a:cubicBezTo>
                      <a:pt x="107" y="73"/>
                      <a:pt x="108" y="73"/>
                      <a:pt x="108" y="73"/>
                    </a:cubicBezTo>
                    <a:cubicBezTo>
                      <a:pt x="108" y="73"/>
                      <a:pt x="108" y="73"/>
                      <a:pt x="108" y="73"/>
                    </a:cubicBezTo>
                    <a:cubicBezTo>
                      <a:pt x="108" y="73"/>
                      <a:pt x="109" y="73"/>
                      <a:pt x="109" y="72"/>
                    </a:cubicBezTo>
                    <a:cubicBezTo>
                      <a:pt x="110" y="72"/>
                      <a:pt x="110" y="72"/>
                      <a:pt x="110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2" y="72"/>
                      <a:pt x="112" y="72"/>
                      <a:pt x="113" y="72"/>
                    </a:cubicBezTo>
                    <a:cubicBezTo>
                      <a:pt x="114" y="72"/>
                      <a:pt x="114" y="72"/>
                      <a:pt x="115" y="72"/>
                    </a:cubicBezTo>
                    <a:cubicBezTo>
                      <a:pt x="115" y="72"/>
                      <a:pt x="115" y="72"/>
                      <a:pt x="116" y="72"/>
                    </a:cubicBezTo>
                    <a:cubicBezTo>
                      <a:pt x="116" y="72"/>
                      <a:pt x="117" y="71"/>
                      <a:pt x="117" y="71"/>
                    </a:cubicBezTo>
                    <a:cubicBezTo>
                      <a:pt x="118" y="71"/>
                      <a:pt x="118" y="72"/>
                      <a:pt x="118" y="72"/>
                    </a:cubicBezTo>
                    <a:cubicBezTo>
                      <a:pt x="119" y="72"/>
                      <a:pt x="119" y="71"/>
                      <a:pt x="119" y="71"/>
                    </a:cubicBezTo>
                    <a:cubicBezTo>
                      <a:pt x="119" y="71"/>
                      <a:pt x="119" y="71"/>
                      <a:pt x="119" y="71"/>
                    </a:cubicBezTo>
                    <a:cubicBezTo>
                      <a:pt x="120" y="71"/>
                      <a:pt x="120" y="70"/>
                      <a:pt x="120" y="70"/>
                    </a:cubicBezTo>
                    <a:cubicBezTo>
                      <a:pt x="120" y="70"/>
                      <a:pt x="121" y="71"/>
                      <a:pt x="121" y="70"/>
                    </a:cubicBezTo>
                    <a:cubicBezTo>
                      <a:pt x="121" y="70"/>
                      <a:pt x="122" y="70"/>
                      <a:pt x="122" y="70"/>
                    </a:cubicBezTo>
                    <a:cubicBezTo>
                      <a:pt x="122" y="69"/>
                      <a:pt x="123" y="69"/>
                      <a:pt x="123" y="68"/>
                    </a:cubicBezTo>
                    <a:cubicBezTo>
                      <a:pt x="123" y="68"/>
                      <a:pt x="123" y="68"/>
                      <a:pt x="123" y="67"/>
                    </a:cubicBezTo>
                    <a:cubicBezTo>
                      <a:pt x="124" y="67"/>
                      <a:pt x="124" y="67"/>
                      <a:pt x="124" y="66"/>
                    </a:cubicBezTo>
                    <a:cubicBezTo>
                      <a:pt x="125" y="66"/>
                      <a:pt x="125" y="65"/>
                      <a:pt x="126" y="65"/>
                    </a:cubicBezTo>
                    <a:cubicBezTo>
                      <a:pt x="126" y="65"/>
                      <a:pt x="126" y="65"/>
                      <a:pt x="127" y="65"/>
                    </a:cubicBezTo>
                    <a:cubicBezTo>
                      <a:pt x="127" y="65"/>
                      <a:pt x="127" y="65"/>
                      <a:pt x="127" y="65"/>
                    </a:cubicBezTo>
                    <a:cubicBezTo>
                      <a:pt x="128" y="65"/>
                      <a:pt x="128" y="65"/>
                      <a:pt x="128" y="65"/>
                    </a:cubicBezTo>
                    <a:cubicBezTo>
                      <a:pt x="129" y="65"/>
                      <a:pt x="129" y="65"/>
                      <a:pt x="129" y="65"/>
                    </a:cubicBezTo>
                    <a:cubicBezTo>
                      <a:pt x="130" y="66"/>
                      <a:pt x="129" y="66"/>
                      <a:pt x="129" y="67"/>
                    </a:cubicBezTo>
                    <a:cubicBezTo>
                      <a:pt x="129" y="67"/>
                      <a:pt x="129" y="68"/>
                      <a:pt x="128" y="68"/>
                    </a:cubicBezTo>
                    <a:cubicBezTo>
                      <a:pt x="128" y="69"/>
                      <a:pt x="128" y="69"/>
                      <a:pt x="128" y="69"/>
                    </a:cubicBezTo>
                    <a:cubicBezTo>
                      <a:pt x="128" y="70"/>
                      <a:pt x="129" y="70"/>
                      <a:pt x="129" y="70"/>
                    </a:cubicBezTo>
                    <a:cubicBezTo>
                      <a:pt x="129" y="70"/>
                      <a:pt x="129" y="71"/>
                      <a:pt x="129" y="71"/>
                    </a:cubicBezTo>
                    <a:cubicBezTo>
                      <a:pt x="129" y="71"/>
                      <a:pt x="129" y="71"/>
                      <a:pt x="129" y="72"/>
                    </a:cubicBezTo>
                    <a:cubicBezTo>
                      <a:pt x="129" y="72"/>
                      <a:pt x="129" y="72"/>
                      <a:pt x="129" y="72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0" y="71"/>
                      <a:pt x="130" y="71"/>
                      <a:pt x="130" y="71"/>
                    </a:cubicBezTo>
                    <a:cubicBezTo>
                      <a:pt x="130" y="71"/>
                      <a:pt x="130" y="71"/>
                      <a:pt x="130" y="71"/>
                    </a:cubicBezTo>
                    <a:cubicBezTo>
                      <a:pt x="130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3" y="70"/>
                    </a:cubicBezTo>
                    <a:cubicBezTo>
                      <a:pt x="133" y="70"/>
                      <a:pt x="133" y="70"/>
                      <a:pt x="134" y="70"/>
                    </a:cubicBezTo>
                    <a:cubicBezTo>
                      <a:pt x="134" y="70"/>
                      <a:pt x="135" y="69"/>
                      <a:pt x="135" y="70"/>
                    </a:cubicBezTo>
                    <a:cubicBezTo>
                      <a:pt x="135" y="70"/>
                      <a:pt x="135" y="70"/>
                      <a:pt x="135" y="70"/>
                    </a:cubicBezTo>
                    <a:cubicBezTo>
                      <a:pt x="134" y="71"/>
                      <a:pt x="134" y="71"/>
                      <a:pt x="134" y="71"/>
                    </a:cubicBezTo>
                    <a:cubicBezTo>
                      <a:pt x="134" y="71"/>
                      <a:pt x="134" y="71"/>
                      <a:pt x="134" y="71"/>
                    </a:cubicBezTo>
                    <a:cubicBezTo>
                      <a:pt x="134" y="71"/>
                      <a:pt x="134" y="71"/>
                      <a:pt x="133" y="71"/>
                    </a:cubicBezTo>
                    <a:cubicBezTo>
                      <a:pt x="133" y="71"/>
                      <a:pt x="133" y="72"/>
                      <a:pt x="133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3"/>
                    </a:cubicBezTo>
                    <a:cubicBezTo>
                      <a:pt x="131" y="73"/>
                      <a:pt x="131" y="73"/>
                      <a:pt x="131" y="73"/>
                    </a:cubicBezTo>
                    <a:cubicBezTo>
                      <a:pt x="131" y="73"/>
                      <a:pt x="130" y="73"/>
                      <a:pt x="130" y="74"/>
                    </a:cubicBezTo>
                    <a:cubicBezTo>
                      <a:pt x="130" y="74"/>
                      <a:pt x="131" y="74"/>
                      <a:pt x="131" y="75"/>
                    </a:cubicBezTo>
                    <a:cubicBezTo>
                      <a:pt x="131" y="75"/>
                      <a:pt x="131" y="75"/>
                      <a:pt x="131" y="75"/>
                    </a:cubicBezTo>
                    <a:cubicBezTo>
                      <a:pt x="131" y="75"/>
                      <a:pt x="132" y="76"/>
                      <a:pt x="132" y="76"/>
                    </a:cubicBezTo>
                    <a:cubicBezTo>
                      <a:pt x="132" y="76"/>
                      <a:pt x="132" y="75"/>
                      <a:pt x="133" y="75"/>
                    </a:cubicBezTo>
                    <a:cubicBezTo>
                      <a:pt x="133" y="75"/>
                      <a:pt x="133" y="75"/>
                      <a:pt x="133" y="75"/>
                    </a:cubicBezTo>
                    <a:cubicBezTo>
                      <a:pt x="134" y="75"/>
                      <a:pt x="134" y="75"/>
                      <a:pt x="134" y="74"/>
                    </a:cubicBezTo>
                    <a:cubicBezTo>
                      <a:pt x="135" y="74"/>
                      <a:pt x="135" y="74"/>
                      <a:pt x="135" y="73"/>
                    </a:cubicBezTo>
                    <a:cubicBezTo>
                      <a:pt x="136" y="73"/>
                      <a:pt x="136" y="73"/>
                      <a:pt x="136" y="73"/>
                    </a:cubicBezTo>
                    <a:cubicBezTo>
                      <a:pt x="137" y="73"/>
                      <a:pt x="137" y="73"/>
                      <a:pt x="138" y="73"/>
                    </a:cubicBezTo>
                    <a:cubicBezTo>
                      <a:pt x="138" y="73"/>
                      <a:pt x="138" y="72"/>
                      <a:pt x="139" y="72"/>
                    </a:cubicBezTo>
                    <a:cubicBezTo>
                      <a:pt x="139" y="72"/>
                      <a:pt x="140" y="72"/>
                      <a:pt x="140" y="72"/>
                    </a:cubicBezTo>
                    <a:cubicBezTo>
                      <a:pt x="141" y="72"/>
                      <a:pt x="141" y="72"/>
                      <a:pt x="142" y="71"/>
                    </a:cubicBezTo>
                    <a:cubicBezTo>
                      <a:pt x="142" y="71"/>
                      <a:pt x="142" y="71"/>
                      <a:pt x="143" y="71"/>
                    </a:cubicBezTo>
                    <a:cubicBezTo>
                      <a:pt x="143" y="71"/>
                      <a:pt x="143" y="71"/>
                      <a:pt x="143" y="71"/>
                    </a:cubicBezTo>
                    <a:cubicBezTo>
                      <a:pt x="143" y="71"/>
                      <a:pt x="144" y="71"/>
                      <a:pt x="144" y="70"/>
                    </a:cubicBezTo>
                    <a:cubicBezTo>
                      <a:pt x="144" y="70"/>
                      <a:pt x="144" y="70"/>
                      <a:pt x="143" y="69"/>
                    </a:cubicBezTo>
                    <a:cubicBezTo>
                      <a:pt x="143" y="69"/>
                      <a:pt x="142" y="69"/>
                      <a:pt x="142" y="69"/>
                    </a:cubicBezTo>
                    <a:cubicBezTo>
                      <a:pt x="141" y="69"/>
                      <a:pt x="141" y="69"/>
                      <a:pt x="141" y="69"/>
                    </a:cubicBezTo>
                    <a:cubicBezTo>
                      <a:pt x="140" y="69"/>
                      <a:pt x="140" y="69"/>
                      <a:pt x="139" y="69"/>
                    </a:cubicBezTo>
                    <a:cubicBezTo>
                      <a:pt x="139" y="69"/>
                      <a:pt x="139" y="69"/>
                      <a:pt x="138" y="69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37" y="68"/>
                      <a:pt x="137" y="68"/>
                      <a:pt x="137" y="68"/>
                    </a:cubicBezTo>
                    <a:cubicBezTo>
                      <a:pt x="137" y="67"/>
                      <a:pt x="137" y="67"/>
                      <a:pt x="136" y="67"/>
                    </a:cubicBezTo>
                    <a:cubicBezTo>
                      <a:pt x="136" y="66"/>
                      <a:pt x="137" y="66"/>
                      <a:pt x="136" y="65"/>
                    </a:cubicBezTo>
                    <a:cubicBezTo>
                      <a:pt x="136" y="65"/>
                      <a:pt x="136" y="65"/>
                      <a:pt x="136" y="65"/>
                    </a:cubicBezTo>
                    <a:cubicBezTo>
                      <a:pt x="137" y="64"/>
                      <a:pt x="137" y="64"/>
                      <a:pt x="137" y="64"/>
                    </a:cubicBezTo>
                    <a:cubicBezTo>
                      <a:pt x="137" y="64"/>
                      <a:pt x="137" y="63"/>
                      <a:pt x="137" y="63"/>
                    </a:cubicBezTo>
                    <a:cubicBezTo>
                      <a:pt x="137" y="63"/>
                      <a:pt x="137" y="63"/>
                      <a:pt x="136" y="63"/>
                    </a:cubicBezTo>
                    <a:cubicBezTo>
                      <a:pt x="136" y="63"/>
                      <a:pt x="136" y="63"/>
                      <a:pt x="136" y="63"/>
                    </a:cubicBezTo>
                    <a:cubicBezTo>
                      <a:pt x="135" y="63"/>
                      <a:pt x="135" y="63"/>
                      <a:pt x="135" y="63"/>
                    </a:cubicBezTo>
                    <a:cubicBezTo>
                      <a:pt x="135" y="63"/>
                      <a:pt x="134" y="63"/>
                      <a:pt x="134" y="63"/>
                    </a:cubicBezTo>
                    <a:cubicBezTo>
                      <a:pt x="134" y="63"/>
                      <a:pt x="135" y="62"/>
                      <a:pt x="135" y="62"/>
                    </a:cubicBezTo>
                    <a:cubicBezTo>
                      <a:pt x="135" y="62"/>
                      <a:pt x="136" y="62"/>
                      <a:pt x="136" y="62"/>
                    </a:cubicBezTo>
                    <a:cubicBezTo>
                      <a:pt x="137" y="62"/>
                      <a:pt x="137" y="63"/>
                      <a:pt x="137" y="62"/>
                    </a:cubicBezTo>
                    <a:cubicBezTo>
                      <a:pt x="138" y="62"/>
                      <a:pt x="138" y="62"/>
                      <a:pt x="139" y="62"/>
                    </a:cubicBezTo>
                    <a:cubicBezTo>
                      <a:pt x="139" y="61"/>
                      <a:pt x="139" y="61"/>
                      <a:pt x="139" y="61"/>
                    </a:cubicBezTo>
                    <a:cubicBezTo>
                      <a:pt x="140" y="61"/>
                      <a:pt x="140" y="61"/>
                      <a:pt x="140" y="61"/>
                    </a:cubicBezTo>
                    <a:cubicBezTo>
                      <a:pt x="140" y="60"/>
                      <a:pt x="139" y="60"/>
                      <a:pt x="139" y="60"/>
                    </a:cubicBezTo>
                    <a:cubicBezTo>
                      <a:pt x="139" y="59"/>
                      <a:pt x="139" y="59"/>
                      <a:pt x="138" y="59"/>
                    </a:cubicBezTo>
                    <a:cubicBezTo>
                      <a:pt x="138" y="59"/>
                      <a:pt x="137" y="59"/>
                      <a:pt x="137" y="59"/>
                    </a:cubicBezTo>
                    <a:cubicBezTo>
                      <a:pt x="136" y="59"/>
                      <a:pt x="135" y="59"/>
                      <a:pt x="135" y="59"/>
                    </a:cubicBezTo>
                    <a:cubicBezTo>
                      <a:pt x="134" y="59"/>
                      <a:pt x="134" y="59"/>
                      <a:pt x="134" y="60"/>
                    </a:cubicBezTo>
                    <a:cubicBezTo>
                      <a:pt x="133" y="60"/>
                      <a:pt x="133" y="60"/>
                      <a:pt x="133" y="60"/>
                    </a:cubicBezTo>
                    <a:cubicBezTo>
                      <a:pt x="133" y="60"/>
                      <a:pt x="133" y="60"/>
                      <a:pt x="133" y="60"/>
                    </a:cubicBezTo>
                    <a:cubicBezTo>
                      <a:pt x="132" y="60"/>
                      <a:pt x="132" y="60"/>
                      <a:pt x="132" y="60"/>
                    </a:cubicBezTo>
                    <a:cubicBezTo>
                      <a:pt x="131" y="60"/>
                      <a:pt x="131" y="60"/>
                      <a:pt x="131" y="61"/>
                    </a:cubicBezTo>
                    <a:cubicBezTo>
                      <a:pt x="131" y="61"/>
                      <a:pt x="131" y="61"/>
                      <a:pt x="131" y="61"/>
                    </a:cubicBezTo>
                    <a:cubicBezTo>
                      <a:pt x="130" y="61"/>
                      <a:pt x="130" y="61"/>
                      <a:pt x="129" y="62"/>
                    </a:cubicBezTo>
                    <a:cubicBezTo>
                      <a:pt x="129" y="62"/>
                      <a:pt x="129" y="62"/>
                      <a:pt x="128" y="62"/>
                    </a:cubicBezTo>
                    <a:cubicBezTo>
                      <a:pt x="128" y="62"/>
                      <a:pt x="128" y="63"/>
                      <a:pt x="127" y="63"/>
                    </a:cubicBezTo>
                    <a:cubicBezTo>
                      <a:pt x="127" y="63"/>
                      <a:pt x="126" y="63"/>
                      <a:pt x="126" y="62"/>
                    </a:cubicBezTo>
                    <a:cubicBezTo>
                      <a:pt x="126" y="62"/>
                      <a:pt x="127" y="62"/>
                      <a:pt x="128" y="62"/>
                    </a:cubicBezTo>
                    <a:cubicBezTo>
                      <a:pt x="128" y="61"/>
                      <a:pt x="128" y="61"/>
                      <a:pt x="129" y="61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0"/>
                      <a:pt x="130" y="60"/>
                      <a:pt x="130" y="60"/>
                    </a:cubicBezTo>
                    <a:cubicBezTo>
                      <a:pt x="130" y="60"/>
                      <a:pt x="130" y="60"/>
                      <a:pt x="131" y="60"/>
                    </a:cubicBezTo>
                    <a:cubicBezTo>
                      <a:pt x="131" y="59"/>
                      <a:pt x="132" y="60"/>
                      <a:pt x="132" y="59"/>
                    </a:cubicBezTo>
                    <a:cubicBezTo>
                      <a:pt x="132" y="59"/>
                      <a:pt x="133" y="59"/>
                      <a:pt x="133" y="59"/>
                    </a:cubicBezTo>
                    <a:cubicBezTo>
                      <a:pt x="133" y="59"/>
                      <a:pt x="133" y="59"/>
                      <a:pt x="133" y="59"/>
                    </a:cubicBezTo>
                    <a:cubicBezTo>
                      <a:pt x="134" y="58"/>
                      <a:pt x="134" y="58"/>
                      <a:pt x="134" y="58"/>
                    </a:cubicBezTo>
                    <a:cubicBezTo>
                      <a:pt x="135" y="57"/>
                      <a:pt x="135" y="57"/>
                      <a:pt x="136" y="57"/>
                    </a:cubicBezTo>
                    <a:cubicBezTo>
                      <a:pt x="136" y="57"/>
                      <a:pt x="136" y="57"/>
                      <a:pt x="136" y="57"/>
                    </a:cubicBezTo>
                    <a:cubicBezTo>
                      <a:pt x="137" y="56"/>
                      <a:pt x="138" y="56"/>
                      <a:pt x="138" y="56"/>
                    </a:cubicBezTo>
                    <a:cubicBezTo>
                      <a:pt x="139" y="56"/>
                      <a:pt x="139" y="56"/>
                      <a:pt x="140" y="56"/>
                    </a:cubicBezTo>
                    <a:cubicBezTo>
                      <a:pt x="141" y="56"/>
                      <a:pt x="141" y="57"/>
                      <a:pt x="142" y="57"/>
                    </a:cubicBezTo>
                    <a:cubicBezTo>
                      <a:pt x="143" y="57"/>
                      <a:pt x="143" y="57"/>
                      <a:pt x="144" y="57"/>
                    </a:cubicBezTo>
                    <a:cubicBezTo>
                      <a:pt x="145" y="57"/>
                      <a:pt x="145" y="56"/>
                      <a:pt x="146" y="57"/>
                    </a:cubicBezTo>
                    <a:cubicBezTo>
                      <a:pt x="146" y="57"/>
                      <a:pt x="146" y="57"/>
                      <a:pt x="147" y="57"/>
                    </a:cubicBezTo>
                    <a:cubicBezTo>
                      <a:pt x="147" y="57"/>
                      <a:pt x="148" y="56"/>
                      <a:pt x="148" y="56"/>
                    </a:cubicBezTo>
                    <a:cubicBezTo>
                      <a:pt x="149" y="56"/>
                      <a:pt x="149" y="57"/>
                      <a:pt x="149" y="57"/>
                    </a:cubicBezTo>
                    <a:cubicBezTo>
                      <a:pt x="150" y="57"/>
                      <a:pt x="151" y="57"/>
                      <a:pt x="151" y="57"/>
                    </a:cubicBezTo>
                    <a:cubicBezTo>
                      <a:pt x="151" y="56"/>
                      <a:pt x="152" y="56"/>
                      <a:pt x="152" y="56"/>
                    </a:cubicBezTo>
                    <a:cubicBezTo>
                      <a:pt x="152" y="55"/>
                      <a:pt x="153" y="55"/>
                      <a:pt x="154" y="54"/>
                    </a:cubicBezTo>
                    <a:cubicBezTo>
                      <a:pt x="154" y="54"/>
                      <a:pt x="155" y="53"/>
                      <a:pt x="155" y="53"/>
                    </a:cubicBezTo>
                    <a:cubicBezTo>
                      <a:pt x="156" y="53"/>
                      <a:pt x="156" y="53"/>
                      <a:pt x="157" y="53"/>
                    </a:cubicBezTo>
                    <a:cubicBezTo>
                      <a:pt x="157" y="53"/>
                      <a:pt x="158" y="53"/>
                      <a:pt x="159" y="53"/>
                    </a:cubicBezTo>
                    <a:cubicBezTo>
                      <a:pt x="159" y="52"/>
                      <a:pt x="159" y="52"/>
                      <a:pt x="160" y="52"/>
                    </a:cubicBezTo>
                    <a:cubicBezTo>
                      <a:pt x="160" y="52"/>
                      <a:pt x="161" y="52"/>
                      <a:pt x="161" y="51"/>
                    </a:cubicBezTo>
                    <a:cubicBezTo>
                      <a:pt x="162" y="51"/>
                      <a:pt x="162" y="51"/>
                      <a:pt x="162" y="51"/>
                    </a:cubicBezTo>
                    <a:cubicBezTo>
                      <a:pt x="162" y="51"/>
                      <a:pt x="162" y="50"/>
                      <a:pt x="162" y="50"/>
                    </a:cubicBezTo>
                    <a:cubicBezTo>
                      <a:pt x="162" y="50"/>
                      <a:pt x="162" y="49"/>
                      <a:pt x="162" y="49"/>
                    </a:cubicBezTo>
                    <a:cubicBezTo>
                      <a:pt x="162" y="48"/>
                      <a:pt x="163" y="48"/>
                      <a:pt x="163" y="48"/>
                    </a:cubicBezTo>
                    <a:cubicBezTo>
                      <a:pt x="163" y="48"/>
                      <a:pt x="162" y="48"/>
                      <a:pt x="162" y="47"/>
                    </a:cubicBezTo>
                    <a:cubicBezTo>
                      <a:pt x="162" y="47"/>
                      <a:pt x="162" y="47"/>
                      <a:pt x="162" y="46"/>
                    </a:cubicBezTo>
                    <a:cubicBezTo>
                      <a:pt x="161" y="46"/>
                      <a:pt x="161" y="46"/>
                      <a:pt x="161" y="46"/>
                    </a:cubicBezTo>
                    <a:cubicBezTo>
                      <a:pt x="160" y="46"/>
                      <a:pt x="160" y="47"/>
                      <a:pt x="160" y="46"/>
                    </a:cubicBezTo>
                    <a:cubicBezTo>
                      <a:pt x="160" y="46"/>
                      <a:pt x="160" y="46"/>
                      <a:pt x="160" y="46"/>
                    </a:cubicBezTo>
                    <a:cubicBezTo>
                      <a:pt x="160" y="45"/>
                      <a:pt x="159" y="45"/>
                      <a:pt x="160" y="45"/>
                    </a:cubicBezTo>
                    <a:cubicBezTo>
                      <a:pt x="160" y="44"/>
                      <a:pt x="160" y="44"/>
                      <a:pt x="160" y="44"/>
                    </a:cubicBezTo>
                    <a:cubicBezTo>
                      <a:pt x="160" y="44"/>
                      <a:pt x="160" y="44"/>
                      <a:pt x="160" y="43"/>
                    </a:cubicBezTo>
                    <a:cubicBezTo>
                      <a:pt x="159" y="43"/>
                      <a:pt x="159" y="43"/>
                      <a:pt x="159" y="43"/>
                    </a:cubicBezTo>
                    <a:cubicBezTo>
                      <a:pt x="158" y="43"/>
                      <a:pt x="158" y="43"/>
                      <a:pt x="158" y="43"/>
                    </a:cubicBezTo>
                    <a:cubicBezTo>
                      <a:pt x="157" y="43"/>
                      <a:pt x="158" y="42"/>
                      <a:pt x="157" y="42"/>
                    </a:cubicBezTo>
                    <a:cubicBezTo>
                      <a:pt x="157" y="42"/>
                      <a:pt x="157" y="42"/>
                      <a:pt x="156" y="42"/>
                    </a:cubicBezTo>
                    <a:cubicBezTo>
                      <a:pt x="156" y="42"/>
                      <a:pt x="156" y="42"/>
                      <a:pt x="155" y="42"/>
                    </a:cubicBezTo>
                    <a:cubicBezTo>
                      <a:pt x="155" y="42"/>
                      <a:pt x="155" y="41"/>
                      <a:pt x="155" y="41"/>
                    </a:cubicBezTo>
                    <a:cubicBezTo>
                      <a:pt x="155" y="41"/>
                      <a:pt x="155" y="41"/>
                      <a:pt x="155" y="41"/>
                    </a:cubicBezTo>
                    <a:cubicBezTo>
                      <a:pt x="155" y="40"/>
                      <a:pt x="155" y="40"/>
                      <a:pt x="155" y="40"/>
                    </a:cubicBezTo>
                    <a:cubicBezTo>
                      <a:pt x="154" y="40"/>
                      <a:pt x="154" y="40"/>
                      <a:pt x="154" y="40"/>
                    </a:cubicBezTo>
                    <a:cubicBezTo>
                      <a:pt x="153" y="40"/>
                      <a:pt x="153" y="40"/>
                      <a:pt x="153" y="39"/>
                    </a:cubicBezTo>
                    <a:cubicBezTo>
                      <a:pt x="153" y="39"/>
                      <a:pt x="153" y="39"/>
                      <a:pt x="153" y="39"/>
                    </a:cubicBezTo>
                    <a:cubicBezTo>
                      <a:pt x="153" y="38"/>
                      <a:pt x="153" y="38"/>
                      <a:pt x="153" y="38"/>
                    </a:cubicBezTo>
                    <a:cubicBezTo>
                      <a:pt x="153" y="38"/>
                      <a:pt x="154" y="38"/>
                      <a:pt x="154" y="38"/>
                    </a:cubicBezTo>
                    <a:cubicBezTo>
                      <a:pt x="154" y="38"/>
                      <a:pt x="154" y="38"/>
                      <a:pt x="154" y="37"/>
                    </a:cubicBezTo>
                    <a:cubicBezTo>
                      <a:pt x="154" y="37"/>
                      <a:pt x="154" y="37"/>
                      <a:pt x="154" y="36"/>
                    </a:cubicBezTo>
                    <a:cubicBezTo>
                      <a:pt x="154" y="36"/>
                      <a:pt x="154" y="36"/>
                      <a:pt x="154" y="35"/>
                    </a:cubicBezTo>
                    <a:cubicBezTo>
                      <a:pt x="154" y="35"/>
                      <a:pt x="153" y="35"/>
                      <a:pt x="153" y="35"/>
                    </a:cubicBezTo>
                    <a:cubicBezTo>
                      <a:pt x="153" y="34"/>
                      <a:pt x="153" y="34"/>
                      <a:pt x="153" y="34"/>
                    </a:cubicBezTo>
                    <a:cubicBezTo>
                      <a:pt x="153" y="33"/>
                      <a:pt x="153" y="33"/>
                      <a:pt x="153" y="32"/>
                    </a:cubicBezTo>
                    <a:cubicBezTo>
                      <a:pt x="153" y="32"/>
                      <a:pt x="152" y="31"/>
                      <a:pt x="152" y="31"/>
                    </a:cubicBezTo>
                    <a:cubicBezTo>
                      <a:pt x="152" y="30"/>
                      <a:pt x="152" y="30"/>
                      <a:pt x="152" y="30"/>
                    </a:cubicBezTo>
                    <a:cubicBezTo>
                      <a:pt x="152" y="29"/>
                      <a:pt x="152" y="29"/>
                      <a:pt x="151" y="28"/>
                    </a:cubicBezTo>
                    <a:cubicBezTo>
                      <a:pt x="151" y="28"/>
                      <a:pt x="151" y="29"/>
                      <a:pt x="150" y="29"/>
                    </a:cubicBezTo>
                    <a:cubicBezTo>
                      <a:pt x="150" y="29"/>
                      <a:pt x="150" y="29"/>
                      <a:pt x="150" y="30"/>
                    </a:cubicBezTo>
                    <a:cubicBezTo>
                      <a:pt x="149" y="30"/>
                      <a:pt x="149" y="30"/>
                      <a:pt x="149" y="30"/>
                    </a:cubicBezTo>
                    <a:cubicBezTo>
                      <a:pt x="149" y="31"/>
                      <a:pt x="149" y="31"/>
                      <a:pt x="148" y="32"/>
                    </a:cubicBezTo>
                    <a:cubicBezTo>
                      <a:pt x="148" y="32"/>
                      <a:pt x="148" y="32"/>
                      <a:pt x="148" y="32"/>
                    </a:cubicBezTo>
                    <a:cubicBezTo>
                      <a:pt x="147" y="32"/>
                      <a:pt x="147" y="32"/>
                      <a:pt x="147" y="33"/>
                    </a:cubicBezTo>
                    <a:cubicBezTo>
                      <a:pt x="147" y="33"/>
                      <a:pt x="147" y="33"/>
                      <a:pt x="146" y="33"/>
                    </a:cubicBezTo>
                    <a:cubicBezTo>
                      <a:pt x="146" y="33"/>
                      <a:pt x="146" y="33"/>
                      <a:pt x="145" y="33"/>
                    </a:cubicBezTo>
                    <a:cubicBezTo>
                      <a:pt x="145" y="33"/>
                      <a:pt x="145" y="34"/>
                      <a:pt x="144" y="34"/>
                    </a:cubicBezTo>
                    <a:cubicBezTo>
                      <a:pt x="144" y="34"/>
                      <a:pt x="143" y="34"/>
                      <a:pt x="143" y="34"/>
                    </a:cubicBezTo>
                    <a:cubicBezTo>
                      <a:pt x="143" y="34"/>
                      <a:pt x="142" y="33"/>
                      <a:pt x="142" y="33"/>
                    </a:cubicBezTo>
                    <a:cubicBezTo>
                      <a:pt x="142" y="33"/>
                      <a:pt x="142" y="33"/>
                      <a:pt x="142" y="32"/>
                    </a:cubicBezTo>
                    <a:cubicBezTo>
                      <a:pt x="141" y="32"/>
                      <a:pt x="141" y="33"/>
                      <a:pt x="141" y="32"/>
                    </a:cubicBezTo>
                    <a:cubicBezTo>
                      <a:pt x="140" y="32"/>
                      <a:pt x="141" y="32"/>
                      <a:pt x="141" y="32"/>
                    </a:cubicBezTo>
                    <a:cubicBezTo>
                      <a:pt x="141" y="31"/>
                      <a:pt x="140" y="31"/>
                      <a:pt x="141" y="30"/>
                    </a:cubicBezTo>
                    <a:cubicBezTo>
                      <a:pt x="141" y="30"/>
                      <a:pt x="141" y="30"/>
                      <a:pt x="141" y="29"/>
                    </a:cubicBezTo>
                    <a:cubicBezTo>
                      <a:pt x="141" y="29"/>
                      <a:pt x="142" y="28"/>
                      <a:pt x="142" y="28"/>
                    </a:cubicBezTo>
                    <a:cubicBezTo>
                      <a:pt x="142" y="28"/>
                      <a:pt x="142" y="28"/>
                      <a:pt x="143" y="28"/>
                    </a:cubicBezTo>
                    <a:cubicBezTo>
                      <a:pt x="143" y="27"/>
                      <a:pt x="143" y="27"/>
                      <a:pt x="142" y="27"/>
                    </a:cubicBezTo>
                    <a:cubicBezTo>
                      <a:pt x="142" y="26"/>
                      <a:pt x="142" y="27"/>
                      <a:pt x="141" y="27"/>
                    </a:cubicBezTo>
                    <a:cubicBezTo>
                      <a:pt x="141" y="26"/>
                      <a:pt x="140" y="26"/>
                      <a:pt x="140" y="26"/>
                    </a:cubicBezTo>
                    <a:cubicBezTo>
                      <a:pt x="140" y="26"/>
                      <a:pt x="139" y="27"/>
                      <a:pt x="139" y="26"/>
                    </a:cubicBezTo>
                    <a:cubicBezTo>
                      <a:pt x="139" y="26"/>
                      <a:pt x="139" y="26"/>
                      <a:pt x="139" y="26"/>
                    </a:cubicBezTo>
                    <a:cubicBezTo>
                      <a:pt x="139" y="25"/>
                      <a:pt x="139" y="25"/>
                      <a:pt x="139" y="25"/>
                    </a:cubicBezTo>
                    <a:cubicBezTo>
                      <a:pt x="138" y="25"/>
                      <a:pt x="138" y="25"/>
                      <a:pt x="138" y="25"/>
                    </a:cubicBezTo>
                    <a:cubicBezTo>
                      <a:pt x="138" y="25"/>
                      <a:pt x="138" y="24"/>
                      <a:pt x="137" y="24"/>
                    </a:cubicBezTo>
                    <a:cubicBezTo>
                      <a:pt x="137" y="24"/>
                      <a:pt x="137" y="24"/>
                      <a:pt x="136" y="24"/>
                    </a:cubicBezTo>
                    <a:cubicBezTo>
                      <a:pt x="136" y="23"/>
                      <a:pt x="135" y="24"/>
                      <a:pt x="134" y="24"/>
                    </a:cubicBezTo>
                    <a:cubicBezTo>
                      <a:pt x="134" y="24"/>
                      <a:pt x="133" y="24"/>
                      <a:pt x="133" y="24"/>
                    </a:cubicBezTo>
                    <a:cubicBezTo>
                      <a:pt x="132" y="24"/>
                      <a:pt x="132" y="24"/>
                      <a:pt x="131" y="24"/>
                    </a:cubicBezTo>
                    <a:cubicBezTo>
                      <a:pt x="130" y="24"/>
                      <a:pt x="130" y="24"/>
                      <a:pt x="129" y="24"/>
                    </a:cubicBezTo>
                    <a:cubicBezTo>
                      <a:pt x="128" y="24"/>
                      <a:pt x="128" y="24"/>
                      <a:pt x="127" y="24"/>
                    </a:cubicBezTo>
                    <a:cubicBezTo>
                      <a:pt x="127" y="24"/>
                      <a:pt x="127" y="24"/>
                      <a:pt x="127" y="25"/>
                    </a:cubicBezTo>
                    <a:cubicBezTo>
                      <a:pt x="127" y="25"/>
                      <a:pt x="127" y="25"/>
                      <a:pt x="127" y="26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27" y="27"/>
                      <a:pt x="126" y="27"/>
                      <a:pt x="126" y="28"/>
                    </a:cubicBezTo>
                    <a:cubicBezTo>
                      <a:pt x="126" y="28"/>
                      <a:pt x="126" y="28"/>
                      <a:pt x="125" y="29"/>
                    </a:cubicBezTo>
                    <a:cubicBezTo>
                      <a:pt x="125" y="29"/>
                      <a:pt x="126" y="30"/>
                      <a:pt x="125" y="30"/>
                    </a:cubicBezTo>
                    <a:cubicBezTo>
                      <a:pt x="125" y="30"/>
                      <a:pt x="125" y="30"/>
                      <a:pt x="125" y="31"/>
                    </a:cubicBezTo>
                    <a:cubicBezTo>
                      <a:pt x="125" y="31"/>
                      <a:pt x="124" y="31"/>
                      <a:pt x="124" y="31"/>
                    </a:cubicBezTo>
                    <a:cubicBezTo>
                      <a:pt x="124" y="31"/>
                      <a:pt x="124" y="31"/>
                      <a:pt x="123" y="32"/>
                    </a:cubicBezTo>
                    <a:cubicBezTo>
                      <a:pt x="123" y="32"/>
                      <a:pt x="123" y="32"/>
                      <a:pt x="122" y="32"/>
                    </a:cubicBezTo>
                    <a:cubicBezTo>
                      <a:pt x="122" y="33"/>
                      <a:pt x="121" y="33"/>
                      <a:pt x="121" y="33"/>
                    </a:cubicBezTo>
                    <a:cubicBezTo>
                      <a:pt x="121" y="33"/>
                      <a:pt x="121" y="34"/>
                      <a:pt x="121" y="34"/>
                    </a:cubicBezTo>
                    <a:cubicBezTo>
                      <a:pt x="122" y="34"/>
                      <a:pt x="122" y="34"/>
                      <a:pt x="122" y="34"/>
                    </a:cubicBezTo>
                    <a:cubicBezTo>
                      <a:pt x="123" y="34"/>
                      <a:pt x="123" y="35"/>
                      <a:pt x="123" y="35"/>
                    </a:cubicBezTo>
                    <a:cubicBezTo>
                      <a:pt x="123" y="36"/>
                      <a:pt x="123" y="36"/>
                      <a:pt x="123" y="37"/>
                    </a:cubicBezTo>
                    <a:cubicBezTo>
                      <a:pt x="123" y="37"/>
                      <a:pt x="123" y="38"/>
                      <a:pt x="123" y="38"/>
                    </a:cubicBezTo>
                    <a:cubicBezTo>
                      <a:pt x="123" y="38"/>
                      <a:pt x="122" y="38"/>
                      <a:pt x="122" y="39"/>
                    </a:cubicBezTo>
                    <a:cubicBezTo>
                      <a:pt x="122" y="39"/>
                      <a:pt x="123" y="40"/>
                      <a:pt x="122" y="40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21" y="40"/>
                      <a:pt x="121" y="40"/>
                      <a:pt x="121" y="41"/>
                    </a:cubicBezTo>
                    <a:cubicBezTo>
                      <a:pt x="120" y="41"/>
                      <a:pt x="120" y="41"/>
                      <a:pt x="119" y="42"/>
                    </a:cubicBezTo>
                    <a:cubicBezTo>
                      <a:pt x="119" y="42"/>
                      <a:pt x="119" y="42"/>
                      <a:pt x="119" y="42"/>
                    </a:cubicBezTo>
                    <a:cubicBezTo>
                      <a:pt x="118" y="43"/>
                      <a:pt x="118" y="42"/>
                      <a:pt x="117" y="43"/>
                    </a:cubicBezTo>
                    <a:cubicBezTo>
                      <a:pt x="117" y="43"/>
                      <a:pt x="116" y="43"/>
                      <a:pt x="116" y="43"/>
                    </a:cubicBezTo>
                    <a:cubicBezTo>
                      <a:pt x="115" y="43"/>
                      <a:pt x="115" y="43"/>
                      <a:pt x="115" y="44"/>
                    </a:cubicBezTo>
                    <a:cubicBezTo>
                      <a:pt x="114" y="44"/>
                      <a:pt x="114" y="44"/>
                      <a:pt x="113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2" y="45"/>
                      <a:pt x="113" y="45"/>
                      <a:pt x="113" y="45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2" y="48"/>
                      <a:pt x="112" y="49"/>
                      <a:pt x="112" y="50"/>
                    </a:cubicBezTo>
                    <a:cubicBezTo>
                      <a:pt x="112" y="50"/>
                      <a:pt x="112" y="50"/>
                      <a:pt x="112" y="51"/>
                    </a:cubicBezTo>
                    <a:cubicBezTo>
                      <a:pt x="112" y="51"/>
                      <a:pt x="112" y="51"/>
                      <a:pt x="112" y="51"/>
                    </a:cubicBezTo>
                    <a:cubicBezTo>
                      <a:pt x="111" y="51"/>
                      <a:pt x="111" y="51"/>
                      <a:pt x="111" y="52"/>
                    </a:cubicBezTo>
                    <a:cubicBezTo>
                      <a:pt x="111" y="52"/>
                      <a:pt x="110" y="52"/>
                      <a:pt x="110" y="53"/>
                    </a:cubicBezTo>
                    <a:cubicBezTo>
                      <a:pt x="110" y="53"/>
                      <a:pt x="110" y="53"/>
                      <a:pt x="110" y="53"/>
                    </a:cubicBezTo>
                    <a:cubicBezTo>
                      <a:pt x="109" y="53"/>
                      <a:pt x="109" y="53"/>
                      <a:pt x="109" y="53"/>
                    </a:cubicBezTo>
                    <a:cubicBezTo>
                      <a:pt x="109" y="53"/>
                      <a:pt x="108" y="54"/>
                      <a:pt x="108" y="54"/>
                    </a:cubicBezTo>
                    <a:cubicBezTo>
                      <a:pt x="108" y="54"/>
                      <a:pt x="107" y="54"/>
                      <a:pt x="107" y="54"/>
                    </a:cubicBezTo>
                    <a:cubicBezTo>
                      <a:pt x="106" y="53"/>
                      <a:pt x="106" y="53"/>
                      <a:pt x="106" y="52"/>
                    </a:cubicBezTo>
                    <a:cubicBezTo>
                      <a:pt x="106" y="52"/>
                      <a:pt x="106" y="52"/>
                      <a:pt x="106" y="51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1"/>
                      <a:pt x="106" y="50"/>
                      <a:pt x="106" y="50"/>
                    </a:cubicBezTo>
                    <a:cubicBezTo>
                      <a:pt x="106" y="50"/>
                      <a:pt x="105" y="50"/>
                      <a:pt x="105" y="49"/>
                    </a:cubicBezTo>
                    <a:cubicBezTo>
                      <a:pt x="105" y="49"/>
                      <a:pt x="105" y="49"/>
                      <a:pt x="106" y="48"/>
                    </a:cubicBezTo>
                    <a:cubicBezTo>
                      <a:pt x="106" y="48"/>
                      <a:pt x="106" y="48"/>
                      <a:pt x="106" y="47"/>
                    </a:cubicBezTo>
                    <a:cubicBezTo>
                      <a:pt x="106" y="47"/>
                      <a:pt x="106" y="47"/>
                      <a:pt x="106" y="46"/>
                    </a:cubicBezTo>
                    <a:cubicBezTo>
                      <a:pt x="106" y="46"/>
                      <a:pt x="107" y="46"/>
                      <a:pt x="107" y="46"/>
                    </a:cubicBezTo>
                    <a:cubicBezTo>
                      <a:pt x="107" y="45"/>
                      <a:pt x="107" y="45"/>
                      <a:pt x="107" y="44"/>
                    </a:cubicBezTo>
                    <a:cubicBezTo>
                      <a:pt x="107" y="44"/>
                      <a:pt x="108" y="43"/>
                      <a:pt x="108" y="43"/>
                    </a:cubicBezTo>
                    <a:cubicBezTo>
                      <a:pt x="108" y="43"/>
                      <a:pt x="107" y="43"/>
                      <a:pt x="107" y="42"/>
                    </a:cubicBezTo>
                    <a:cubicBezTo>
                      <a:pt x="107" y="42"/>
                      <a:pt x="106" y="43"/>
                      <a:pt x="106" y="43"/>
                    </a:cubicBezTo>
                    <a:cubicBezTo>
                      <a:pt x="105" y="43"/>
                      <a:pt x="105" y="43"/>
                      <a:pt x="104" y="42"/>
                    </a:cubicBezTo>
                    <a:cubicBezTo>
                      <a:pt x="104" y="42"/>
                      <a:pt x="104" y="42"/>
                      <a:pt x="103" y="42"/>
                    </a:cubicBezTo>
                    <a:cubicBezTo>
                      <a:pt x="103" y="42"/>
                      <a:pt x="102" y="43"/>
                      <a:pt x="102" y="42"/>
                    </a:cubicBezTo>
                    <a:cubicBezTo>
                      <a:pt x="102" y="42"/>
                      <a:pt x="102" y="42"/>
                      <a:pt x="102" y="42"/>
                    </a:cubicBezTo>
                    <a:cubicBezTo>
                      <a:pt x="102" y="41"/>
                      <a:pt x="102" y="41"/>
                      <a:pt x="102" y="41"/>
                    </a:cubicBezTo>
                    <a:cubicBezTo>
                      <a:pt x="102" y="40"/>
                      <a:pt x="100" y="41"/>
                      <a:pt x="100" y="41"/>
                    </a:cubicBezTo>
                    <a:cubicBezTo>
                      <a:pt x="99" y="41"/>
                      <a:pt x="98" y="41"/>
                      <a:pt x="98" y="41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98" y="40"/>
                      <a:pt x="98" y="40"/>
                      <a:pt x="98" y="40"/>
                    </a:cubicBezTo>
                    <a:cubicBezTo>
                      <a:pt x="98" y="39"/>
                      <a:pt x="98" y="39"/>
                      <a:pt x="97" y="39"/>
                    </a:cubicBezTo>
                    <a:cubicBezTo>
                      <a:pt x="97" y="38"/>
                      <a:pt x="97" y="39"/>
                      <a:pt x="96" y="38"/>
                    </a:cubicBezTo>
                    <a:cubicBezTo>
                      <a:pt x="95" y="38"/>
                      <a:pt x="95" y="38"/>
                      <a:pt x="95" y="38"/>
                    </a:cubicBezTo>
                    <a:cubicBezTo>
                      <a:pt x="94" y="38"/>
                      <a:pt x="94" y="38"/>
                      <a:pt x="94" y="37"/>
                    </a:cubicBezTo>
                    <a:cubicBezTo>
                      <a:pt x="94" y="37"/>
                      <a:pt x="94" y="37"/>
                      <a:pt x="93" y="37"/>
                    </a:cubicBezTo>
                    <a:cubicBezTo>
                      <a:pt x="93" y="37"/>
                      <a:pt x="92" y="37"/>
                      <a:pt x="92" y="37"/>
                    </a:cubicBezTo>
                    <a:cubicBezTo>
                      <a:pt x="91" y="38"/>
                      <a:pt x="91" y="38"/>
                      <a:pt x="90" y="38"/>
                    </a:cubicBezTo>
                    <a:cubicBezTo>
                      <a:pt x="90" y="38"/>
                      <a:pt x="89" y="38"/>
                      <a:pt x="89" y="38"/>
                    </a:cubicBezTo>
                    <a:cubicBezTo>
                      <a:pt x="89" y="38"/>
                      <a:pt x="90" y="38"/>
                      <a:pt x="90" y="37"/>
                    </a:cubicBezTo>
                    <a:cubicBezTo>
                      <a:pt x="90" y="37"/>
                      <a:pt x="90" y="37"/>
                      <a:pt x="90" y="36"/>
                    </a:cubicBezTo>
                    <a:cubicBezTo>
                      <a:pt x="90" y="36"/>
                      <a:pt x="90" y="36"/>
                      <a:pt x="90" y="35"/>
                    </a:cubicBezTo>
                    <a:cubicBezTo>
                      <a:pt x="90" y="34"/>
                      <a:pt x="91" y="34"/>
                      <a:pt x="91" y="34"/>
                    </a:cubicBezTo>
                    <a:cubicBezTo>
                      <a:pt x="91" y="33"/>
                      <a:pt x="90" y="33"/>
                      <a:pt x="90" y="33"/>
                    </a:cubicBezTo>
                    <a:cubicBezTo>
                      <a:pt x="90" y="33"/>
                      <a:pt x="90" y="33"/>
                      <a:pt x="89" y="33"/>
                    </a:cubicBezTo>
                    <a:cubicBezTo>
                      <a:pt x="89" y="33"/>
                      <a:pt x="89" y="33"/>
                      <a:pt x="88" y="33"/>
                    </a:cubicBezTo>
                    <a:cubicBezTo>
                      <a:pt x="88" y="32"/>
                      <a:pt x="88" y="32"/>
                      <a:pt x="89" y="31"/>
                    </a:cubicBezTo>
                    <a:cubicBezTo>
                      <a:pt x="89" y="31"/>
                      <a:pt x="89" y="31"/>
                      <a:pt x="90" y="31"/>
                    </a:cubicBezTo>
                    <a:cubicBezTo>
                      <a:pt x="90" y="30"/>
                      <a:pt x="90" y="30"/>
                      <a:pt x="90" y="30"/>
                    </a:cubicBezTo>
                    <a:cubicBezTo>
                      <a:pt x="90" y="30"/>
                      <a:pt x="90" y="29"/>
                      <a:pt x="90" y="29"/>
                    </a:cubicBezTo>
                    <a:cubicBezTo>
                      <a:pt x="91" y="29"/>
                      <a:pt x="91" y="29"/>
                      <a:pt x="91" y="28"/>
                    </a:cubicBezTo>
                    <a:cubicBezTo>
                      <a:pt x="92" y="28"/>
                      <a:pt x="92" y="28"/>
                      <a:pt x="92" y="28"/>
                    </a:cubicBezTo>
                    <a:cubicBezTo>
                      <a:pt x="92" y="28"/>
                      <a:pt x="92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4" y="27"/>
                      <a:pt x="94" y="27"/>
                      <a:pt x="94" y="26"/>
                    </a:cubicBezTo>
                    <a:cubicBezTo>
                      <a:pt x="94" y="26"/>
                      <a:pt x="95" y="26"/>
                      <a:pt x="95" y="26"/>
                    </a:cubicBezTo>
                    <a:cubicBezTo>
                      <a:pt x="95" y="26"/>
                      <a:pt x="95" y="26"/>
                      <a:pt x="96" y="25"/>
                    </a:cubicBezTo>
                    <a:cubicBezTo>
                      <a:pt x="96" y="25"/>
                      <a:pt x="96" y="24"/>
                      <a:pt x="96" y="24"/>
                    </a:cubicBezTo>
                    <a:cubicBezTo>
                      <a:pt x="96" y="24"/>
                      <a:pt x="97" y="24"/>
                      <a:pt x="97" y="24"/>
                    </a:cubicBezTo>
                    <a:cubicBezTo>
                      <a:pt x="97" y="24"/>
                      <a:pt x="97" y="24"/>
                      <a:pt x="98" y="24"/>
                    </a:cubicBezTo>
                    <a:cubicBezTo>
                      <a:pt x="98" y="24"/>
                      <a:pt x="98" y="24"/>
                      <a:pt x="99" y="23"/>
                    </a:cubicBezTo>
                    <a:cubicBezTo>
                      <a:pt x="99" y="23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2"/>
                    </a:cubicBezTo>
                    <a:cubicBezTo>
                      <a:pt x="100" y="22"/>
                      <a:pt x="100" y="22"/>
                      <a:pt x="100" y="22"/>
                    </a:cubicBezTo>
                    <a:cubicBezTo>
                      <a:pt x="100" y="21"/>
                      <a:pt x="100" y="22"/>
                      <a:pt x="101" y="22"/>
                    </a:cubicBezTo>
                    <a:cubicBezTo>
                      <a:pt x="101" y="22"/>
                      <a:pt x="101" y="22"/>
                      <a:pt x="101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3" y="22"/>
                      <a:pt x="103" y="22"/>
                      <a:pt x="103" y="22"/>
                    </a:cubicBezTo>
                    <a:cubicBezTo>
                      <a:pt x="103" y="22"/>
                      <a:pt x="103" y="22"/>
                      <a:pt x="104" y="21"/>
                    </a:cubicBezTo>
                    <a:cubicBezTo>
                      <a:pt x="104" y="21"/>
                      <a:pt x="103" y="21"/>
                      <a:pt x="103" y="21"/>
                    </a:cubicBezTo>
                    <a:cubicBezTo>
                      <a:pt x="103" y="20"/>
                      <a:pt x="103" y="21"/>
                      <a:pt x="102" y="20"/>
                    </a:cubicBezTo>
                    <a:cubicBezTo>
                      <a:pt x="102" y="20"/>
                      <a:pt x="102" y="20"/>
                      <a:pt x="102" y="20"/>
                    </a:cubicBezTo>
                    <a:cubicBezTo>
                      <a:pt x="102" y="20"/>
                      <a:pt x="103" y="20"/>
                      <a:pt x="103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04" y="20"/>
                      <a:pt x="105" y="20"/>
                      <a:pt x="105" y="20"/>
                    </a:cubicBezTo>
                    <a:cubicBezTo>
                      <a:pt x="105" y="20"/>
                      <a:pt x="105" y="20"/>
                      <a:pt x="105" y="20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6" y="20"/>
                      <a:pt x="106" y="20"/>
                      <a:pt x="107" y="20"/>
                    </a:cubicBezTo>
                    <a:cubicBezTo>
                      <a:pt x="107" y="19"/>
                      <a:pt x="107" y="19"/>
                      <a:pt x="107" y="19"/>
                    </a:cubicBezTo>
                    <a:cubicBezTo>
                      <a:pt x="107" y="19"/>
                      <a:pt x="108" y="19"/>
                      <a:pt x="108" y="19"/>
                    </a:cubicBezTo>
                    <a:cubicBezTo>
                      <a:pt x="108" y="19"/>
                      <a:pt x="108" y="20"/>
                      <a:pt x="109" y="20"/>
                    </a:cubicBezTo>
                    <a:cubicBezTo>
                      <a:pt x="109" y="19"/>
                      <a:pt x="109" y="19"/>
                      <a:pt x="110" y="19"/>
                    </a:cubicBezTo>
                    <a:cubicBezTo>
                      <a:pt x="110" y="19"/>
                      <a:pt x="111" y="19"/>
                      <a:pt x="111" y="19"/>
                    </a:cubicBezTo>
                    <a:cubicBezTo>
                      <a:pt x="111" y="19"/>
                      <a:pt x="112" y="18"/>
                      <a:pt x="112" y="18"/>
                    </a:cubicBezTo>
                    <a:cubicBezTo>
                      <a:pt x="113" y="18"/>
                      <a:pt x="113" y="18"/>
                      <a:pt x="113" y="17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115" y="16"/>
                      <a:pt x="114" y="16"/>
                      <a:pt x="115" y="15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17" y="15"/>
                      <a:pt x="117" y="15"/>
                      <a:pt x="117" y="15"/>
                    </a:cubicBezTo>
                    <a:cubicBezTo>
                      <a:pt x="117" y="15"/>
                      <a:pt x="118" y="15"/>
                      <a:pt x="118" y="15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4"/>
                      <a:pt x="118" y="14"/>
                      <a:pt x="118" y="13"/>
                    </a:cubicBezTo>
                    <a:cubicBezTo>
                      <a:pt x="118" y="13"/>
                      <a:pt x="118" y="13"/>
                      <a:pt x="118" y="13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19" y="13"/>
                      <a:pt x="120" y="13"/>
                      <a:pt x="120" y="13"/>
                    </a:cubicBezTo>
                    <a:cubicBezTo>
                      <a:pt x="120" y="13"/>
                      <a:pt x="120" y="13"/>
                      <a:pt x="120" y="13"/>
                    </a:cubicBezTo>
                    <a:cubicBezTo>
                      <a:pt x="121" y="13"/>
                      <a:pt x="120" y="14"/>
                      <a:pt x="121" y="14"/>
                    </a:cubicBezTo>
                    <a:cubicBezTo>
                      <a:pt x="121" y="14"/>
                      <a:pt x="121" y="14"/>
                      <a:pt x="122" y="14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2" y="14"/>
                      <a:pt x="123" y="14"/>
                      <a:pt x="123" y="13"/>
                    </a:cubicBezTo>
                    <a:cubicBezTo>
                      <a:pt x="123" y="13"/>
                      <a:pt x="122" y="13"/>
                      <a:pt x="123" y="13"/>
                    </a:cubicBezTo>
                    <a:cubicBezTo>
                      <a:pt x="123" y="12"/>
                      <a:pt x="123" y="13"/>
                      <a:pt x="123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5" y="13"/>
                      <a:pt x="125" y="13"/>
                      <a:pt x="125" y="13"/>
                    </a:cubicBezTo>
                    <a:cubicBezTo>
                      <a:pt x="126" y="13"/>
                      <a:pt x="126" y="13"/>
                      <a:pt x="126" y="13"/>
                    </a:cubicBezTo>
                    <a:cubicBezTo>
                      <a:pt x="127" y="13"/>
                      <a:pt x="127" y="13"/>
                      <a:pt x="128" y="12"/>
                    </a:cubicBezTo>
                    <a:cubicBezTo>
                      <a:pt x="128" y="12"/>
                      <a:pt x="128" y="12"/>
                      <a:pt x="128" y="12"/>
                    </a:cubicBezTo>
                    <a:cubicBezTo>
                      <a:pt x="129" y="11"/>
                      <a:pt x="129" y="11"/>
                      <a:pt x="129" y="11"/>
                    </a:cubicBezTo>
                    <a:cubicBezTo>
                      <a:pt x="129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30" y="10"/>
                      <a:pt x="129" y="10"/>
                      <a:pt x="129" y="10"/>
                    </a:cubicBezTo>
                    <a:cubicBezTo>
                      <a:pt x="129" y="10"/>
                      <a:pt x="129" y="9"/>
                      <a:pt x="129" y="9"/>
                    </a:cubicBezTo>
                    <a:cubicBezTo>
                      <a:pt x="129" y="9"/>
                      <a:pt x="129" y="9"/>
                      <a:pt x="129" y="8"/>
                    </a:cubicBezTo>
                    <a:cubicBezTo>
                      <a:pt x="129" y="8"/>
                      <a:pt x="129" y="8"/>
                      <a:pt x="130" y="8"/>
                    </a:cubicBezTo>
                    <a:cubicBezTo>
                      <a:pt x="130" y="8"/>
                      <a:pt x="130" y="8"/>
                      <a:pt x="130" y="8"/>
                    </a:cubicBezTo>
                    <a:cubicBezTo>
                      <a:pt x="130" y="8"/>
                      <a:pt x="130" y="8"/>
                      <a:pt x="131" y="8"/>
                    </a:cubicBezTo>
                    <a:cubicBezTo>
                      <a:pt x="131" y="8"/>
                      <a:pt x="131" y="8"/>
                      <a:pt x="131" y="8"/>
                    </a:cubicBezTo>
                    <a:cubicBezTo>
                      <a:pt x="131" y="8"/>
                      <a:pt x="132" y="8"/>
                      <a:pt x="132" y="8"/>
                    </a:cubicBezTo>
                    <a:cubicBezTo>
                      <a:pt x="132" y="8"/>
                      <a:pt x="132" y="7"/>
                      <a:pt x="132" y="7"/>
                    </a:cubicBezTo>
                    <a:cubicBezTo>
                      <a:pt x="132" y="7"/>
                      <a:pt x="132" y="7"/>
                      <a:pt x="132" y="6"/>
                    </a:cubicBezTo>
                    <a:cubicBezTo>
                      <a:pt x="132" y="6"/>
                      <a:pt x="132" y="6"/>
                      <a:pt x="132" y="6"/>
                    </a:cubicBezTo>
                    <a:cubicBezTo>
                      <a:pt x="131" y="6"/>
                      <a:pt x="131" y="6"/>
                      <a:pt x="131" y="6"/>
                    </a:cubicBezTo>
                    <a:cubicBezTo>
                      <a:pt x="131" y="6"/>
                      <a:pt x="131" y="6"/>
                      <a:pt x="131" y="6"/>
                    </a:cubicBezTo>
                    <a:cubicBezTo>
                      <a:pt x="130" y="5"/>
                      <a:pt x="130" y="5"/>
                      <a:pt x="130" y="5"/>
                    </a:cubicBezTo>
                    <a:cubicBezTo>
                      <a:pt x="129" y="5"/>
                      <a:pt x="129" y="5"/>
                      <a:pt x="128" y="5"/>
                    </a:cubicBezTo>
                    <a:cubicBezTo>
                      <a:pt x="128" y="5"/>
                      <a:pt x="127" y="5"/>
                      <a:pt x="127" y="5"/>
                    </a:cubicBezTo>
                    <a:cubicBezTo>
                      <a:pt x="126" y="5"/>
                      <a:pt x="126" y="5"/>
                      <a:pt x="126" y="6"/>
                    </a:cubicBezTo>
                    <a:cubicBezTo>
                      <a:pt x="126" y="6"/>
                      <a:pt x="125" y="6"/>
                      <a:pt x="125" y="6"/>
                    </a:cubicBezTo>
                    <a:cubicBezTo>
                      <a:pt x="125" y="7"/>
                      <a:pt x="125" y="7"/>
                      <a:pt x="125" y="8"/>
                    </a:cubicBezTo>
                    <a:cubicBezTo>
                      <a:pt x="125" y="8"/>
                      <a:pt x="125" y="8"/>
                      <a:pt x="124" y="8"/>
                    </a:cubicBezTo>
                    <a:cubicBezTo>
                      <a:pt x="124" y="8"/>
                      <a:pt x="124" y="8"/>
                      <a:pt x="123" y="8"/>
                    </a:cubicBezTo>
                    <a:cubicBezTo>
                      <a:pt x="123" y="8"/>
                      <a:pt x="123" y="8"/>
                      <a:pt x="123" y="9"/>
                    </a:cubicBezTo>
                    <a:cubicBezTo>
                      <a:pt x="123" y="9"/>
                      <a:pt x="122" y="9"/>
                      <a:pt x="122" y="9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19" y="10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8" y="11"/>
                    </a:cubicBezTo>
                    <a:cubicBezTo>
                      <a:pt x="118" y="11"/>
                      <a:pt x="117" y="11"/>
                      <a:pt x="117" y="11"/>
                    </a:cubicBezTo>
                    <a:cubicBezTo>
                      <a:pt x="117" y="11"/>
                      <a:pt x="117" y="10"/>
                      <a:pt x="117" y="10"/>
                    </a:cubicBezTo>
                    <a:cubicBezTo>
                      <a:pt x="117" y="10"/>
                      <a:pt x="117" y="10"/>
                      <a:pt x="117" y="10"/>
                    </a:cubicBezTo>
                    <a:cubicBezTo>
                      <a:pt x="117" y="10"/>
                      <a:pt x="116" y="9"/>
                      <a:pt x="117" y="9"/>
                    </a:cubicBezTo>
                    <a:cubicBezTo>
                      <a:pt x="117" y="9"/>
                      <a:pt x="117" y="9"/>
                      <a:pt x="118" y="9"/>
                    </a:cubicBezTo>
                    <a:cubicBezTo>
                      <a:pt x="118" y="8"/>
                      <a:pt x="118" y="9"/>
                      <a:pt x="119" y="8"/>
                    </a:cubicBezTo>
                    <a:cubicBezTo>
                      <a:pt x="119" y="8"/>
                      <a:pt x="119" y="8"/>
                      <a:pt x="119" y="7"/>
                    </a:cubicBezTo>
                    <a:cubicBezTo>
                      <a:pt x="119" y="7"/>
                      <a:pt x="119" y="7"/>
                      <a:pt x="118" y="7"/>
                    </a:cubicBezTo>
                    <a:cubicBezTo>
                      <a:pt x="118" y="6"/>
                      <a:pt x="118" y="6"/>
                      <a:pt x="117" y="7"/>
                    </a:cubicBezTo>
                    <a:cubicBezTo>
                      <a:pt x="117" y="7"/>
                      <a:pt x="117" y="7"/>
                      <a:pt x="116" y="7"/>
                    </a:cubicBezTo>
                    <a:cubicBezTo>
                      <a:pt x="116" y="7"/>
                      <a:pt x="116" y="7"/>
                      <a:pt x="116" y="8"/>
                    </a:cubicBezTo>
                    <a:cubicBezTo>
                      <a:pt x="116" y="8"/>
                      <a:pt x="115" y="8"/>
                      <a:pt x="115" y="8"/>
                    </a:cubicBezTo>
                    <a:cubicBezTo>
                      <a:pt x="115" y="8"/>
                      <a:pt x="115" y="9"/>
                      <a:pt x="114" y="8"/>
                    </a:cubicBezTo>
                    <a:cubicBezTo>
                      <a:pt x="114" y="8"/>
                      <a:pt x="114" y="8"/>
                      <a:pt x="115" y="7"/>
                    </a:cubicBezTo>
                    <a:cubicBezTo>
                      <a:pt x="115" y="7"/>
                      <a:pt x="115" y="7"/>
                      <a:pt x="115" y="6"/>
                    </a:cubicBezTo>
                    <a:cubicBezTo>
                      <a:pt x="115" y="6"/>
                      <a:pt x="116" y="6"/>
                      <a:pt x="116" y="6"/>
                    </a:cubicBezTo>
                    <a:cubicBezTo>
                      <a:pt x="116" y="6"/>
                      <a:pt x="116" y="5"/>
                      <a:pt x="115" y="5"/>
                    </a:cubicBezTo>
                    <a:cubicBezTo>
                      <a:pt x="115" y="5"/>
                      <a:pt x="115" y="5"/>
                      <a:pt x="114" y="5"/>
                    </a:cubicBezTo>
                    <a:cubicBezTo>
                      <a:pt x="114" y="5"/>
                      <a:pt x="114" y="6"/>
                      <a:pt x="113" y="6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13" y="5"/>
                      <a:pt x="114" y="4"/>
                      <a:pt x="114" y="4"/>
                    </a:cubicBezTo>
                    <a:cubicBezTo>
                      <a:pt x="115" y="4"/>
                      <a:pt x="115" y="4"/>
                      <a:pt x="115" y="4"/>
                    </a:cubicBezTo>
                    <a:cubicBezTo>
                      <a:pt x="115" y="4"/>
                      <a:pt x="115" y="4"/>
                      <a:pt x="115" y="4"/>
                    </a:cubicBezTo>
                    <a:cubicBezTo>
                      <a:pt x="115" y="3"/>
                      <a:pt x="115" y="3"/>
                      <a:pt x="115" y="3"/>
                    </a:cubicBezTo>
                    <a:cubicBezTo>
                      <a:pt x="115" y="3"/>
                      <a:pt x="115" y="3"/>
                      <a:pt x="115" y="2"/>
                    </a:cubicBezTo>
                    <a:cubicBezTo>
                      <a:pt x="115" y="2"/>
                      <a:pt x="115" y="2"/>
                      <a:pt x="115" y="1"/>
                    </a:cubicBezTo>
                    <a:cubicBezTo>
                      <a:pt x="115" y="1"/>
                      <a:pt x="115" y="1"/>
                      <a:pt x="114" y="1"/>
                    </a:cubicBezTo>
                    <a:cubicBezTo>
                      <a:pt x="114" y="1"/>
                      <a:pt x="114" y="1"/>
                      <a:pt x="113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2" y="0"/>
                      <a:pt x="112" y="0"/>
                      <a:pt x="112" y="1"/>
                    </a:cubicBezTo>
                    <a:cubicBezTo>
                      <a:pt x="111" y="1"/>
                      <a:pt x="111" y="0"/>
                      <a:pt x="111" y="1"/>
                    </a:cubicBezTo>
                    <a:cubicBezTo>
                      <a:pt x="110" y="1"/>
                      <a:pt x="111" y="1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09" y="1"/>
                      <a:pt x="109" y="2"/>
                      <a:pt x="109" y="2"/>
                    </a:cubicBezTo>
                    <a:cubicBezTo>
                      <a:pt x="109" y="3"/>
                      <a:pt x="108" y="3"/>
                      <a:pt x="108" y="3"/>
                    </a:cubicBezTo>
                    <a:cubicBezTo>
                      <a:pt x="108" y="3"/>
                      <a:pt x="108" y="3"/>
                      <a:pt x="108" y="3"/>
                    </a:cubicBezTo>
                    <a:cubicBezTo>
                      <a:pt x="108" y="4"/>
                      <a:pt x="107" y="4"/>
                      <a:pt x="107" y="4"/>
                    </a:cubicBezTo>
                    <a:cubicBezTo>
                      <a:pt x="107" y="4"/>
                      <a:pt x="107" y="4"/>
                      <a:pt x="106" y="4"/>
                    </a:cubicBezTo>
                    <a:cubicBezTo>
                      <a:pt x="106" y="4"/>
                      <a:pt x="106" y="5"/>
                      <a:pt x="106" y="5"/>
                    </a:cubicBezTo>
                    <a:cubicBezTo>
                      <a:pt x="106" y="5"/>
                      <a:pt x="107" y="5"/>
                      <a:pt x="107" y="5"/>
                    </a:cubicBezTo>
                    <a:cubicBezTo>
                      <a:pt x="107" y="5"/>
                      <a:pt x="108" y="5"/>
                      <a:pt x="108" y="5"/>
                    </a:cubicBezTo>
                    <a:cubicBezTo>
                      <a:pt x="108" y="6"/>
                      <a:pt x="109" y="5"/>
                      <a:pt x="109" y="6"/>
                    </a:cubicBezTo>
                    <a:cubicBezTo>
                      <a:pt x="109" y="6"/>
                      <a:pt x="109" y="7"/>
                      <a:pt x="109" y="7"/>
                    </a:cubicBezTo>
                    <a:cubicBezTo>
                      <a:pt x="108" y="7"/>
                      <a:pt x="108" y="7"/>
                      <a:pt x="107" y="7"/>
                    </a:cubicBezTo>
                    <a:cubicBezTo>
                      <a:pt x="107" y="7"/>
                      <a:pt x="107" y="7"/>
                      <a:pt x="107" y="7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7" y="8"/>
                      <a:pt x="108" y="8"/>
                      <a:pt x="108" y="8"/>
                    </a:cubicBezTo>
                    <a:cubicBezTo>
                      <a:pt x="108" y="8"/>
                      <a:pt x="109" y="8"/>
                      <a:pt x="108" y="8"/>
                    </a:cubicBezTo>
                    <a:cubicBezTo>
                      <a:pt x="108" y="9"/>
                      <a:pt x="108" y="8"/>
                      <a:pt x="108" y="8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7" y="9"/>
                      <a:pt x="107" y="9"/>
                      <a:pt x="106" y="9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5" y="9"/>
                      <a:pt x="105" y="9"/>
                      <a:pt x="105" y="9"/>
                    </a:cubicBezTo>
                    <a:cubicBezTo>
                      <a:pt x="105" y="9"/>
                      <a:pt x="105" y="9"/>
                      <a:pt x="104" y="9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104" y="9"/>
                      <a:pt x="104" y="10"/>
                      <a:pt x="103" y="10"/>
                    </a:cubicBezTo>
                    <a:cubicBezTo>
                      <a:pt x="103" y="10"/>
                      <a:pt x="103" y="10"/>
                      <a:pt x="103" y="10"/>
                    </a:cubicBezTo>
                    <a:cubicBezTo>
                      <a:pt x="103" y="10"/>
                      <a:pt x="103" y="10"/>
                      <a:pt x="103" y="10"/>
                    </a:cubicBezTo>
                    <a:cubicBezTo>
                      <a:pt x="103" y="10"/>
                      <a:pt x="103" y="10"/>
                      <a:pt x="103" y="11"/>
                    </a:cubicBezTo>
                    <a:cubicBezTo>
                      <a:pt x="103" y="11"/>
                      <a:pt x="103" y="11"/>
                      <a:pt x="102" y="12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101" y="11"/>
                      <a:pt x="101" y="10"/>
                      <a:pt x="101" y="10"/>
                    </a:cubicBezTo>
                    <a:cubicBezTo>
                      <a:pt x="102" y="10"/>
                      <a:pt x="102" y="10"/>
                      <a:pt x="102" y="10"/>
                    </a:cubicBezTo>
                    <a:cubicBezTo>
                      <a:pt x="102" y="9"/>
                      <a:pt x="103" y="9"/>
                      <a:pt x="103" y="9"/>
                    </a:cubicBezTo>
                    <a:cubicBezTo>
                      <a:pt x="102" y="9"/>
                      <a:pt x="102" y="9"/>
                      <a:pt x="102" y="9"/>
                    </a:cubicBezTo>
                    <a:cubicBezTo>
                      <a:pt x="101" y="9"/>
                      <a:pt x="101" y="8"/>
                      <a:pt x="101" y="8"/>
                    </a:cubicBezTo>
                    <a:cubicBezTo>
                      <a:pt x="100" y="8"/>
                      <a:pt x="100" y="8"/>
                      <a:pt x="99" y="8"/>
                    </a:cubicBezTo>
                    <a:cubicBezTo>
                      <a:pt x="99" y="9"/>
                      <a:pt x="99" y="9"/>
                      <a:pt x="98" y="9"/>
                    </a:cubicBezTo>
                    <a:cubicBezTo>
                      <a:pt x="98" y="9"/>
                      <a:pt x="98" y="9"/>
                      <a:pt x="97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1"/>
                      <a:pt x="96" y="10"/>
                      <a:pt x="96" y="10"/>
                    </a:cubicBezTo>
                    <a:cubicBezTo>
                      <a:pt x="96" y="10"/>
                      <a:pt x="96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3" y="10"/>
                      <a:pt x="93" y="10"/>
                      <a:pt x="92" y="10"/>
                    </a:cubicBezTo>
                    <a:cubicBezTo>
                      <a:pt x="92" y="10"/>
                      <a:pt x="92" y="10"/>
                      <a:pt x="92" y="10"/>
                    </a:cubicBezTo>
                    <a:cubicBezTo>
                      <a:pt x="91" y="10"/>
                      <a:pt x="91" y="11"/>
                      <a:pt x="90" y="10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89" y="10"/>
                      <a:pt x="89" y="9"/>
                      <a:pt x="89" y="9"/>
                    </a:cubicBezTo>
                    <a:cubicBezTo>
                      <a:pt x="88" y="9"/>
                      <a:pt x="88" y="10"/>
                      <a:pt x="87" y="9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7" y="9"/>
                      <a:pt x="86" y="9"/>
                      <a:pt x="86" y="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7"/>
                      <a:pt x="86" y="7"/>
                      <a:pt x="85" y="7"/>
                    </a:cubicBezTo>
                    <a:cubicBezTo>
                      <a:pt x="85" y="7"/>
                      <a:pt x="84" y="7"/>
                      <a:pt x="84" y="8"/>
                    </a:cubicBezTo>
                    <a:cubicBezTo>
                      <a:pt x="84" y="8"/>
                      <a:pt x="83" y="8"/>
                      <a:pt x="83" y="8"/>
                    </a:cubicBezTo>
                    <a:cubicBezTo>
                      <a:pt x="83" y="8"/>
                      <a:pt x="82" y="8"/>
                      <a:pt x="82" y="8"/>
                    </a:cubicBezTo>
                    <a:cubicBezTo>
                      <a:pt x="82" y="8"/>
                      <a:pt x="81" y="8"/>
                      <a:pt x="81" y="8"/>
                    </a:cubicBezTo>
                    <a:cubicBezTo>
                      <a:pt x="81" y="8"/>
                      <a:pt x="81" y="8"/>
                      <a:pt x="80" y="8"/>
                    </a:cubicBezTo>
                    <a:cubicBezTo>
                      <a:pt x="80" y="8"/>
                      <a:pt x="80" y="8"/>
                      <a:pt x="79" y="9"/>
                    </a:cubicBezTo>
                    <a:cubicBezTo>
                      <a:pt x="79" y="9"/>
                      <a:pt x="79" y="9"/>
                      <a:pt x="80" y="9"/>
                    </a:cubicBezTo>
                    <a:cubicBezTo>
                      <a:pt x="80" y="9"/>
                      <a:pt x="80" y="9"/>
                      <a:pt x="80" y="9"/>
                    </a:cubicBezTo>
                    <a:cubicBezTo>
                      <a:pt x="82" y="9"/>
                      <a:pt x="84" y="8"/>
                      <a:pt x="84" y="9"/>
                    </a:cubicBezTo>
                    <a:cubicBezTo>
                      <a:pt x="84" y="10"/>
                      <a:pt x="82" y="9"/>
                      <a:pt x="81" y="10"/>
                    </a:cubicBezTo>
                    <a:cubicBezTo>
                      <a:pt x="81" y="10"/>
                      <a:pt x="80" y="10"/>
                      <a:pt x="80" y="10"/>
                    </a:cubicBezTo>
                    <a:cubicBezTo>
                      <a:pt x="80" y="10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2"/>
                      <a:pt x="79" y="12"/>
                    </a:cubicBezTo>
                    <a:cubicBezTo>
                      <a:pt x="78" y="12"/>
                      <a:pt x="78" y="11"/>
                      <a:pt x="78" y="11"/>
                    </a:cubicBezTo>
                    <a:cubicBezTo>
                      <a:pt x="77" y="11"/>
                      <a:pt x="77" y="10"/>
                      <a:pt x="77" y="10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10"/>
                      <a:pt x="73" y="10"/>
                      <a:pt x="73" y="10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71" y="10"/>
                      <a:pt x="70" y="10"/>
                      <a:pt x="70" y="10"/>
                    </a:cubicBezTo>
                    <a:cubicBezTo>
                      <a:pt x="70" y="10"/>
                      <a:pt x="69" y="10"/>
                      <a:pt x="69" y="10"/>
                    </a:cubicBezTo>
                    <a:cubicBezTo>
                      <a:pt x="69" y="10"/>
                      <a:pt x="69" y="10"/>
                      <a:pt x="68" y="10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7" y="11"/>
                      <a:pt x="67" y="11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9"/>
                      <a:pt x="68" y="9"/>
                      <a:pt x="68" y="9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70" y="7"/>
                      <a:pt x="69" y="7"/>
                      <a:pt x="69" y="7"/>
                    </a:cubicBezTo>
                    <a:cubicBezTo>
                      <a:pt x="68" y="7"/>
                      <a:pt x="68" y="7"/>
                      <a:pt x="67" y="7"/>
                    </a:cubicBezTo>
                    <a:cubicBezTo>
                      <a:pt x="67" y="7"/>
                      <a:pt x="67" y="7"/>
                      <a:pt x="66" y="7"/>
                    </a:cubicBezTo>
                    <a:cubicBezTo>
                      <a:pt x="66" y="7"/>
                      <a:pt x="65" y="7"/>
                      <a:pt x="65" y="7"/>
                    </a:cubicBezTo>
                    <a:cubicBezTo>
                      <a:pt x="64" y="7"/>
                      <a:pt x="64" y="7"/>
                      <a:pt x="63" y="6"/>
                    </a:cubicBezTo>
                    <a:cubicBezTo>
                      <a:pt x="63" y="6"/>
                      <a:pt x="63" y="6"/>
                      <a:pt x="62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60" y="6"/>
                      <a:pt x="60" y="5"/>
                      <a:pt x="60" y="5"/>
                    </a:cubicBezTo>
                    <a:cubicBezTo>
                      <a:pt x="59" y="5"/>
                      <a:pt x="59" y="5"/>
                      <a:pt x="58" y="5"/>
                    </a:cubicBezTo>
                    <a:cubicBezTo>
                      <a:pt x="58" y="5"/>
                      <a:pt x="57" y="5"/>
                      <a:pt x="57" y="5"/>
                    </a:cubicBezTo>
                    <a:cubicBezTo>
                      <a:pt x="56" y="5"/>
                      <a:pt x="56" y="5"/>
                      <a:pt x="56" y="6"/>
                    </a:cubicBezTo>
                    <a:cubicBezTo>
                      <a:pt x="55" y="6"/>
                      <a:pt x="55" y="7"/>
                      <a:pt x="54" y="6"/>
                    </a:cubicBezTo>
                    <a:cubicBezTo>
                      <a:pt x="54" y="6"/>
                      <a:pt x="54" y="6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4"/>
                      <a:pt x="53" y="4"/>
                      <a:pt x="53" y="5"/>
                    </a:cubicBezTo>
                    <a:cubicBezTo>
                      <a:pt x="53" y="5"/>
                      <a:pt x="53" y="5"/>
                      <a:pt x="52" y="5"/>
                    </a:cubicBezTo>
                    <a:cubicBezTo>
                      <a:pt x="52" y="5"/>
                      <a:pt x="52" y="6"/>
                      <a:pt x="52" y="6"/>
                    </a:cubicBezTo>
                    <a:cubicBezTo>
                      <a:pt x="52" y="6"/>
                      <a:pt x="51" y="6"/>
                      <a:pt x="51" y="6"/>
                    </a:cubicBezTo>
                    <a:cubicBezTo>
                      <a:pt x="51" y="6"/>
                      <a:pt x="50" y="6"/>
                      <a:pt x="50" y="6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0" y="3"/>
                      <a:pt x="50" y="4"/>
                      <a:pt x="49" y="4"/>
                    </a:cubicBezTo>
                    <a:cubicBezTo>
                      <a:pt x="49" y="4"/>
                      <a:pt x="49" y="4"/>
                      <a:pt x="48" y="4"/>
                    </a:cubicBezTo>
                    <a:cubicBezTo>
                      <a:pt x="48" y="5"/>
                      <a:pt x="48" y="5"/>
                      <a:pt x="47" y="5"/>
                    </a:cubicBezTo>
                    <a:cubicBezTo>
                      <a:pt x="47" y="5"/>
                      <a:pt x="46" y="5"/>
                      <a:pt x="46" y="5"/>
                    </a:cubicBezTo>
                    <a:cubicBezTo>
                      <a:pt x="45" y="5"/>
                      <a:pt x="45" y="5"/>
                      <a:pt x="45" y="6"/>
                    </a:cubicBezTo>
                    <a:cubicBezTo>
                      <a:pt x="44" y="6"/>
                      <a:pt x="44" y="6"/>
                      <a:pt x="43" y="6"/>
                    </a:cubicBezTo>
                    <a:cubicBezTo>
                      <a:pt x="42" y="6"/>
                      <a:pt x="42" y="7"/>
                      <a:pt x="42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9" y="7"/>
                    </a:cubicBezTo>
                    <a:cubicBezTo>
                      <a:pt x="38" y="7"/>
                      <a:pt x="38" y="7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6" y="9"/>
                      <a:pt x="36" y="8"/>
                      <a:pt x="35" y="8"/>
                    </a:cubicBezTo>
                    <a:cubicBezTo>
                      <a:pt x="35" y="8"/>
                      <a:pt x="35" y="7"/>
                      <a:pt x="35" y="7"/>
                    </a:cubicBezTo>
                    <a:cubicBezTo>
                      <a:pt x="35" y="7"/>
                      <a:pt x="36" y="7"/>
                      <a:pt x="36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1" y="6"/>
                      <a:pt x="41" y="6"/>
                      <a:pt x="42" y="6"/>
                    </a:cubicBezTo>
                    <a:cubicBezTo>
                      <a:pt x="42" y="5"/>
                      <a:pt x="43" y="5"/>
                      <a:pt x="43" y="5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3" y="4"/>
                    </a:cubicBezTo>
                    <a:cubicBezTo>
                      <a:pt x="43" y="4"/>
                      <a:pt x="43" y="4"/>
                      <a:pt x="42" y="4"/>
                    </a:cubicBezTo>
                    <a:cubicBezTo>
                      <a:pt x="42" y="5"/>
                      <a:pt x="41" y="4"/>
                      <a:pt x="41" y="4"/>
                    </a:cubicBezTo>
                    <a:cubicBezTo>
                      <a:pt x="40" y="4"/>
                      <a:pt x="40" y="5"/>
                      <a:pt x="40" y="5"/>
                    </a:cubicBezTo>
                    <a:cubicBezTo>
                      <a:pt x="39" y="5"/>
                      <a:pt x="39" y="5"/>
                      <a:pt x="38" y="5"/>
                    </a:cubicBezTo>
                    <a:cubicBezTo>
                      <a:pt x="38" y="5"/>
                      <a:pt x="38" y="5"/>
                      <a:pt x="37" y="5"/>
                    </a:cubicBezTo>
                    <a:cubicBezTo>
                      <a:pt x="37" y="5"/>
                      <a:pt x="37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5"/>
                      <a:pt x="35" y="5"/>
                    </a:cubicBezTo>
                    <a:cubicBezTo>
                      <a:pt x="35" y="5"/>
                      <a:pt x="35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2" y="6"/>
                      <a:pt x="32" y="6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0" y="8"/>
                      <a:pt x="30" y="8"/>
                    </a:cubicBezTo>
                    <a:cubicBezTo>
                      <a:pt x="30" y="8"/>
                      <a:pt x="29" y="7"/>
                      <a:pt x="29" y="7"/>
                    </a:cubicBezTo>
                    <a:cubicBezTo>
                      <a:pt x="28" y="7"/>
                      <a:pt x="28" y="7"/>
                      <a:pt x="27" y="7"/>
                    </a:cubicBezTo>
                    <a:cubicBezTo>
                      <a:pt x="27" y="7"/>
                      <a:pt x="27" y="6"/>
                      <a:pt x="26" y="6"/>
                    </a:cubicBezTo>
                    <a:cubicBezTo>
                      <a:pt x="26" y="6"/>
                      <a:pt x="26" y="6"/>
                      <a:pt x="25" y="6"/>
                    </a:cubicBezTo>
                    <a:cubicBezTo>
                      <a:pt x="25" y="6"/>
                      <a:pt x="25" y="6"/>
                      <a:pt x="24" y="6"/>
                    </a:cubicBezTo>
                    <a:cubicBezTo>
                      <a:pt x="24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0" y="7"/>
                      <a:pt x="20" y="8"/>
                      <a:pt x="18" y="9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5" y="11"/>
                      <a:pt x="14" y="12"/>
                      <a:pt x="13" y="13"/>
                    </a:cubicBezTo>
                    <a:cubicBezTo>
                      <a:pt x="11" y="15"/>
                      <a:pt x="10" y="16"/>
                      <a:pt x="8" y="17"/>
                    </a:cubicBezTo>
                    <a:cubicBezTo>
                      <a:pt x="7" y="19"/>
                      <a:pt x="6" y="19"/>
                      <a:pt x="5" y="20"/>
                    </a:cubicBezTo>
                    <a:cubicBezTo>
                      <a:pt x="5" y="20"/>
                      <a:pt x="5" y="21"/>
                      <a:pt x="5" y="21"/>
                    </a:cubicBezTo>
                    <a:cubicBezTo>
                      <a:pt x="3" y="22"/>
                      <a:pt x="2" y="23"/>
                      <a:pt x="1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0"/>
                      <a:pt x="1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1" y="32"/>
                      <a:pt x="0" y="33"/>
                      <a:pt x="0" y="33"/>
                    </a:cubicBezTo>
                    <a:cubicBezTo>
                      <a:pt x="1" y="33"/>
                      <a:pt x="1" y="33"/>
                      <a:pt x="2" y="32"/>
                    </a:cubicBezTo>
                    <a:cubicBezTo>
                      <a:pt x="2" y="32"/>
                      <a:pt x="2" y="32"/>
                      <a:pt x="3" y="32"/>
                    </a:cubicBezTo>
                    <a:cubicBezTo>
                      <a:pt x="3" y="32"/>
                      <a:pt x="4" y="32"/>
                      <a:pt x="4" y="31"/>
                    </a:cubicBezTo>
                    <a:cubicBezTo>
                      <a:pt x="4" y="31"/>
                      <a:pt x="4" y="31"/>
                      <a:pt x="5" y="31"/>
                    </a:cubicBezTo>
                    <a:cubicBezTo>
                      <a:pt x="5" y="31"/>
                      <a:pt x="5" y="31"/>
                      <a:pt x="6" y="31"/>
                    </a:cubicBezTo>
                    <a:cubicBezTo>
                      <a:pt x="6" y="31"/>
                      <a:pt x="6" y="31"/>
                      <a:pt x="7" y="31"/>
                    </a:cubicBezTo>
                    <a:cubicBezTo>
                      <a:pt x="7" y="31"/>
                      <a:pt x="7" y="32"/>
                      <a:pt x="7" y="32"/>
                    </a:cubicBezTo>
                    <a:cubicBezTo>
                      <a:pt x="6" y="32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7" y="35"/>
                      <a:pt x="7" y="36"/>
                      <a:pt x="7" y="36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6" y="37"/>
                      <a:pt x="6" y="37"/>
                      <a:pt x="6" y="38"/>
                    </a:cubicBezTo>
                    <a:cubicBezTo>
                      <a:pt x="6" y="38"/>
                      <a:pt x="6" y="39"/>
                      <a:pt x="6" y="39"/>
                    </a:cubicBezTo>
                    <a:cubicBezTo>
                      <a:pt x="7" y="39"/>
                      <a:pt x="7" y="39"/>
                      <a:pt x="7" y="40"/>
                    </a:cubicBezTo>
                    <a:cubicBezTo>
                      <a:pt x="7" y="40"/>
                      <a:pt x="8" y="40"/>
                      <a:pt x="8" y="40"/>
                    </a:cubicBezTo>
                    <a:cubicBezTo>
                      <a:pt x="8" y="40"/>
                      <a:pt x="8" y="40"/>
                      <a:pt x="8" y="41"/>
                    </a:cubicBezTo>
                    <a:cubicBezTo>
                      <a:pt x="8" y="41"/>
                      <a:pt x="8" y="41"/>
                      <a:pt x="7" y="42"/>
                    </a:cubicBezTo>
                    <a:cubicBezTo>
                      <a:pt x="7" y="42"/>
                      <a:pt x="7" y="43"/>
                      <a:pt x="7" y="43"/>
                    </a:cubicBezTo>
                    <a:cubicBezTo>
                      <a:pt x="6" y="43"/>
                      <a:pt x="5" y="43"/>
                      <a:pt x="5" y="44"/>
                    </a:cubicBezTo>
                    <a:cubicBezTo>
                      <a:pt x="5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5"/>
                    </a:cubicBezTo>
                    <a:cubicBezTo>
                      <a:pt x="4" y="45"/>
                      <a:pt x="4" y="46"/>
                      <a:pt x="4" y="46"/>
                    </a:cubicBezTo>
                    <a:cubicBezTo>
                      <a:pt x="3" y="46"/>
                      <a:pt x="3" y="46"/>
                      <a:pt x="3" y="47"/>
                    </a:cubicBezTo>
                    <a:cubicBezTo>
                      <a:pt x="3" y="47"/>
                      <a:pt x="3" y="47"/>
                      <a:pt x="2" y="47"/>
                    </a:cubicBezTo>
                    <a:cubicBezTo>
                      <a:pt x="2" y="47"/>
                      <a:pt x="2" y="47"/>
                      <a:pt x="2" y="48"/>
                    </a:cubicBezTo>
                    <a:cubicBezTo>
                      <a:pt x="2" y="48"/>
                      <a:pt x="2" y="49"/>
                      <a:pt x="3" y="49"/>
                    </a:cubicBezTo>
                    <a:cubicBezTo>
                      <a:pt x="3" y="49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4" y="48"/>
                      <a:pt x="4" y="49"/>
                      <a:pt x="4" y="49"/>
                    </a:cubicBezTo>
                    <a:cubicBezTo>
                      <a:pt x="4" y="49"/>
                      <a:pt x="3" y="49"/>
                      <a:pt x="3" y="49"/>
                    </a:cubicBezTo>
                    <a:cubicBezTo>
                      <a:pt x="3" y="50"/>
                      <a:pt x="4" y="50"/>
                      <a:pt x="4" y="50"/>
                    </a:cubicBezTo>
                    <a:cubicBezTo>
                      <a:pt x="4" y="50"/>
                      <a:pt x="4" y="51"/>
                      <a:pt x="4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5" y="52"/>
                      <a:pt x="5" y="52"/>
                    </a:cubicBezTo>
                    <a:cubicBezTo>
                      <a:pt x="5" y="52"/>
                      <a:pt x="4" y="52"/>
                      <a:pt x="4" y="52"/>
                    </a:cubicBezTo>
                    <a:cubicBezTo>
                      <a:pt x="3" y="52"/>
                      <a:pt x="4" y="53"/>
                      <a:pt x="3" y="53"/>
                    </a:cubicBezTo>
                    <a:cubicBezTo>
                      <a:pt x="3" y="53"/>
                      <a:pt x="3" y="54"/>
                      <a:pt x="3" y="54"/>
                    </a:cubicBezTo>
                    <a:cubicBezTo>
                      <a:pt x="3" y="54"/>
                      <a:pt x="3" y="55"/>
                      <a:pt x="3" y="55"/>
                    </a:cubicBezTo>
                    <a:cubicBezTo>
                      <a:pt x="3" y="55"/>
                      <a:pt x="4" y="55"/>
                      <a:pt x="4" y="55"/>
                    </a:cubicBezTo>
                    <a:cubicBezTo>
                      <a:pt x="4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6"/>
                      <a:pt x="7" y="56"/>
                      <a:pt x="7" y="57"/>
                    </a:cubicBezTo>
                    <a:cubicBezTo>
                      <a:pt x="7" y="57"/>
                      <a:pt x="7" y="57"/>
                      <a:pt x="7" y="58"/>
                    </a:cubicBezTo>
                    <a:cubicBezTo>
                      <a:pt x="7" y="58"/>
                      <a:pt x="7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9" y="59"/>
                      <a:pt x="9" y="60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70" y="60"/>
                      <a:pt x="70" y="60"/>
                      <a:pt x="70" y="60"/>
                    </a:cubicBezTo>
                    <a:cubicBezTo>
                      <a:pt x="70" y="60"/>
                      <a:pt x="70" y="60"/>
                      <a:pt x="70" y="60"/>
                    </a:cubicBezTo>
                    <a:cubicBezTo>
                      <a:pt x="70" y="60"/>
                      <a:pt x="71" y="59"/>
                      <a:pt x="71" y="59"/>
                    </a:cubicBezTo>
                    <a:cubicBezTo>
                      <a:pt x="71" y="59"/>
                      <a:pt x="71" y="59"/>
                      <a:pt x="72" y="59"/>
                    </a:cubicBezTo>
                    <a:cubicBezTo>
                      <a:pt x="72" y="59"/>
                      <a:pt x="72" y="60"/>
                      <a:pt x="72" y="60"/>
                    </a:cubicBezTo>
                    <a:cubicBezTo>
                      <a:pt x="72" y="61"/>
                      <a:pt x="72" y="61"/>
                      <a:pt x="71" y="61"/>
                    </a:cubicBezTo>
                    <a:cubicBezTo>
                      <a:pt x="71" y="61"/>
                      <a:pt x="71" y="61"/>
                      <a:pt x="71" y="61"/>
                    </a:cubicBezTo>
                    <a:cubicBezTo>
                      <a:pt x="71" y="61"/>
                      <a:pt x="71" y="61"/>
                      <a:pt x="72" y="61"/>
                    </a:cubicBezTo>
                    <a:cubicBezTo>
                      <a:pt x="72" y="62"/>
                      <a:pt x="72" y="61"/>
                      <a:pt x="72" y="61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3" y="61"/>
                      <a:pt x="73" y="61"/>
                      <a:pt x="74" y="61"/>
                    </a:cubicBezTo>
                    <a:cubicBezTo>
                      <a:pt x="74" y="61"/>
                      <a:pt x="74" y="61"/>
                      <a:pt x="75" y="61"/>
                    </a:cubicBezTo>
                    <a:cubicBezTo>
                      <a:pt x="75" y="61"/>
                      <a:pt x="75" y="61"/>
                      <a:pt x="7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7" y="62"/>
                      <a:pt x="77" y="63"/>
                      <a:pt x="77" y="63"/>
                    </a:cubicBezTo>
                    <a:cubicBezTo>
                      <a:pt x="78" y="63"/>
                      <a:pt x="78" y="63"/>
                      <a:pt x="78" y="63"/>
                    </a:cubicBezTo>
                    <a:cubicBezTo>
                      <a:pt x="78" y="63"/>
                      <a:pt x="78" y="62"/>
                      <a:pt x="79" y="62"/>
                    </a:cubicBezTo>
                    <a:cubicBezTo>
                      <a:pt x="79" y="62"/>
                      <a:pt x="79" y="62"/>
                      <a:pt x="79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2" y="63"/>
                      <a:pt x="82" y="63"/>
                    </a:cubicBezTo>
                    <a:cubicBezTo>
                      <a:pt x="82" y="63"/>
                      <a:pt x="82" y="63"/>
                      <a:pt x="83" y="62"/>
                    </a:cubicBezTo>
                    <a:cubicBezTo>
                      <a:pt x="83" y="62"/>
                      <a:pt x="83" y="62"/>
                      <a:pt x="83" y="62"/>
                    </a:cubicBezTo>
                  </a:path>
                </a:pathLst>
              </a:custGeom>
              <a:solidFill>
                <a:schemeClr val="accent1"/>
              </a:solidFill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91" name="Freeform 182"/>
              <p:cNvSpPr>
                <a:spLocks/>
              </p:cNvSpPr>
              <p:nvPr/>
            </p:nvSpPr>
            <p:spPr bwMode="auto">
              <a:xfrm>
                <a:off x="2541589" y="11842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92" name="Freeform 183"/>
              <p:cNvSpPr>
                <a:spLocks/>
              </p:cNvSpPr>
              <p:nvPr/>
            </p:nvSpPr>
            <p:spPr bwMode="auto">
              <a:xfrm>
                <a:off x="1990727" y="773114"/>
                <a:ext cx="173038" cy="42863"/>
              </a:xfrm>
              <a:custGeom>
                <a:avLst/>
                <a:gdLst>
                  <a:gd name="T0" fmla="*/ 1 w 16"/>
                  <a:gd name="T1" fmla="*/ 4 h 4"/>
                  <a:gd name="T2" fmla="*/ 2 w 16"/>
                  <a:gd name="T3" fmla="*/ 4 h 4"/>
                  <a:gd name="T4" fmla="*/ 3 w 16"/>
                  <a:gd name="T5" fmla="*/ 4 h 4"/>
                  <a:gd name="T6" fmla="*/ 4 w 16"/>
                  <a:gd name="T7" fmla="*/ 4 h 4"/>
                  <a:gd name="T8" fmla="*/ 5 w 16"/>
                  <a:gd name="T9" fmla="*/ 4 h 4"/>
                  <a:gd name="T10" fmla="*/ 6 w 16"/>
                  <a:gd name="T11" fmla="*/ 3 h 4"/>
                  <a:gd name="T12" fmla="*/ 7 w 16"/>
                  <a:gd name="T13" fmla="*/ 3 h 4"/>
                  <a:gd name="T14" fmla="*/ 7 w 16"/>
                  <a:gd name="T15" fmla="*/ 3 h 4"/>
                  <a:gd name="T16" fmla="*/ 8 w 16"/>
                  <a:gd name="T17" fmla="*/ 3 h 4"/>
                  <a:gd name="T18" fmla="*/ 9 w 16"/>
                  <a:gd name="T19" fmla="*/ 3 h 4"/>
                  <a:gd name="T20" fmla="*/ 9 w 16"/>
                  <a:gd name="T21" fmla="*/ 3 h 4"/>
                  <a:gd name="T22" fmla="*/ 11 w 16"/>
                  <a:gd name="T23" fmla="*/ 3 h 4"/>
                  <a:gd name="T24" fmla="*/ 12 w 16"/>
                  <a:gd name="T25" fmla="*/ 2 h 4"/>
                  <a:gd name="T26" fmla="*/ 13 w 16"/>
                  <a:gd name="T27" fmla="*/ 2 h 4"/>
                  <a:gd name="T28" fmla="*/ 14 w 16"/>
                  <a:gd name="T29" fmla="*/ 2 h 4"/>
                  <a:gd name="T30" fmla="*/ 15 w 16"/>
                  <a:gd name="T31" fmla="*/ 1 h 4"/>
                  <a:gd name="T32" fmla="*/ 16 w 16"/>
                  <a:gd name="T33" fmla="*/ 1 h 4"/>
                  <a:gd name="T34" fmla="*/ 16 w 16"/>
                  <a:gd name="T35" fmla="*/ 1 h 4"/>
                  <a:gd name="T36" fmla="*/ 15 w 16"/>
                  <a:gd name="T37" fmla="*/ 0 h 4"/>
                  <a:gd name="T38" fmla="*/ 14 w 16"/>
                  <a:gd name="T39" fmla="*/ 0 h 4"/>
                  <a:gd name="T40" fmla="*/ 13 w 16"/>
                  <a:gd name="T41" fmla="*/ 1 h 4"/>
                  <a:gd name="T42" fmla="*/ 12 w 16"/>
                  <a:gd name="T43" fmla="*/ 1 h 4"/>
                  <a:gd name="T44" fmla="*/ 11 w 16"/>
                  <a:gd name="T45" fmla="*/ 1 h 4"/>
                  <a:gd name="T46" fmla="*/ 10 w 16"/>
                  <a:gd name="T47" fmla="*/ 1 h 4"/>
                  <a:gd name="T48" fmla="*/ 9 w 16"/>
                  <a:gd name="T49" fmla="*/ 0 h 4"/>
                  <a:gd name="T50" fmla="*/ 8 w 16"/>
                  <a:gd name="T51" fmla="*/ 0 h 4"/>
                  <a:gd name="T52" fmla="*/ 8 w 16"/>
                  <a:gd name="T53" fmla="*/ 1 h 4"/>
                  <a:gd name="T54" fmla="*/ 6 w 16"/>
                  <a:gd name="T55" fmla="*/ 1 h 4"/>
                  <a:gd name="T56" fmla="*/ 5 w 16"/>
                  <a:gd name="T57" fmla="*/ 2 h 4"/>
                  <a:gd name="T58" fmla="*/ 4 w 16"/>
                  <a:gd name="T59" fmla="*/ 2 h 4"/>
                  <a:gd name="T60" fmla="*/ 3 w 16"/>
                  <a:gd name="T61" fmla="*/ 2 h 4"/>
                  <a:gd name="T62" fmla="*/ 2 w 16"/>
                  <a:gd name="T63" fmla="*/ 3 h 4"/>
                  <a:gd name="T64" fmla="*/ 1 w 16"/>
                  <a:gd name="T65" fmla="*/ 3 h 4"/>
                  <a:gd name="T66" fmla="*/ 0 w 16"/>
                  <a:gd name="T67" fmla="*/ 3 h 4"/>
                  <a:gd name="T68" fmla="*/ 0 w 16"/>
                  <a:gd name="T69" fmla="*/ 4 h 4"/>
                  <a:gd name="T70" fmla="*/ 1 w 16"/>
                  <a:gd name="T7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" h="4">
                    <a:moveTo>
                      <a:pt x="1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5" y="3"/>
                      <a:pt x="6" y="3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0" y="3"/>
                      <a:pt x="11" y="3"/>
                    </a:cubicBezTo>
                    <a:cubicBezTo>
                      <a:pt x="11" y="3"/>
                      <a:pt x="11" y="2"/>
                      <a:pt x="12" y="2"/>
                    </a:cubicBezTo>
                    <a:cubicBezTo>
                      <a:pt x="12" y="2"/>
                      <a:pt x="12" y="2"/>
                      <a:pt x="13" y="2"/>
                    </a:cubicBezTo>
                    <a:cubicBezTo>
                      <a:pt x="13" y="2"/>
                      <a:pt x="13" y="2"/>
                      <a:pt x="14" y="2"/>
                    </a:cubicBezTo>
                    <a:cubicBezTo>
                      <a:pt x="14" y="1"/>
                      <a:pt x="14" y="1"/>
                      <a:pt x="15" y="1"/>
                    </a:cubicBezTo>
                    <a:cubicBezTo>
                      <a:pt x="15" y="1"/>
                      <a:pt x="15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93" name="Freeform 184"/>
              <p:cNvSpPr>
                <a:spLocks/>
              </p:cNvSpPr>
              <p:nvPr/>
            </p:nvSpPr>
            <p:spPr bwMode="auto">
              <a:xfrm>
                <a:off x="1808164" y="849314"/>
                <a:ext cx="236538" cy="85725"/>
              </a:xfrm>
              <a:custGeom>
                <a:avLst/>
                <a:gdLst>
                  <a:gd name="T0" fmla="*/ 1 w 22"/>
                  <a:gd name="T1" fmla="*/ 7 h 8"/>
                  <a:gd name="T2" fmla="*/ 1 w 22"/>
                  <a:gd name="T3" fmla="*/ 7 h 8"/>
                  <a:gd name="T4" fmla="*/ 1 w 22"/>
                  <a:gd name="T5" fmla="*/ 8 h 8"/>
                  <a:gd name="T6" fmla="*/ 2 w 22"/>
                  <a:gd name="T7" fmla="*/ 8 h 8"/>
                  <a:gd name="T8" fmla="*/ 4 w 22"/>
                  <a:gd name="T9" fmla="*/ 8 h 8"/>
                  <a:gd name="T10" fmla="*/ 5 w 22"/>
                  <a:gd name="T11" fmla="*/ 7 h 8"/>
                  <a:gd name="T12" fmla="*/ 6 w 22"/>
                  <a:gd name="T13" fmla="*/ 7 h 8"/>
                  <a:gd name="T14" fmla="*/ 7 w 22"/>
                  <a:gd name="T15" fmla="*/ 7 h 8"/>
                  <a:gd name="T16" fmla="*/ 8 w 22"/>
                  <a:gd name="T17" fmla="*/ 6 h 8"/>
                  <a:gd name="T18" fmla="*/ 9 w 22"/>
                  <a:gd name="T19" fmla="*/ 5 h 8"/>
                  <a:gd name="T20" fmla="*/ 10 w 22"/>
                  <a:gd name="T21" fmla="*/ 5 h 8"/>
                  <a:gd name="T22" fmla="*/ 12 w 22"/>
                  <a:gd name="T23" fmla="*/ 5 h 8"/>
                  <a:gd name="T24" fmla="*/ 13 w 22"/>
                  <a:gd name="T25" fmla="*/ 4 h 8"/>
                  <a:gd name="T26" fmla="*/ 14 w 22"/>
                  <a:gd name="T27" fmla="*/ 4 h 8"/>
                  <a:gd name="T28" fmla="*/ 16 w 22"/>
                  <a:gd name="T29" fmla="*/ 3 h 8"/>
                  <a:gd name="T30" fmla="*/ 17 w 22"/>
                  <a:gd name="T31" fmla="*/ 3 h 8"/>
                  <a:gd name="T32" fmla="*/ 19 w 22"/>
                  <a:gd name="T33" fmla="*/ 3 h 8"/>
                  <a:gd name="T34" fmla="*/ 20 w 22"/>
                  <a:gd name="T35" fmla="*/ 3 h 8"/>
                  <a:gd name="T36" fmla="*/ 21 w 22"/>
                  <a:gd name="T37" fmla="*/ 2 h 8"/>
                  <a:gd name="T38" fmla="*/ 21 w 22"/>
                  <a:gd name="T39" fmla="*/ 2 h 8"/>
                  <a:gd name="T40" fmla="*/ 21 w 22"/>
                  <a:gd name="T41" fmla="*/ 2 h 8"/>
                  <a:gd name="T42" fmla="*/ 21 w 22"/>
                  <a:gd name="T43" fmla="*/ 2 h 8"/>
                  <a:gd name="T44" fmla="*/ 21 w 22"/>
                  <a:gd name="T45" fmla="*/ 1 h 8"/>
                  <a:gd name="T46" fmla="*/ 20 w 22"/>
                  <a:gd name="T47" fmla="*/ 1 h 8"/>
                  <a:gd name="T48" fmla="*/ 19 w 22"/>
                  <a:gd name="T49" fmla="*/ 0 h 8"/>
                  <a:gd name="T50" fmla="*/ 18 w 22"/>
                  <a:gd name="T51" fmla="*/ 1 h 8"/>
                  <a:gd name="T52" fmla="*/ 16 w 22"/>
                  <a:gd name="T53" fmla="*/ 1 h 8"/>
                  <a:gd name="T54" fmla="*/ 15 w 22"/>
                  <a:gd name="T55" fmla="*/ 1 h 8"/>
                  <a:gd name="T56" fmla="*/ 14 w 22"/>
                  <a:gd name="T57" fmla="*/ 0 h 8"/>
                  <a:gd name="T58" fmla="*/ 13 w 22"/>
                  <a:gd name="T59" fmla="*/ 0 h 8"/>
                  <a:gd name="T60" fmla="*/ 12 w 22"/>
                  <a:gd name="T61" fmla="*/ 0 h 8"/>
                  <a:gd name="T62" fmla="*/ 10 w 22"/>
                  <a:gd name="T63" fmla="*/ 0 h 8"/>
                  <a:gd name="T64" fmla="*/ 8 w 22"/>
                  <a:gd name="T65" fmla="*/ 0 h 8"/>
                  <a:gd name="T66" fmla="*/ 8 w 22"/>
                  <a:gd name="T67" fmla="*/ 1 h 8"/>
                  <a:gd name="T68" fmla="*/ 8 w 22"/>
                  <a:gd name="T69" fmla="*/ 2 h 8"/>
                  <a:gd name="T70" fmla="*/ 7 w 22"/>
                  <a:gd name="T71" fmla="*/ 2 h 8"/>
                  <a:gd name="T72" fmla="*/ 6 w 22"/>
                  <a:gd name="T73" fmla="*/ 3 h 8"/>
                  <a:gd name="T74" fmla="*/ 4 w 22"/>
                  <a:gd name="T75" fmla="*/ 3 h 8"/>
                  <a:gd name="T76" fmla="*/ 3 w 22"/>
                  <a:gd name="T77" fmla="*/ 4 h 8"/>
                  <a:gd name="T78" fmla="*/ 2 w 22"/>
                  <a:gd name="T79" fmla="*/ 5 h 8"/>
                  <a:gd name="T80" fmla="*/ 1 w 22"/>
                  <a:gd name="T81" fmla="*/ 5 h 8"/>
                  <a:gd name="T82" fmla="*/ 0 w 22"/>
                  <a:gd name="T83" fmla="*/ 5 h 8"/>
                  <a:gd name="T84" fmla="*/ 0 w 22"/>
                  <a:gd name="T85" fmla="*/ 6 h 8"/>
                  <a:gd name="T86" fmla="*/ 1 w 22"/>
                  <a:gd name="T8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" h="8">
                    <a:moveTo>
                      <a:pt x="1" y="7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4" y="8"/>
                    </a:cubicBezTo>
                    <a:cubicBezTo>
                      <a:pt x="4" y="8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8" y="7"/>
                      <a:pt x="8" y="6"/>
                    </a:cubicBezTo>
                    <a:cubicBezTo>
                      <a:pt x="9" y="6"/>
                      <a:pt x="9" y="6"/>
                      <a:pt x="9" y="5"/>
                    </a:cubicBezTo>
                    <a:cubicBezTo>
                      <a:pt x="10" y="5"/>
                      <a:pt x="10" y="6"/>
                      <a:pt x="10" y="5"/>
                    </a:cubicBezTo>
                    <a:cubicBezTo>
                      <a:pt x="11" y="5"/>
                      <a:pt x="11" y="5"/>
                      <a:pt x="12" y="5"/>
                    </a:cubicBezTo>
                    <a:cubicBezTo>
                      <a:pt x="12" y="5"/>
                      <a:pt x="12" y="4"/>
                      <a:pt x="13" y="4"/>
                    </a:cubicBezTo>
                    <a:cubicBezTo>
                      <a:pt x="13" y="4"/>
                      <a:pt x="14" y="4"/>
                      <a:pt x="14" y="4"/>
                    </a:cubicBezTo>
                    <a:cubicBezTo>
                      <a:pt x="15" y="4"/>
                      <a:pt x="15" y="4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8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20" y="3"/>
                    </a:cubicBezTo>
                    <a:cubicBezTo>
                      <a:pt x="20" y="3"/>
                      <a:pt x="21" y="3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2" y="2"/>
                      <a:pt x="21" y="2"/>
                      <a:pt x="21" y="2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8" y="1"/>
                      <a:pt x="18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5" y="1"/>
                      <a:pt x="15" y="0"/>
                      <a:pt x="14" y="0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6" y="2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7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94" name="Freeform 185"/>
              <p:cNvSpPr>
                <a:spLocks/>
              </p:cNvSpPr>
              <p:nvPr/>
            </p:nvSpPr>
            <p:spPr bwMode="auto">
              <a:xfrm>
                <a:off x="1893889" y="881064"/>
                <a:ext cx="334963" cy="130175"/>
              </a:xfrm>
              <a:custGeom>
                <a:avLst/>
                <a:gdLst>
                  <a:gd name="T0" fmla="*/ 28 w 31"/>
                  <a:gd name="T1" fmla="*/ 8 h 12"/>
                  <a:gd name="T2" fmla="*/ 30 w 31"/>
                  <a:gd name="T3" fmla="*/ 8 h 12"/>
                  <a:gd name="T4" fmla="*/ 31 w 31"/>
                  <a:gd name="T5" fmla="*/ 7 h 12"/>
                  <a:gd name="T6" fmla="*/ 29 w 31"/>
                  <a:gd name="T7" fmla="*/ 7 h 12"/>
                  <a:gd name="T8" fmla="*/ 27 w 31"/>
                  <a:gd name="T9" fmla="*/ 6 h 12"/>
                  <a:gd name="T10" fmla="*/ 27 w 31"/>
                  <a:gd name="T11" fmla="*/ 5 h 12"/>
                  <a:gd name="T12" fmla="*/ 28 w 31"/>
                  <a:gd name="T13" fmla="*/ 4 h 12"/>
                  <a:gd name="T14" fmla="*/ 29 w 31"/>
                  <a:gd name="T15" fmla="*/ 2 h 12"/>
                  <a:gd name="T16" fmla="*/ 29 w 31"/>
                  <a:gd name="T17" fmla="*/ 1 h 12"/>
                  <a:gd name="T18" fmla="*/ 27 w 31"/>
                  <a:gd name="T19" fmla="*/ 0 h 12"/>
                  <a:gd name="T20" fmla="*/ 25 w 31"/>
                  <a:gd name="T21" fmla="*/ 0 h 12"/>
                  <a:gd name="T22" fmla="*/ 24 w 31"/>
                  <a:gd name="T23" fmla="*/ 2 h 12"/>
                  <a:gd name="T24" fmla="*/ 24 w 31"/>
                  <a:gd name="T25" fmla="*/ 3 h 12"/>
                  <a:gd name="T26" fmla="*/ 22 w 31"/>
                  <a:gd name="T27" fmla="*/ 4 h 12"/>
                  <a:gd name="T28" fmla="*/ 23 w 31"/>
                  <a:gd name="T29" fmla="*/ 2 h 12"/>
                  <a:gd name="T30" fmla="*/ 21 w 31"/>
                  <a:gd name="T31" fmla="*/ 1 h 12"/>
                  <a:gd name="T32" fmla="*/ 20 w 31"/>
                  <a:gd name="T33" fmla="*/ 1 h 12"/>
                  <a:gd name="T34" fmla="*/ 18 w 31"/>
                  <a:gd name="T35" fmla="*/ 1 h 12"/>
                  <a:gd name="T36" fmla="*/ 17 w 31"/>
                  <a:gd name="T37" fmla="*/ 1 h 12"/>
                  <a:gd name="T38" fmla="*/ 15 w 31"/>
                  <a:gd name="T39" fmla="*/ 1 h 12"/>
                  <a:gd name="T40" fmla="*/ 14 w 31"/>
                  <a:gd name="T41" fmla="*/ 2 h 12"/>
                  <a:gd name="T42" fmla="*/ 14 w 31"/>
                  <a:gd name="T43" fmla="*/ 0 h 12"/>
                  <a:gd name="T44" fmla="*/ 11 w 31"/>
                  <a:gd name="T45" fmla="*/ 1 h 12"/>
                  <a:gd name="T46" fmla="*/ 8 w 31"/>
                  <a:gd name="T47" fmla="*/ 2 h 12"/>
                  <a:gd name="T48" fmla="*/ 5 w 31"/>
                  <a:gd name="T49" fmla="*/ 2 h 12"/>
                  <a:gd name="T50" fmla="*/ 3 w 31"/>
                  <a:gd name="T51" fmla="*/ 3 h 12"/>
                  <a:gd name="T52" fmla="*/ 4 w 31"/>
                  <a:gd name="T53" fmla="*/ 4 h 12"/>
                  <a:gd name="T54" fmla="*/ 5 w 31"/>
                  <a:gd name="T55" fmla="*/ 5 h 12"/>
                  <a:gd name="T56" fmla="*/ 3 w 31"/>
                  <a:gd name="T57" fmla="*/ 5 h 12"/>
                  <a:gd name="T58" fmla="*/ 2 w 31"/>
                  <a:gd name="T59" fmla="*/ 6 h 12"/>
                  <a:gd name="T60" fmla="*/ 2 w 31"/>
                  <a:gd name="T61" fmla="*/ 6 h 12"/>
                  <a:gd name="T62" fmla="*/ 4 w 31"/>
                  <a:gd name="T63" fmla="*/ 6 h 12"/>
                  <a:gd name="T64" fmla="*/ 5 w 31"/>
                  <a:gd name="T65" fmla="*/ 6 h 12"/>
                  <a:gd name="T66" fmla="*/ 8 w 31"/>
                  <a:gd name="T67" fmla="*/ 6 h 12"/>
                  <a:gd name="T68" fmla="*/ 10 w 31"/>
                  <a:gd name="T69" fmla="*/ 6 h 12"/>
                  <a:gd name="T70" fmla="*/ 11 w 31"/>
                  <a:gd name="T71" fmla="*/ 7 h 12"/>
                  <a:gd name="T72" fmla="*/ 9 w 31"/>
                  <a:gd name="T73" fmla="*/ 8 h 12"/>
                  <a:gd name="T74" fmla="*/ 5 w 31"/>
                  <a:gd name="T75" fmla="*/ 8 h 12"/>
                  <a:gd name="T76" fmla="*/ 2 w 31"/>
                  <a:gd name="T77" fmla="*/ 8 h 12"/>
                  <a:gd name="T78" fmla="*/ 0 w 31"/>
                  <a:gd name="T79" fmla="*/ 8 h 12"/>
                  <a:gd name="T80" fmla="*/ 2 w 31"/>
                  <a:gd name="T81" fmla="*/ 9 h 12"/>
                  <a:gd name="T82" fmla="*/ 5 w 31"/>
                  <a:gd name="T83" fmla="*/ 9 h 12"/>
                  <a:gd name="T84" fmla="*/ 5 w 31"/>
                  <a:gd name="T85" fmla="*/ 10 h 12"/>
                  <a:gd name="T86" fmla="*/ 5 w 31"/>
                  <a:gd name="T87" fmla="*/ 11 h 12"/>
                  <a:gd name="T88" fmla="*/ 8 w 31"/>
                  <a:gd name="T89" fmla="*/ 11 h 12"/>
                  <a:gd name="T90" fmla="*/ 10 w 31"/>
                  <a:gd name="T91" fmla="*/ 11 h 12"/>
                  <a:gd name="T92" fmla="*/ 13 w 31"/>
                  <a:gd name="T93" fmla="*/ 10 h 12"/>
                  <a:gd name="T94" fmla="*/ 16 w 31"/>
                  <a:gd name="T95" fmla="*/ 10 h 12"/>
                  <a:gd name="T96" fmla="*/ 18 w 31"/>
                  <a:gd name="T97" fmla="*/ 10 h 12"/>
                  <a:gd name="T98" fmla="*/ 20 w 31"/>
                  <a:gd name="T99" fmla="*/ 10 h 12"/>
                  <a:gd name="T100" fmla="*/ 23 w 31"/>
                  <a:gd name="T101" fmla="*/ 10 h 12"/>
                  <a:gd name="T102" fmla="*/ 26 w 31"/>
                  <a:gd name="T103" fmla="*/ 10 h 12"/>
                  <a:gd name="T104" fmla="*/ 27 w 31"/>
                  <a:gd name="T105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1" h="12">
                    <a:moveTo>
                      <a:pt x="27" y="9"/>
                    </a:move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30" y="8"/>
                    </a:cubicBezTo>
                    <a:cubicBezTo>
                      <a:pt x="30" y="8"/>
                      <a:pt x="30" y="8"/>
                      <a:pt x="31" y="8"/>
                    </a:cubicBezTo>
                    <a:cubicBezTo>
                      <a:pt x="31" y="8"/>
                      <a:pt x="31" y="8"/>
                      <a:pt x="31" y="7"/>
                    </a:cubicBezTo>
                    <a:cubicBezTo>
                      <a:pt x="31" y="7"/>
                      <a:pt x="31" y="7"/>
                      <a:pt x="30" y="7"/>
                    </a:cubicBezTo>
                    <a:cubicBezTo>
                      <a:pt x="30" y="7"/>
                      <a:pt x="30" y="7"/>
                      <a:pt x="29" y="7"/>
                    </a:cubicBezTo>
                    <a:cubicBezTo>
                      <a:pt x="29" y="6"/>
                      <a:pt x="29" y="6"/>
                      <a:pt x="28" y="6"/>
                    </a:cubicBezTo>
                    <a:cubicBezTo>
                      <a:pt x="28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5"/>
                      <a:pt x="27" y="5"/>
                    </a:cubicBezTo>
                    <a:cubicBezTo>
                      <a:pt x="27" y="5"/>
                      <a:pt x="27" y="5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3"/>
                      <a:pt x="28" y="3"/>
                    </a:cubicBezTo>
                    <a:cubicBezTo>
                      <a:pt x="28" y="3"/>
                      <a:pt x="28" y="2"/>
                      <a:pt x="29" y="2"/>
                    </a:cubicBezTo>
                    <a:cubicBezTo>
                      <a:pt x="29" y="2"/>
                      <a:pt x="29" y="2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0"/>
                      <a:pt x="28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5" y="0"/>
                      <a:pt x="25" y="0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1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19" y="1"/>
                      <a:pt x="19" y="1"/>
                    </a:cubicBezTo>
                    <a:cubicBezTo>
                      <a:pt x="19" y="1"/>
                      <a:pt x="18" y="2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1"/>
                      <a:pt x="15" y="1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4" y="4"/>
                    </a:cubicBezTo>
                    <a:cubicBezTo>
                      <a:pt x="4" y="4"/>
                      <a:pt x="5" y="4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5" y="5"/>
                      <a:pt x="4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6"/>
                      <a:pt x="9" y="6"/>
                      <a:pt x="9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6"/>
                      <a:pt x="11" y="6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8"/>
                      <a:pt x="10" y="8"/>
                      <a:pt x="10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7"/>
                      <a:pt x="8" y="8"/>
                      <a:pt x="7" y="8"/>
                    </a:cubicBezTo>
                    <a:cubicBezTo>
                      <a:pt x="6" y="8"/>
                      <a:pt x="6" y="7"/>
                      <a:pt x="5" y="8"/>
                    </a:cubicBezTo>
                    <a:cubicBezTo>
                      <a:pt x="4" y="8"/>
                      <a:pt x="4" y="8"/>
                      <a:pt x="3" y="8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0" y="8"/>
                      <a:pt x="0" y="8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9"/>
                      <a:pt x="4" y="9"/>
                      <a:pt x="5" y="9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6" y="10"/>
                      <a:pt x="5" y="10"/>
                    </a:cubicBezTo>
                    <a:cubicBezTo>
                      <a:pt x="5" y="11"/>
                      <a:pt x="5" y="10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1"/>
                      <a:pt x="7" y="11"/>
                    </a:cubicBezTo>
                    <a:cubicBezTo>
                      <a:pt x="7" y="12"/>
                      <a:pt x="7" y="12"/>
                      <a:pt x="8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2" y="11"/>
                    </a:cubicBezTo>
                    <a:cubicBezTo>
                      <a:pt x="12" y="10"/>
                      <a:pt x="12" y="10"/>
                      <a:pt x="13" y="10"/>
                    </a:cubicBezTo>
                    <a:cubicBezTo>
                      <a:pt x="14" y="10"/>
                      <a:pt x="14" y="10"/>
                      <a:pt x="15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10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2" y="11"/>
                      <a:pt x="22" y="10"/>
                      <a:pt x="23" y="10"/>
                    </a:cubicBezTo>
                    <a:cubicBezTo>
                      <a:pt x="23" y="10"/>
                      <a:pt x="24" y="10"/>
                      <a:pt x="24" y="10"/>
                    </a:cubicBezTo>
                    <a:cubicBezTo>
                      <a:pt x="25" y="10"/>
                      <a:pt x="25" y="10"/>
                      <a:pt x="26" y="10"/>
                    </a:cubicBezTo>
                    <a:cubicBezTo>
                      <a:pt x="27" y="10"/>
                      <a:pt x="28" y="10"/>
                      <a:pt x="28" y="10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95" name="Freeform 186"/>
              <p:cNvSpPr>
                <a:spLocks/>
              </p:cNvSpPr>
              <p:nvPr/>
            </p:nvSpPr>
            <p:spPr bwMode="auto">
              <a:xfrm>
                <a:off x="2206627" y="750889"/>
                <a:ext cx="33338" cy="22225"/>
              </a:xfrm>
              <a:custGeom>
                <a:avLst/>
                <a:gdLst>
                  <a:gd name="T0" fmla="*/ 0 w 3"/>
                  <a:gd name="T1" fmla="*/ 2 h 2"/>
                  <a:gd name="T2" fmla="*/ 1 w 3"/>
                  <a:gd name="T3" fmla="*/ 2 h 2"/>
                  <a:gd name="T4" fmla="*/ 1 w 3"/>
                  <a:gd name="T5" fmla="*/ 2 h 2"/>
                  <a:gd name="T6" fmla="*/ 2 w 3"/>
                  <a:gd name="T7" fmla="*/ 2 h 2"/>
                  <a:gd name="T8" fmla="*/ 3 w 3"/>
                  <a:gd name="T9" fmla="*/ 1 h 2"/>
                  <a:gd name="T10" fmla="*/ 1 w 3"/>
                  <a:gd name="T11" fmla="*/ 1 h 2"/>
                  <a:gd name="T12" fmla="*/ 0 w 3"/>
                  <a:gd name="T13" fmla="*/ 1 h 2"/>
                  <a:gd name="T14" fmla="*/ 0 w 3"/>
                  <a:gd name="T15" fmla="*/ 2 h 2"/>
                  <a:gd name="T16" fmla="*/ 0 w 3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96" name="Freeform 187"/>
              <p:cNvSpPr>
                <a:spLocks/>
              </p:cNvSpPr>
              <p:nvPr/>
            </p:nvSpPr>
            <p:spPr bwMode="auto">
              <a:xfrm>
                <a:off x="2228852" y="762001"/>
                <a:ext cx="65088" cy="22225"/>
              </a:xfrm>
              <a:custGeom>
                <a:avLst/>
                <a:gdLst>
                  <a:gd name="T0" fmla="*/ 0 w 6"/>
                  <a:gd name="T1" fmla="*/ 1 h 2"/>
                  <a:gd name="T2" fmla="*/ 0 w 6"/>
                  <a:gd name="T3" fmla="*/ 2 h 2"/>
                  <a:gd name="T4" fmla="*/ 1 w 6"/>
                  <a:gd name="T5" fmla="*/ 2 h 2"/>
                  <a:gd name="T6" fmla="*/ 2 w 6"/>
                  <a:gd name="T7" fmla="*/ 2 h 2"/>
                  <a:gd name="T8" fmla="*/ 3 w 6"/>
                  <a:gd name="T9" fmla="*/ 2 h 2"/>
                  <a:gd name="T10" fmla="*/ 4 w 6"/>
                  <a:gd name="T11" fmla="*/ 1 h 2"/>
                  <a:gd name="T12" fmla="*/ 5 w 6"/>
                  <a:gd name="T13" fmla="*/ 1 h 2"/>
                  <a:gd name="T14" fmla="*/ 6 w 6"/>
                  <a:gd name="T15" fmla="*/ 1 h 2"/>
                  <a:gd name="T16" fmla="*/ 6 w 6"/>
                  <a:gd name="T17" fmla="*/ 0 h 2"/>
                  <a:gd name="T18" fmla="*/ 5 w 6"/>
                  <a:gd name="T19" fmla="*/ 0 h 2"/>
                  <a:gd name="T20" fmla="*/ 4 w 6"/>
                  <a:gd name="T21" fmla="*/ 0 h 2"/>
                  <a:gd name="T22" fmla="*/ 3 w 6"/>
                  <a:gd name="T23" fmla="*/ 0 h 2"/>
                  <a:gd name="T24" fmla="*/ 1 w 6"/>
                  <a:gd name="T25" fmla="*/ 0 h 2"/>
                  <a:gd name="T26" fmla="*/ 1 w 6"/>
                  <a:gd name="T27" fmla="*/ 1 h 2"/>
                  <a:gd name="T28" fmla="*/ 0 w 6"/>
                  <a:gd name="T2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" h="2">
                    <a:moveTo>
                      <a:pt x="0" y="1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97" name="Freeform 188"/>
              <p:cNvSpPr>
                <a:spLocks/>
              </p:cNvSpPr>
              <p:nvPr/>
            </p:nvSpPr>
            <p:spPr bwMode="auto">
              <a:xfrm>
                <a:off x="2260602" y="741364"/>
                <a:ext cx="65088" cy="20638"/>
              </a:xfrm>
              <a:custGeom>
                <a:avLst/>
                <a:gdLst>
                  <a:gd name="T0" fmla="*/ 1 w 6"/>
                  <a:gd name="T1" fmla="*/ 2 h 2"/>
                  <a:gd name="T2" fmla="*/ 1 w 6"/>
                  <a:gd name="T3" fmla="*/ 2 h 2"/>
                  <a:gd name="T4" fmla="*/ 3 w 6"/>
                  <a:gd name="T5" fmla="*/ 1 h 2"/>
                  <a:gd name="T6" fmla="*/ 3 w 6"/>
                  <a:gd name="T7" fmla="*/ 2 h 2"/>
                  <a:gd name="T8" fmla="*/ 5 w 6"/>
                  <a:gd name="T9" fmla="*/ 2 h 2"/>
                  <a:gd name="T10" fmla="*/ 5 w 6"/>
                  <a:gd name="T11" fmla="*/ 1 h 2"/>
                  <a:gd name="T12" fmla="*/ 5 w 6"/>
                  <a:gd name="T13" fmla="*/ 0 h 2"/>
                  <a:gd name="T14" fmla="*/ 4 w 6"/>
                  <a:gd name="T15" fmla="*/ 0 h 2"/>
                  <a:gd name="T16" fmla="*/ 3 w 6"/>
                  <a:gd name="T17" fmla="*/ 0 h 2"/>
                  <a:gd name="T18" fmla="*/ 2 w 6"/>
                  <a:gd name="T19" fmla="*/ 0 h 2"/>
                  <a:gd name="T20" fmla="*/ 1 w 6"/>
                  <a:gd name="T21" fmla="*/ 1 h 2"/>
                  <a:gd name="T22" fmla="*/ 0 w 6"/>
                  <a:gd name="T23" fmla="*/ 1 h 2"/>
                  <a:gd name="T24" fmla="*/ 1 w 6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6" y="1"/>
                      <a:pt x="6" y="1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98" name="Freeform 189"/>
              <p:cNvSpPr>
                <a:spLocks/>
              </p:cNvSpPr>
              <p:nvPr/>
            </p:nvSpPr>
            <p:spPr bwMode="auto">
              <a:xfrm>
                <a:off x="2055814" y="795339"/>
                <a:ext cx="238125" cy="65088"/>
              </a:xfrm>
              <a:custGeom>
                <a:avLst/>
                <a:gdLst>
                  <a:gd name="T0" fmla="*/ 9 w 22"/>
                  <a:gd name="T1" fmla="*/ 1 h 6"/>
                  <a:gd name="T2" fmla="*/ 8 w 22"/>
                  <a:gd name="T3" fmla="*/ 1 h 6"/>
                  <a:gd name="T4" fmla="*/ 7 w 22"/>
                  <a:gd name="T5" fmla="*/ 1 h 6"/>
                  <a:gd name="T6" fmla="*/ 6 w 22"/>
                  <a:gd name="T7" fmla="*/ 1 h 6"/>
                  <a:gd name="T8" fmla="*/ 5 w 22"/>
                  <a:gd name="T9" fmla="*/ 2 h 6"/>
                  <a:gd name="T10" fmla="*/ 4 w 22"/>
                  <a:gd name="T11" fmla="*/ 2 h 6"/>
                  <a:gd name="T12" fmla="*/ 3 w 22"/>
                  <a:gd name="T13" fmla="*/ 3 h 6"/>
                  <a:gd name="T14" fmla="*/ 2 w 22"/>
                  <a:gd name="T15" fmla="*/ 3 h 6"/>
                  <a:gd name="T16" fmla="*/ 1 w 22"/>
                  <a:gd name="T17" fmla="*/ 3 h 6"/>
                  <a:gd name="T18" fmla="*/ 0 w 22"/>
                  <a:gd name="T19" fmla="*/ 3 h 6"/>
                  <a:gd name="T20" fmla="*/ 0 w 22"/>
                  <a:gd name="T21" fmla="*/ 4 h 6"/>
                  <a:gd name="T22" fmla="*/ 1 w 22"/>
                  <a:gd name="T23" fmla="*/ 4 h 6"/>
                  <a:gd name="T24" fmla="*/ 2 w 22"/>
                  <a:gd name="T25" fmla="*/ 4 h 6"/>
                  <a:gd name="T26" fmla="*/ 2 w 22"/>
                  <a:gd name="T27" fmla="*/ 4 h 6"/>
                  <a:gd name="T28" fmla="*/ 4 w 22"/>
                  <a:gd name="T29" fmla="*/ 3 h 6"/>
                  <a:gd name="T30" fmla="*/ 4 w 22"/>
                  <a:gd name="T31" fmla="*/ 4 h 6"/>
                  <a:gd name="T32" fmla="*/ 5 w 22"/>
                  <a:gd name="T33" fmla="*/ 3 h 6"/>
                  <a:gd name="T34" fmla="*/ 7 w 22"/>
                  <a:gd name="T35" fmla="*/ 4 h 6"/>
                  <a:gd name="T36" fmla="*/ 6 w 22"/>
                  <a:gd name="T37" fmla="*/ 4 h 6"/>
                  <a:gd name="T38" fmla="*/ 5 w 22"/>
                  <a:gd name="T39" fmla="*/ 4 h 6"/>
                  <a:gd name="T40" fmla="*/ 4 w 22"/>
                  <a:gd name="T41" fmla="*/ 4 h 6"/>
                  <a:gd name="T42" fmla="*/ 4 w 22"/>
                  <a:gd name="T43" fmla="*/ 5 h 6"/>
                  <a:gd name="T44" fmla="*/ 4 w 22"/>
                  <a:gd name="T45" fmla="*/ 5 h 6"/>
                  <a:gd name="T46" fmla="*/ 6 w 22"/>
                  <a:gd name="T47" fmla="*/ 5 h 6"/>
                  <a:gd name="T48" fmla="*/ 7 w 22"/>
                  <a:gd name="T49" fmla="*/ 5 h 6"/>
                  <a:gd name="T50" fmla="*/ 9 w 22"/>
                  <a:gd name="T51" fmla="*/ 5 h 6"/>
                  <a:gd name="T52" fmla="*/ 10 w 22"/>
                  <a:gd name="T53" fmla="*/ 4 h 6"/>
                  <a:gd name="T54" fmla="*/ 12 w 22"/>
                  <a:gd name="T55" fmla="*/ 4 h 6"/>
                  <a:gd name="T56" fmla="*/ 13 w 22"/>
                  <a:gd name="T57" fmla="*/ 4 h 6"/>
                  <a:gd name="T58" fmla="*/ 14 w 22"/>
                  <a:gd name="T59" fmla="*/ 4 h 6"/>
                  <a:gd name="T60" fmla="*/ 16 w 22"/>
                  <a:gd name="T61" fmla="*/ 4 h 6"/>
                  <a:gd name="T62" fmla="*/ 17 w 22"/>
                  <a:gd name="T63" fmla="*/ 4 h 6"/>
                  <a:gd name="T64" fmla="*/ 18 w 22"/>
                  <a:gd name="T65" fmla="*/ 4 h 6"/>
                  <a:gd name="T66" fmla="*/ 19 w 22"/>
                  <a:gd name="T67" fmla="*/ 4 h 6"/>
                  <a:gd name="T68" fmla="*/ 21 w 22"/>
                  <a:gd name="T69" fmla="*/ 3 h 6"/>
                  <a:gd name="T70" fmla="*/ 22 w 22"/>
                  <a:gd name="T71" fmla="*/ 3 h 6"/>
                  <a:gd name="T72" fmla="*/ 22 w 22"/>
                  <a:gd name="T73" fmla="*/ 2 h 6"/>
                  <a:gd name="T74" fmla="*/ 21 w 22"/>
                  <a:gd name="T75" fmla="*/ 1 h 6"/>
                  <a:gd name="T76" fmla="*/ 20 w 22"/>
                  <a:gd name="T77" fmla="*/ 1 h 6"/>
                  <a:gd name="T78" fmla="*/ 19 w 22"/>
                  <a:gd name="T79" fmla="*/ 2 h 6"/>
                  <a:gd name="T80" fmla="*/ 18 w 22"/>
                  <a:gd name="T81" fmla="*/ 2 h 6"/>
                  <a:gd name="T82" fmla="*/ 19 w 22"/>
                  <a:gd name="T83" fmla="*/ 1 h 6"/>
                  <a:gd name="T84" fmla="*/ 19 w 22"/>
                  <a:gd name="T85" fmla="*/ 0 h 6"/>
                  <a:gd name="T86" fmla="*/ 18 w 22"/>
                  <a:gd name="T87" fmla="*/ 0 h 6"/>
                  <a:gd name="T88" fmla="*/ 16 w 22"/>
                  <a:gd name="T89" fmla="*/ 0 h 6"/>
                  <a:gd name="T90" fmla="*/ 15 w 22"/>
                  <a:gd name="T91" fmla="*/ 1 h 6"/>
                  <a:gd name="T92" fmla="*/ 16 w 22"/>
                  <a:gd name="T93" fmla="*/ 2 h 6"/>
                  <a:gd name="T94" fmla="*/ 15 w 22"/>
                  <a:gd name="T95" fmla="*/ 3 h 6"/>
                  <a:gd name="T96" fmla="*/ 14 w 22"/>
                  <a:gd name="T97" fmla="*/ 3 h 6"/>
                  <a:gd name="T98" fmla="*/ 12 w 22"/>
                  <a:gd name="T99" fmla="*/ 2 h 6"/>
                  <a:gd name="T100" fmla="*/ 11 w 22"/>
                  <a:gd name="T101" fmla="*/ 2 h 6"/>
                  <a:gd name="T102" fmla="*/ 10 w 22"/>
                  <a:gd name="T103" fmla="*/ 1 h 6"/>
                  <a:gd name="T104" fmla="*/ 9 w 22"/>
                  <a:gd name="T10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2" h="6">
                    <a:moveTo>
                      <a:pt x="9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2" y="3"/>
                      <a:pt x="2" y="2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6" y="3"/>
                      <a:pt x="7" y="3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6"/>
                      <a:pt x="5" y="5"/>
                      <a:pt x="6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5"/>
                      <a:pt x="10" y="5"/>
                      <a:pt x="10" y="4"/>
                    </a:cubicBezTo>
                    <a:cubicBezTo>
                      <a:pt x="11" y="4"/>
                      <a:pt x="11" y="4"/>
                      <a:pt x="12" y="4"/>
                    </a:cubicBezTo>
                    <a:cubicBezTo>
                      <a:pt x="12" y="4"/>
                      <a:pt x="13" y="4"/>
                      <a:pt x="13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5" y="4"/>
                      <a:pt x="15" y="4"/>
                      <a:pt x="16" y="4"/>
                    </a:cubicBezTo>
                    <a:cubicBezTo>
                      <a:pt x="16" y="4"/>
                      <a:pt x="17" y="4"/>
                      <a:pt x="17" y="4"/>
                    </a:cubicBezTo>
                    <a:cubicBezTo>
                      <a:pt x="17" y="4"/>
                      <a:pt x="18" y="4"/>
                      <a:pt x="18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3"/>
                      <a:pt x="20" y="3"/>
                      <a:pt x="21" y="3"/>
                    </a:cubicBezTo>
                    <a:cubicBezTo>
                      <a:pt x="21" y="3"/>
                      <a:pt x="22" y="3"/>
                      <a:pt x="22" y="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19" y="1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1"/>
                      <a:pt x="16" y="1"/>
                      <a:pt x="16" y="2"/>
                    </a:cubicBezTo>
                    <a:cubicBezTo>
                      <a:pt x="15" y="2"/>
                      <a:pt x="15" y="3"/>
                      <a:pt x="15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3"/>
                      <a:pt x="13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199" name="Freeform 190"/>
              <p:cNvSpPr>
                <a:spLocks/>
              </p:cNvSpPr>
              <p:nvPr/>
            </p:nvSpPr>
            <p:spPr bwMode="auto">
              <a:xfrm>
                <a:off x="2228852" y="968376"/>
                <a:ext cx="76200" cy="31750"/>
              </a:xfrm>
              <a:custGeom>
                <a:avLst/>
                <a:gdLst>
                  <a:gd name="T0" fmla="*/ 1 w 7"/>
                  <a:gd name="T1" fmla="*/ 3 h 3"/>
                  <a:gd name="T2" fmla="*/ 2 w 7"/>
                  <a:gd name="T3" fmla="*/ 2 h 3"/>
                  <a:gd name="T4" fmla="*/ 3 w 7"/>
                  <a:gd name="T5" fmla="*/ 3 h 3"/>
                  <a:gd name="T6" fmla="*/ 4 w 7"/>
                  <a:gd name="T7" fmla="*/ 3 h 3"/>
                  <a:gd name="T8" fmla="*/ 5 w 7"/>
                  <a:gd name="T9" fmla="*/ 3 h 3"/>
                  <a:gd name="T10" fmla="*/ 6 w 7"/>
                  <a:gd name="T11" fmla="*/ 3 h 3"/>
                  <a:gd name="T12" fmla="*/ 7 w 7"/>
                  <a:gd name="T13" fmla="*/ 2 h 3"/>
                  <a:gd name="T14" fmla="*/ 7 w 7"/>
                  <a:gd name="T15" fmla="*/ 1 h 3"/>
                  <a:gd name="T16" fmla="*/ 7 w 7"/>
                  <a:gd name="T17" fmla="*/ 1 h 3"/>
                  <a:gd name="T18" fmla="*/ 6 w 7"/>
                  <a:gd name="T19" fmla="*/ 1 h 3"/>
                  <a:gd name="T20" fmla="*/ 5 w 7"/>
                  <a:gd name="T21" fmla="*/ 0 h 3"/>
                  <a:gd name="T22" fmla="*/ 5 w 7"/>
                  <a:gd name="T23" fmla="*/ 0 h 3"/>
                  <a:gd name="T24" fmla="*/ 4 w 7"/>
                  <a:gd name="T25" fmla="*/ 0 h 3"/>
                  <a:gd name="T26" fmla="*/ 3 w 7"/>
                  <a:gd name="T27" fmla="*/ 0 h 3"/>
                  <a:gd name="T28" fmla="*/ 3 w 7"/>
                  <a:gd name="T29" fmla="*/ 1 h 3"/>
                  <a:gd name="T30" fmla="*/ 2 w 7"/>
                  <a:gd name="T31" fmla="*/ 2 h 3"/>
                  <a:gd name="T32" fmla="*/ 1 w 7"/>
                  <a:gd name="T33" fmla="*/ 2 h 3"/>
                  <a:gd name="T34" fmla="*/ 0 w 7"/>
                  <a:gd name="T35" fmla="*/ 2 h 3"/>
                  <a:gd name="T36" fmla="*/ 1 w 7"/>
                  <a:gd name="T3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" h="3">
                    <a:moveTo>
                      <a:pt x="1" y="3"/>
                    </a:move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3"/>
                      <a:pt x="7" y="3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2"/>
                    </a:cubicBezTo>
                    <a:cubicBezTo>
                      <a:pt x="1" y="2"/>
                      <a:pt x="1" y="1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00" name="Freeform 191"/>
              <p:cNvSpPr>
                <a:spLocks/>
              </p:cNvSpPr>
              <p:nvPr/>
            </p:nvSpPr>
            <p:spPr bwMode="auto">
              <a:xfrm>
                <a:off x="2217739" y="869951"/>
                <a:ext cx="42863" cy="22225"/>
              </a:xfrm>
              <a:custGeom>
                <a:avLst/>
                <a:gdLst>
                  <a:gd name="T0" fmla="*/ 3 w 4"/>
                  <a:gd name="T1" fmla="*/ 1 h 2"/>
                  <a:gd name="T2" fmla="*/ 4 w 4"/>
                  <a:gd name="T3" fmla="*/ 1 h 2"/>
                  <a:gd name="T4" fmla="*/ 4 w 4"/>
                  <a:gd name="T5" fmla="*/ 0 h 2"/>
                  <a:gd name="T6" fmla="*/ 3 w 4"/>
                  <a:gd name="T7" fmla="*/ 0 h 2"/>
                  <a:gd name="T8" fmla="*/ 3 w 4"/>
                  <a:gd name="T9" fmla="*/ 0 h 2"/>
                  <a:gd name="T10" fmla="*/ 2 w 4"/>
                  <a:gd name="T11" fmla="*/ 0 h 2"/>
                  <a:gd name="T12" fmla="*/ 0 w 4"/>
                  <a:gd name="T13" fmla="*/ 0 h 2"/>
                  <a:gd name="T14" fmla="*/ 0 w 4"/>
                  <a:gd name="T15" fmla="*/ 0 h 2"/>
                  <a:gd name="T16" fmla="*/ 0 w 4"/>
                  <a:gd name="T17" fmla="*/ 1 h 2"/>
                  <a:gd name="T18" fmla="*/ 0 w 4"/>
                  <a:gd name="T19" fmla="*/ 1 h 2"/>
                  <a:gd name="T20" fmla="*/ 1 w 4"/>
                  <a:gd name="T21" fmla="*/ 2 h 2"/>
                  <a:gd name="T22" fmla="*/ 2 w 4"/>
                  <a:gd name="T23" fmla="*/ 1 h 2"/>
                  <a:gd name="T24" fmla="*/ 3 w 4"/>
                  <a:gd name="T2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2">
                    <a:moveTo>
                      <a:pt x="3" y="1"/>
                    </a:move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01" name="Freeform 192"/>
              <p:cNvSpPr>
                <a:spLocks/>
              </p:cNvSpPr>
              <p:nvPr/>
            </p:nvSpPr>
            <p:spPr bwMode="auto">
              <a:xfrm>
                <a:off x="2282827" y="827089"/>
                <a:ext cx="31750" cy="11113"/>
              </a:xfrm>
              <a:custGeom>
                <a:avLst/>
                <a:gdLst>
                  <a:gd name="T0" fmla="*/ 1 w 3"/>
                  <a:gd name="T1" fmla="*/ 0 h 1"/>
                  <a:gd name="T2" fmla="*/ 1 w 3"/>
                  <a:gd name="T3" fmla="*/ 0 h 1"/>
                  <a:gd name="T4" fmla="*/ 0 w 3"/>
                  <a:gd name="T5" fmla="*/ 1 h 1"/>
                  <a:gd name="T6" fmla="*/ 1 w 3"/>
                  <a:gd name="T7" fmla="*/ 1 h 1"/>
                  <a:gd name="T8" fmla="*/ 2 w 3"/>
                  <a:gd name="T9" fmla="*/ 1 h 1"/>
                  <a:gd name="T10" fmla="*/ 3 w 3"/>
                  <a:gd name="T11" fmla="*/ 0 h 1"/>
                  <a:gd name="T12" fmla="*/ 3 w 3"/>
                  <a:gd name="T13" fmla="*/ 0 h 1"/>
                  <a:gd name="T14" fmla="*/ 2 w 3"/>
                  <a:gd name="T15" fmla="*/ 0 h 1"/>
                  <a:gd name="T16" fmla="*/ 1 w 3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02" name="Freeform 193"/>
              <p:cNvSpPr>
                <a:spLocks/>
              </p:cNvSpPr>
              <p:nvPr/>
            </p:nvSpPr>
            <p:spPr bwMode="auto">
              <a:xfrm>
                <a:off x="2336802" y="762001"/>
                <a:ext cx="22225" cy="33338"/>
              </a:xfrm>
              <a:custGeom>
                <a:avLst/>
                <a:gdLst>
                  <a:gd name="T0" fmla="*/ 1 w 2"/>
                  <a:gd name="T1" fmla="*/ 2 h 3"/>
                  <a:gd name="T2" fmla="*/ 1 w 2"/>
                  <a:gd name="T3" fmla="*/ 2 h 3"/>
                  <a:gd name="T4" fmla="*/ 2 w 2"/>
                  <a:gd name="T5" fmla="*/ 2 h 3"/>
                  <a:gd name="T6" fmla="*/ 2 w 2"/>
                  <a:gd name="T7" fmla="*/ 2 h 3"/>
                  <a:gd name="T8" fmla="*/ 2 w 2"/>
                  <a:gd name="T9" fmla="*/ 1 h 3"/>
                  <a:gd name="T10" fmla="*/ 1 w 2"/>
                  <a:gd name="T11" fmla="*/ 0 h 3"/>
                  <a:gd name="T12" fmla="*/ 0 w 2"/>
                  <a:gd name="T13" fmla="*/ 1 h 3"/>
                  <a:gd name="T14" fmla="*/ 0 w 2"/>
                  <a:gd name="T15" fmla="*/ 2 h 3"/>
                  <a:gd name="T16" fmla="*/ 1 w 2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03" name="Freeform 194"/>
              <p:cNvSpPr>
                <a:spLocks/>
              </p:cNvSpPr>
              <p:nvPr/>
            </p:nvSpPr>
            <p:spPr bwMode="auto">
              <a:xfrm>
                <a:off x="2325689" y="795339"/>
                <a:ext cx="33338" cy="31750"/>
              </a:xfrm>
              <a:custGeom>
                <a:avLst/>
                <a:gdLst>
                  <a:gd name="T0" fmla="*/ 1 w 3"/>
                  <a:gd name="T1" fmla="*/ 1 h 3"/>
                  <a:gd name="T2" fmla="*/ 1 w 3"/>
                  <a:gd name="T3" fmla="*/ 3 h 3"/>
                  <a:gd name="T4" fmla="*/ 2 w 3"/>
                  <a:gd name="T5" fmla="*/ 3 h 3"/>
                  <a:gd name="T6" fmla="*/ 2 w 3"/>
                  <a:gd name="T7" fmla="*/ 2 h 3"/>
                  <a:gd name="T8" fmla="*/ 2 w 3"/>
                  <a:gd name="T9" fmla="*/ 1 h 3"/>
                  <a:gd name="T10" fmla="*/ 2 w 3"/>
                  <a:gd name="T11" fmla="*/ 1 h 3"/>
                  <a:gd name="T12" fmla="*/ 2 w 3"/>
                  <a:gd name="T13" fmla="*/ 0 h 3"/>
                  <a:gd name="T14" fmla="*/ 1 w 3"/>
                  <a:gd name="T15" fmla="*/ 0 h 3"/>
                  <a:gd name="T16" fmla="*/ 0 w 3"/>
                  <a:gd name="T17" fmla="*/ 0 h 3"/>
                  <a:gd name="T18" fmla="*/ 0 w 3"/>
                  <a:gd name="T19" fmla="*/ 1 h 3"/>
                  <a:gd name="T20" fmla="*/ 1 w 3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04" name="Freeform 195"/>
              <p:cNvSpPr>
                <a:spLocks/>
              </p:cNvSpPr>
              <p:nvPr/>
            </p:nvSpPr>
            <p:spPr bwMode="auto">
              <a:xfrm>
                <a:off x="2260602" y="860426"/>
                <a:ext cx="141288" cy="74613"/>
              </a:xfrm>
              <a:custGeom>
                <a:avLst/>
                <a:gdLst>
                  <a:gd name="T0" fmla="*/ 4 w 13"/>
                  <a:gd name="T1" fmla="*/ 1 h 7"/>
                  <a:gd name="T2" fmla="*/ 4 w 13"/>
                  <a:gd name="T3" fmla="*/ 2 h 7"/>
                  <a:gd name="T4" fmla="*/ 5 w 13"/>
                  <a:gd name="T5" fmla="*/ 2 h 7"/>
                  <a:gd name="T6" fmla="*/ 4 w 13"/>
                  <a:gd name="T7" fmla="*/ 3 h 7"/>
                  <a:gd name="T8" fmla="*/ 4 w 13"/>
                  <a:gd name="T9" fmla="*/ 3 h 7"/>
                  <a:gd name="T10" fmla="*/ 3 w 13"/>
                  <a:gd name="T11" fmla="*/ 3 h 7"/>
                  <a:gd name="T12" fmla="*/ 2 w 13"/>
                  <a:gd name="T13" fmla="*/ 3 h 7"/>
                  <a:gd name="T14" fmla="*/ 1 w 13"/>
                  <a:gd name="T15" fmla="*/ 2 h 7"/>
                  <a:gd name="T16" fmla="*/ 1 w 13"/>
                  <a:gd name="T17" fmla="*/ 3 h 7"/>
                  <a:gd name="T18" fmla="*/ 0 w 13"/>
                  <a:gd name="T19" fmla="*/ 3 h 7"/>
                  <a:gd name="T20" fmla="*/ 0 w 13"/>
                  <a:gd name="T21" fmla="*/ 4 h 7"/>
                  <a:gd name="T22" fmla="*/ 1 w 13"/>
                  <a:gd name="T23" fmla="*/ 4 h 7"/>
                  <a:gd name="T24" fmla="*/ 2 w 13"/>
                  <a:gd name="T25" fmla="*/ 5 h 7"/>
                  <a:gd name="T26" fmla="*/ 3 w 13"/>
                  <a:gd name="T27" fmla="*/ 6 h 7"/>
                  <a:gd name="T28" fmla="*/ 3 w 13"/>
                  <a:gd name="T29" fmla="*/ 6 h 7"/>
                  <a:gd name="T30" fmla="*/ 5 w 13"/>
                  <a:gd name="T31" fmla="*/ 6 h 7"/>
                  <a:gd name="T32" fmla="*/ 6 w 13"/>
                  <a:gd name="T33" fmla="*/ 6 h 7"/>
                  <a:gd name="T34" fmla="*/ 7 w 13"/>
                  <a:gd name="T35" fmla="*/ 6 h 7"/>
                  <a:gd name="T36" fmla="*/ 8 w 13"/>
                  <a:gd name="T37" fmla="*/ 6 h 7"/>
                  <a:gd name="T38" fmla="*/ 9 w 13"/>
                  <a:gd name="T39" fmla="*/ 5 h 7"/>
                  <a:gd name="T40" fmla="*/ 10 w 13"/>
                  <a:gd name="T41" fmla="*/ 4 h 7"/>
                  <a:gd name="T42" fmla="*/ 10 w 13"/>
                  <a:gd name="T43" fmla="*/ 4 h 7"/>
                  <a:gd name="T44" fmla="*/ 10 w 13"/>
                  <a:gd name="T45" fmla="*/ 3 h 7"/>
                  <a:gd name="T46" fmla="*/ 9 w 13"/>
                  <a:gd name="T47" fmla="*/ 3 h 7"/>
                  <a:gd name="T48" fmla="*/ 10 w 13"/>
                  <a:gd name="T49" fmla="*/ 2 h 7"/>
                  <a:gd name="T50" fmla="*/ 11 w 13"/>
                  <a:gd name="T51" fmla="*/ 2 h 7"/>
                  <a:gd name="T52" fmla="*/ 12 w 13"/>
                  <a:gd name="T53" fmla="*/ 2 h 7"/>
                  <a:gd name="T54" fmla="*/ 12 w 13"/>
                  <a:gd name="T55" fmla="*/ 1 h 7"/>
                  <a:gd name="T56" fmla="*/ 11 w 13"/>
                  <a:gd name="T57" fmla="*/ 1 h 7"/>
                  <a:gd name="T58" fmla="*/ 9 w 13"/>
                  <a:gd name="T59" fmla="*/ 1 h 7"/>
                  <a:gd name="T60" fmla="*/ 8 w 13"/>
                  <a:gd name="T61" fmla="*/ 1 h 7"/>
                  <a:gd name="T62" fmla="*/ 6 w 13"/>
                  <a:gd name="T63" fmla="*/ 1 h 7"/>
                  <a:gd name="T64" fmla="*/ 4 w 13"/>
                  <a:gd name="T65" fmla="*/ 1 h 7"/>
                  <a:gd name="T66" fmla="*/ 4 w 13"/>
                  <a:gd name="T6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" h="7">
                    <a:moveTo>
                      <a:pt x="4" y="1"/>
                    </a:moveTo>
                    <a:cubicBezTo>
                      <a:pt x="3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2" y="5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7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5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10" y="3"/>
                      <a:pt x="10" y="2"/>
                    </a:cubicBezTo>
                    <a:cubicBezTo>
                      <a:pt x="10" y="2"/>
                      <a:pt x="11" y="2"/>
                      <a:pt x="11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3" y="1"/>
                      <a:pt x="12" y="1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05" name="Freeform 196"/>
              <p:cNvSpPr>
                <a:spLocks/>
              </p:cNvSpPr>
              <p:nvPr/>
            </p:nvSpPr>
            <p:spPr bwMode="auto">
              <a:xfrm>
                <a:off x="2379664" y="730251"/>
                <a:ext cx="96838" cy="53975"/>
              </a:xfrm>
              <a:custGeom>
                <a:avLst/>
                <a:gdLst>
                  <a:gd name="T0" fmla="*/ 1 w 9"/>
                  <a:gd name="T1" fmla="*/ 3 h 5"/>
                  <a:gd name="T2" fmla="*/ 2 w 9"/>
                  <a:gd name="T3" fmla="*/ 3 h 5"/>
                  <a:gd name="T4" fmla="*/ 4 w 9"/>
                  <a:gd name="T5" fmla="*/ 3 h 5"/>
                  <a:gd name="T6" fmla="*/ 5 w 9"/>
                  <a:gd name="T7" fmla="*/ 3 h 5"/>
                  <a:gd name="T8" fmla="*/ 6 w 9"/>
                  <a:gd name="T9" fmla="*/ 4 h 5"/>
                  <a:gd name="T10" fmla="*/ 6 w 9"/>
                  <a:gd name="T11" fmla="*/ 5 h 5"/>
                  <a:gd name="T12" fmla="*/ 7 w 9"/>
                  <a:gd name="T13" fmla="*/ 4 h 5"/>
                  <a:gd name="T14" fmla="*/ 8 w 9"/>
                  <a:gd name="T15" fmla="*/ 3 h 5"/>
                  <a:gd name="T16" fmla="*/ 9 w 9"/>
                  <a:gd name="T17" fmla="*/ 3 h 5"/>
                  <a:gd name="T18" fmla="*/ 9 w 9"/>
                  <a:gd name="T19" fmla="*/ 2 h 5"/>
                  <a:gd name="T20" fmla="*/ 8 w 9"/>
                  <a:gd name="T21" fmla="*/ 1 h 5"/>
                  <a:gd name="T22" fmla="*/ 7 w 9"/>
                  <a:gd name="T23" fmla="*/ 1 h 5"/>
                  <a:gd name="T24" fmla="*/ 6 w 9"/>
                  <a:gd name="T25" fmla="*/ 1 h 5"/>
                  <a:gd name="T26" fmla="*/ 5 w 9"/>
                  <a:gd name="T27" fmla="*/ 1 h 5"/>
                  <a:gd name="T28" fmla="*/ 3 w 9"/>
                  <a:gd name="T29" fmla="*/ 0 h 5"/>
                  <a:gd name="T30" fmla="*/ 2 w 9"/>
                  <a:gd name="T31" fmla="*/ 1 h 5"/>
                  <a:gd name="T32" fmla="*/ 1 w 9"/>
                  <a:gd name="T33" fmla="*/ 1 h 5"/>
                  <a:gd name="T34" fmla="*/ 1 w 9"/>
                  <a:gd name="T35" fmla="*/ 2 h 5"/>
                  <a:gd name="T36" fmla="*/ 0 w 9"/>
                  <a:gd name="T37" fmla="*/ 2 h 5"/>
                  <a:gd name="T38" fmla="*/ 1 w 9"/>
                  <a:gd name="T3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" h="5">
                    <a:moveTo>
                      <a:pt x="1" y="3"/>
                    </a:moveTo>
                    <a:cubicBezTo>
                      <a:pt x="1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5" y="2"/>
                      <a:pt x="5" y="3"/>
                    </a:cubicBezTo>
                    <a:cubicBezTo>
                      <a:pt x="6" y="3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5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7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9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9" y="2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06" name="Freeform 197"/>
              <p:cNvSpPr>
                <a:spLocks/>
              </p:cNvSpPr>
              <p:nvPr/>
            </p:nvSpPr>
            <p:spPr bwMode="auto">
              <a:xfrm>
                <a:off x="2368552" y="795339"/>
                <a:ext cx="87313" cy="42863"/>
              </a:xfrm>
              <a:custGeom>
                <a:avLst/>
                <a:gdLst>
                  <a:gd name="T0" fmla="*/ 0 w 8"/>
                  <a:gd name="T1" fmla="*/ 3 h 4"/>
                  <a:gd name="T2" fmla="*/ 0 w 8"/>
                  <a:gd name="T3" fmla="*/ 4 h 4"/>
                  <a:gd name="T4" fmla="*/ 1 w 8"/>
                  <a:gd name="T5" fmla="*/ 4 h 4"/>
                  <a:gd name="T6" fmla="*/ 3 w 8"/>
                  <a:gd name="T7" fmla="*/ 4 h 4"/>
                  <a:gd name="T8" fmla="*/ 4 w 8"/>
                  <a:gd name="T9" fmla="*/ 4 h 4"/>
                  <a:gd name="T10" fmla="*/ 5 w 8"/>
                  <a:gd name="T11" fmla="*/ 3 h 4"/>
                  <a:gd name="T12" fmla="*/ 5 w 8"/>
                  <a:gd name="T13" fmla="*/ 3 h 4"/>
                  <a:gd name="T14" fmla="*/ 7 w 8"/>
                  <a:gd name="T15" fmla="*/ 2 h 4"/>
                  <a:gd name="T16" fmla="*/ 7 w 8"/>
                  <a:gd name="T17" fmla="*/ 1 h 4"/>
                  <a:gd name="T18" fmla="*/ 8 w 8"/>
                  <a:gd name="T19" fmla="*/ 1 h 4"/>
                  <a:gd name="T20" fmla="*/ 7 w 8"/>
                  <a:gd name="T21" fmla="*/ 0 h 4"/>
                  <a:gd name="T22" fmla="*/ 6 w 8"/>
                  <a:gd name="T23" fmla="*/ 1 h 4"/>
                  <a:gd name="T24" fmla="*/ 6 w 8"/>
                  <a:gd name="T25" fmla="*/ 1 h 4"/>
                  <a:gd name="T26" fmla="*/ 5 w 8"/>
                  <a:gd name="T27" fmla="*/ 0 h 4"/>
                  <a:gd name="T28" fmla="*/ 4 w 8"/>
                  <a:gd name="T29" fmla="*/ 0 h 4"/>
                  <a:gd name="T30" fmla="*/ 3 w 8"/>
                  <a:gd name="T31" fmla="*/ 0 h 4"/>
                  <a:gd name="T32" fmla="*/ 2 w 8"/>
                  <a:gd name="T33" fmla="*/ 0 h 4"/>
                  <a:gd name="T34" fmla="*/ 1 w 8"/>
                  <a:gd name="T35" fmla="*/ 1 h 4"/>
                  <a:gd name="T36" fmla="*/ 1 w 8"/>
                  <a:gd name="T37" fmla="*/ 1 h 4"/>
                  <a:gd name="T38" fmla="*/ 0 w 8"/>
                  <a:gd name="T39" fmla="*/ 2 h 4"/>
                  <a:gd name="T40" fmla="*/ 0 w 8"/>
                  <a:gd name="T41" fmla="*/ 3 h 4"/>
                  <a:gd name="T42" fmla="*/ 0 w 8"/>
                  <a:gd name="T4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" h="4">
                    <a:moveTo>
                      <a:pt x="0" y="3"/>
                    </a:moveTo>
                    <a:cubicBezTo>
                      <a:pt x="1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4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6" y="3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07" name="Freeform 198"/>
              <p:cNvSpPr>
                <a:spLocks/>
              </p:cNvSpPr>
              <p:nvPr/>
            </p:nvSpPr>
            <p:spPr bwMode="auto">
              <a:xfrm>
                <a:off x="2444752" y="827089"/>
                <a:ext cx="53975" cy="22225"/>
              </a:xfrm>
              <a:custGeom>
                <a:avLst/>
                <a:gdLst>
                  <a:gd name="T0" fmla="*/ 2 w 5"/>
                  <a:gd name="T1" fmla="*/ 2 h 2"/>
                  <a:gd name="T2" fmla="*/ 4 w 5"/>
                  <a:gd name="T3" fmla="*/ 1 h 2"/>
                  <a:gd name="T4" fmla="*/ 4 w 5"/>
                  <a:gd name="T5" fmla="*/ 1 h 2"/>
                  <a:gd name="T6" fmla="*/ 5 w 5"/>
                  <a:gd name="T7" fmla="*/ 1 h 2"/>
                  <a:gd name="T8" fmla="*/ 4 w 5"/>
                  <a:gd name="T9" fmla="*/ 0 h 2"/>
                  <a:gd name="T10" fmla="*/ 4 w 5"/>
                  <a:gd name="T11" fmla="*/ 0 h 2"/>
                  <a:gd name="T12" fmla="*/ 3 w 5"/>
                  <a:gd name="T13" fmla="*/ 0 h 2"/>
                  <a:gd name="T14" fmla="*/ 1 w 5"/>
                  <a:gd name="T15" fmla="*/ 0 h 2"/>
                  <a:gd name="T16" fmla="*/ 0 w 5"/>
                  <a:gd name="T17" fmla="*/ 0 h 2"/>
                  <a:gd name="T18" fmla="*/ 0 w 5"/>
                  <a:gd name="T19" fmla="*/ 1 h 2"/>
                  <a:gd name="T20" fmla="*/ 0 w 5"/>
                  <a:gd name="T21" fmla="*/ 1 h 2"/>
                  <a:gd name="T22" fmla="*/ 1 w 5"/>
                  <a:gd name="T23" fmla="*/ 2 h 2"/>
                  <a:gd name="T24" fmla="*/ 2 w 5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2">
                    <a:moveTo>
                      <a:pt x="2" y="2"/>
                    </a:move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08" name="Freeform 199"/>
              <p:cNvSpPr>
                <a:spLocks/>
              </p:cNvSpPr>
              <p:nvPr/>
            </p:nvSpPr>
            <p:spPr bwMode="auto">
              <a:xfrm>
                <a:off x="2390777" y="860426"/>
                <a:ext cx="130175" cy="53975"/>
              </a:xfrm>
              <a:custGeom>
                <a:avLst/>
                <a:gdLst>
                  <a:gd name="T0" fmla="*/ 3 w 12"/>
                  <a:gd name="T1" fmla="*/ 1 h 5"/>
                  <a:gd name="T2" fmla="*/ 2 w 12"/>
                  <a:gd name="T3" fmla="*/ 1 h 5"/>
                  <a:gd name="T4" fmla="*/ 2 w 12"/>
                  <a:gd name="T5" fmla="*/ 2 h 5"/>
                  <a:gd name="T6" fmla="*/ 1 w 12"/>
                  <a:gd name="T7" fmla="*/ 2 h 5"/>
                  <a:gd name="T8" fmla="*/ 0 w 12"/>
                  <a:gd name="T9" fmla="*/ 3 h 5"/>
                  <a:gd name="T10" fmla="*/ 0 w 12"/>
                  <a:gd name="T11" fmla="*/ 4 h 5"/>
                  <a:gd name="T12" fmla="*/ 0 w 12"/>
                  <a:gd name="T13" fmla="*/ 5 h 5"/>
                  <a:gd name="T14" fmla="*/ 1 w 12"/>
                  <a:gd name="T15" fmla="*/ 5 h 5"/>
                  <a:gd name="T16" fmla="*/ 2 w 12"/>
                  <a:gd name="T17" fmla="*/ 5 h 5"/>
                  <a:gd name="T18" fmla="*/ 3 w 12"/>
                  <a:gd name="T19" fmla="*/ 4 h 5"/>
                  <a:gd name="T20" fmla="*/ 3 w 12"/>
                  <a:gd name="T21" fmla="*/ 4 h 5"/>
                  <a:gd name="T22" fmla="*/ 4 w 12"/>
                  <a:gd name="T23" fmla="*/ 3 h 5"/>
                  <a:gd name="T24" fmla="*/ 5 w 12"/>
                  <a:gd name="T25" fmla="*/ 3 h 5"/>
                  <a:gd name="T26" fmla="*/ 6 w 12"/>
                  <a:gd name="T27" fmla="*/ 3 h 5"/>
                  <a:gd name="T28" fmla="*/ 7 w 12"/>
                  <a:gd name="T29" fmla="*/ 3 h 5"/>
                  <a:gd name="T30" fmla="*/ 8 w 12"/>
                  <a:gd name="T31" fmla="*/ 3 h 5"/>
                  <a:gd name="T32" fmla="*/ 9 w 12"/>
                  <a:gd name="T33" fmla="*/ 2 h 5"/>
                  <a:gd name="T34" fmla="*/ 10 w 12"/>
                  <a:gd name="T35" fmla="*/ 2 h 5"/>
                  <a:gd name="T36" fmla="*/ 11 w 12"/>
                  <a:gd name="T37" fmla="*/ 1 h 5"/>
                  <a:gd name="T38" fmla="*/ 12 w 12"/>
                  <a:gd name="T39" fmla="*/ 0 h 5"/>
                  <a:gd name="T40" fmla="*/ 12 w 12"/>
                  <a:gd name="T41" fmla="*/ 0 h 5"/>
                  <a:gd name="T42" fmla="*/ 11 w 12"/>
                  <a:gd name="T43" fmla="*/ 0 h 5"/>
                  <a:gd name="T44" fmla="*/ 10 w 12"/>
                  <a:gd name="T45" fmla="*/ 0 h 5"/>
                  <a:gd name="T46" fmla="*/ 9 w 12"/>
                  <a:gd name="T47" fmla="*/ 0 h 5"/>
                  <a:gd name="T48" fmla="*/ 8 w 12"/>
                  <a:gd name="T49" fmla="*/ 0 h 5"/>
                  <a:gd name="T50" fmla="*/ 6 w 12"/>
                  <a:gd name="T51" fmla="*/ 0 h 5"/>
                  <a:gd name="T52" fmla="*/ 5 w 12"/>
                  <a:gd name="T53" fmla="*/ 0 h 5"/>
                  <a:gd name="T54" fmla="*/ 3 w 12"/>
                  <a:gd name="T5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" h="5">
                    <a:moveTo>
                      <a:pt x="3" y="1"/>
                    </a:move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8" y="3"/>
                      <a:pt x="8" y="3"/>
                      <a:pt x="9" y="2"/>
                    </a:cubicBezTo>
                    <a:cubicBezTo>
                      <a:pt x="9" y="2"/>
                      <a:pt x="9" y="2"/>
                      <a:pt x="10" y="2"/>
                    </a:cubicBezTo>
                    <a:cubicBezTo>
                      <a:pt x="10" y="2"/>
                      <a:pt x="11" y="2"/>
                      <a:pt x="11" y="1"/>
                    </a:cubicBezTo>
                    <a:cubicBezTo>
                      <a:pt x="12" y="1"/>
                      <a:pt x="12" y="1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3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09" name="Freeform 200"/>
              <p:cNvSpPr>
                <a:spLocks/>
              </p:cNvSpPr>
              <p:nvPr/>
            </p:nvSpPr>
            <p:spPr bwMode="auto">
              <a:xfrm>
                <a:off x="2498727" y="750889"/>
                <a:ext cx="53975" cy="22225"/>
              </a:xfrm>
              <a:custGeom>
                <a:avLst/>
                <a:gdLst>
                  <a:gd name="T0" fmla="*/ 1 w 5"/>
                  <a:gd name="T1" fmla="*/ 1 h 2"/>
                  <a:gd name="T2" fmla="*/ 2 w 5"/>
                  <a:gd name="T3" fmla="*/ 1 h 2"/>
                  <a:gd name="T4" fmla="*/ 2 w 5"/>
                  <a:gd name="T5" fmla="*/ 1 h 2"/>
                  <a:gd name="T6" fmla="*/ 4 w 5"/>
                  <a:gd name="T7" fmla="*/ 1 h 2"/>
                  <a:gd name="T8" fmla="*/ 5 w 5"/>
                  <a:gd name="T9" fmla="*/ 1 h 2"/>
                  <a:gd name="T10" fmla="*/ 5 w 5"/>
                  <a:gd name="T11" fmla="*/ 1 h 2"/>
                  <a:gd name="T12" fmla="*/ 5 w 5"/>
                  <a:gd name="T13" fmla="*/ 0 h 2"/>
                  <a:gd name="T14" fmla="*/ 4 w 5"/>
                  <a:gd name="T15" fmla="*/ 0 h 2"/>
                  <a:gd name="T16" fmla="*/ 3 w 5"/>
                  <a:gd name="T17" fmla="*/ 0 h 2"/>
                  <a:gd name="T18" fmla="*/ 2 w 5"/>
                  <a:gd name="T19" fmla="*/ 0 h 2"/>
                  <a:gd name="T20" fmla="*/ 1 w 5"/>
                  <a:gd name="T21" fmla="*/ 0 h 2"/>
                  <a:gd name="T22" fmla="*/ 1 w 5"/>
                  <a:gd name="T23" fmla="*/ 0 h 2"/>
                  <a:gd name="T24" fmla="*/ 1 w 5"/>
                  <a:gd name="T25" fmla="*/ 1 h 2"/>
                  <a:gd name="T26" fmla="*/ 1 w 5"/>
                  <a:gd name="T2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2">
                    <a:moveTo>
                      <a:pt x="1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10" name="Freeform 201"/>
              <p:cNvSpPr>
                <a:spLocks/>
              </p:cNvSpPr>
              <p:nvPr/>
            </p:nvSpPr>
            <p:spPr bwMode="auto">
              <a:xfrm>
                <a:off x="2509839" y="773114"/>
                <a:ext cx="53975" cy="11113"/>
              </a:xfrm>
              <a:custGeom>
                <a:avLst/>
                <a:gdLst>
                  <a:gd name="T0" fmla="*/ 3 w 5"/>
                  <a:gd name="T1" fmla="*/ 0 h 1"/>
                  <a:gd name="T2" fmla="*/ 1 w 5"/>
                  <a:gd name="T3" fmla="*/ 0 h 1"/>
                  <a:gd name="T4" fmla="*/ 1 w 5"/>
                  <a:gd name="T5" fmla="*/ 0 h 1"/>
                  <a:gd name="T6" fmla="*/ 1 w 5"/>
                  <a:gd name="T7" fmla="*/ 1 h 1"/>
                  <a:gd name="T8" fmla="*/ 2 w 5"/>
                  <a:gd name="T9" fmla="*/ 1 h 1"/>
                  <a:gd name="T10" fmla="*/ 2 w 5"/>
                  <a:gd name="T11" fmla="*/ 1 h 1"/>
                  <a:gd name="T12" fmla="*/ 3 w 5"/>
                  <a:gd name="T13" fmla="*/ 1 h 1"/>
                  <a:gd name="T14" fmla="*/ 5 w 5"/>
                  <a:gd name="T15" fmla="*/ 1 h 1"/>
                  <a:gd name="T16" fmla="*/ 5 w 5"/>
                  <a:gd name="T17" fmla="*/ 0 h 1"/>
                  <a:gd name="T18" fmla="*/ 4 w 5"/>
                  <a:gd name="T19" fmla="*/ 0 h 1"/>
                  <a:gd name="T20" fmla="*/ 3 w 5"/>
                  <a:gd name="T2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1">
                    <a:moveTo>
                      <a:pt x="3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11" name="Freeform 202"/>
              <p:cNvSpPr>
                <a:spLocks/>
              </p:cNvSpPr>
              <p:nvPr/>
            </p:nvSpPr>
            <p:spPr bwMode="auto">
              <a:xfrm>
                <a:off x="2476502" y="784226"/>
                <a:ext cx="280988" cy="76200"/>
              </a:xfrm>
              <a:custGeom>
                <a:avLst/>
                <a:gdLst>
                  <a:gd name="T0" fmla="*/ 1 w 26"/>
                  <a:gd name="T1" fmla="*/ 2 h 7"/>
                  <a:gd name="T2" fmla="*/ 2 w 26"/>
                  <a:gd name="T3" fmla="*/ 2 h 7"/>
                  <a:gd name="T4" fmla="*/ 4 w 26"/>
                  <a:gd name="T5" fmla="*/ 2 h 7"/>
                  <a:gd name="T6" fmla="*/ 5 w 26"/>
                  <a:gd name="T7" fmla="*/ 2 h 7"/>
                  <a:gd name="T8" fmla="*/ 5 w 26"/>
                  <a:gd name="T9" fmla="*/ 2 h 7"/>
                  <a:gd name="T10" fmla="*/ 5 w 26"/>
                  <a:gd name="T11" fmla="*/ 3 h 7"/>
                  <a:gd name="T12" fmla="*/ 5 w 26"/>
                  <a:gd name="T13" fmla="*/ 4 h 7"/>
                  <a:gd name="T14" fmla="*/ 4 w 26"/>
                  <a:gd name="T15" fmla="*/ 4 h 7"/>
                  <a:gd name="T16" fmla="*/ 4 w 26"/>
                  <a:gd name="T17" fmla="*/ 5 h 7"/>
                  <a:gd name="T18" fmla="*/ 4 w 26"/>
                  <a:gd name="T19" fmla="*/ 5 h 7"/>
                  <a:gd name="T20" fmla="*/ 5 w 26"/>
                  <a:gd name="T21" fmla="*/ 5 h 7"/>
                  <a:gd name="T22" fmla="*/ 6 w 26"/>
                  <a:gd name="T23" fmla="*/ 6 h 7"/>
                  <a:gd name="T24" fmla="*/ 7 w 26"/>
                  <a:gd name="T25" fmla="*/ 6 h 7"/>
                  <a:gd name="T26" fmla="*/ 8 w 26"/>
                  <a:gd name="T27" fmla="*/ 5 h 7"/>
                  <a:gd name="T28" fmla="*/ 9 w 26"/>
                  <a:gd name="T29" fmla="*/ 5 h 7"/>
                  <a:gd name="T30" fmla="*/ 9 w 26"/>
                  <a:gd name="T31" fmla="*/ 6 h 7"/>
                  <a:gd name="T32" fmla="*/ 10 w 26"/>
                  <a:gd name="T33" fmla="*/ 6 h 7"/>
                  <a:gd name="T34" fmla="*/ 12 w 26"/>
                  <a:gd name="T35" fmla="*/ 6 h 7"/>
                  <a:gd name="T36" fmla="*/ 13 w 26"/>
                  <a:gd name="T37" fmla="*/ 5 h 7"/>
                  <a:gd name="T38" fmla="*/ 15 w 26"/>
                  <a:gd name="T39" fmla="*/ 6 h 7"/>
                  <a:gd name="T40" fmla="*/ 16 w 26"/>
                  <a:gd name="T41" fmla="*/ 6 h 7"/>
                  <a:gd name="T42" fmla="*/ 17 w 26"/>
                  <a:gd name="T43" fmla="*/ 5 h 7"/>
                  <a:gd name="T44" fmla="*/ 18 w 26"/>
                  <a:gd name="T45" fmla="*/ 6 h 7"/>
                  <a:gd name="T46" fmla="*/ 19 w 26"/>
                  <a:gd name="T47" fmla="*/ 6 h 7"/>
                  <a:gd name="T48" fmla="*/ 21 w 26"/>
                  <a:gd name="T49" fmla="*/ 7 h 7"/>
                  <a:gd name="T50" fmla="*/ 22 w 26"/>
                  <a:gd name="T51" fmla="*/ 6 h 7"/>
                  <a:gd name="T52" fmla="*/ 23 w 26"/>
                  <a:gd name="T53" fmla="*/ 6 h 7"/>
                  <a:gd name="T54" fmla="*/ 24 w 26"/>
                  <a:gd name="T55" fmla="*/ 6 h 7"/>
                  <a:gd name="T56" fmla="*/ 25 w 26"/>
                  <a:gd name="T57" fmla="*/ 5 h 7"/>
                  <a:gd name="T58" fmla="*/ 25 w 26"/>
                  <a:gd name="T59" fmla="*/ 5 h 7"/>
                  <a:gd name="T60" fmla="*/ 26 w 26"/>
                  <a:gd name="T61" fmla="*/ 4 h 7"/>
                  <a:gd name="T62" fmla="*/ 25 w 26"/>
                  <a:gd name="T63" fmla="*/ 3 h 7"/>
                  <a:gd name="T64" fmla="*/ 24 w 26"/>
                  <a:gd name="T65" fmla="*/ 3 h 7"/>
                  <a:gd name="T66" fmla="*/ 23 w 26"/>
                  <a:gd name="T67" fmla="*/ 3 h 7"/>
                  <a:gd name="T68" fmla="*/ 22 w 26"/>
                  <a:gd name="T69" fmla="*/ 3 h 7"/>
                  <a:gd name="T70" fmla="*/ 21 w 26"/>
                  <a:gd name="T71" fmla="*/ 3 h 7"/>
                  <a:gd name="T72" fmla="*/ 20 w 26"/>
                  <a:gd name="T73" fmla="*/ 3 h 7"/>
                  <a:gd name="T74" fmla="*/ 19 w 26"/>
                  <a:gd name="T75" fmla="*/ 3 h 7"/>
                  <a:gd name="T76" fmla="*/ 18 w 26"/>
                  <a:gd name="T77" fmla="*/ 3 h 7"/>
                  <a:gd name="T78" fmla="*/ 16 w 26"/>
                  <a:gd name="T79" fmla="*/ 3 h 7"/>
                  <a:gd name="T80" fmla="*/ 15 w 26"/>
                  <a:gd name="T81" fmla="*/ 4 h 7"/>
                  <a:gd name="T82" fmla="*/ 13 w 26"/>
                  <a:gd name="T83" fmla="*/ 4 h 7"/>
                  <a:gd name="T84" fmla="*/ 12 w 26"/>
                  <a:gd name="T85" fmla="*/ 3 h 7"/>
                  <a:gd name="T86" fmla="*/ 11 w 26"/>
                  <a:gd name="T87" fmla="*/ 3 h 7"/>
                  <a:gd name="T88" fmla="*/ 10 w 26"/>
                  <a:gd name="T89" fmla="*/ 4 h 7"/>
                  <a:gd name="T90" fmla="*/ 10 w 26"/>
                  <a:gd name="T91" fmla="*/ 3 h 7"/>
                  <a:gd name="T92" fmla="*/ 10 w 26"/>
                  <a:gd name="T93" fmla="*/ 3 h 7"/>
                  <a:gd name="T94" fmla="*/ 11 w 26"/>
                  <a:gd name="T95" fmla="*/ 2 h 7"/>
                  <a:gd name="T96" fmla="*/ 10 w 26"/>
                  <a:gd name="T97" fmla="*/ 2 h 7"/>
                  <a:gd name="T98" fmla="*/ 9 w 26"/>
                  <a:gd name="T99" fmla="*/ 1 h 7"/>
                  <a:gd name="T100" fmla="*/ 8 w 26"/>
                  <a:gd name="T101" fmla="*/ 1 h 7"/>
                  <a:gd name="T102" fmla="*/ 6 w 26"/>
                  <a:gd name="T103" fmla="*/ 1 h 7"/>
                  <a:gd name="T104" fmla="*/ 6 w 26"/>
                  <a:gd name="T105" fmla="*/ 1 h 7"/>
                  <a:gd name="T106" fmla="*/ 5 w 26"/>
                  <a:gd name="T107" fmla="*/ 1 h 7"/>
                  <a:gd name="T108" fmla="*/ 3 w 26"/>
                  <a:gd name="T109" fmla="*/ 1 h 7"/>
                  <a:gd name="T110" fmla="*/ 2 w 26"/>
                  <a:gd name="T111" fmla="*/ 1 h 7"/>
                  <a:gd name="T112" fmla="*/ 1 w 26"/>
                  <a:gd name="T113" fmla="*/ 1 h 7"/>
                  <a:gd name="T114" fmla="*/ 0 w 26"/>
                  <a:gd name="T115" fmla="*/ 1 h 7"/>
                  <a:gd name="T116" fmla="*/ 1 w 26"/>
                  <a:gd name="T1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6" h="7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4"/>
                      <a:pt x="3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6"/>
                      <a:pt x="8" y="5"/>
                      <a:pt x="8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10" y="6"/>
                      <a:pt x="10" y="6"/>
                    </a:cubicBezTo>
                    <a:cubicBezTo>
                      <a:pt x="11" y="6"/>
                      <a:pt x="12" y="6"/>
                      <a:pt x="12" y="6"/>
                    </a:cubicBezTo>
                    <a:cubicBezTo>
                      <a:pt x="13" y="6"/>
                      <a:pt x="13" y="5"/>
                      <a:pt x="13" y="5"/>
                    </a:cubicBezTo>
                    <a:cubicBezTo>
                      <a:pt x="14" y="5"/>
                      <a:pt x="14" y="6"/>
                      <a:pt x="15" y="6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6" y="6"/>
                      <a:pt x="17" y="5"/>
                      <a:pt x="17" y="5"/>
                    </a:cubicBezTo>
                    <a:cubicBezTo>
                      <a:pt x="18" y="5"/>
                      <a:pt x="18" y="5"/>
                      <a:pt x="18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7"/>
                      <a:pt x="20" y="7"/>
                      <a:pt x="21" y="7"/>
                    </a:cubicBezTo>
                    <a:cubicBezTo>
                      <a:pt x="21" y="7"/>
                      <a:pt x="21" y="7"/>
                      <a:pt x="22" y="6"/>
                    </a:cubicBezTo>
                    <a:cubicBezTo>
                      <a:pt x="22" y="6"/>
                      <a:pt x="23" y="6"/>
                      <a:pt x="23" y="6"/>
                    </a:cubicBezTo>
                    <a:cubicBezTo>
                      <a:pt x="23" y="6"/>
                      <a:pt x="24" y="6"/>
                      <a:pt x="24" y="6"/>
                    </a:cubicBezTo>
                    <a:cubicBezTo>
                      <a:pt x="24" y="6"/>
                      <a:pt x="24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6" y="5"/>
                      <a:pt x="26" y="5"/>
                      <a:pt x="26" y="4"/>
                    </a:cubicBezTo>
                    <a:cubicBezTo>
                      <a:pt x="25" y="4"/>
                      <a:pt x="25" y="4"/>
                      <a:pt x="25" y="3"/>
                    </a:cubicBezTo>
                    <a:cubicBezTo>
                      <a:pt x="25" y="3"/>
                      <a:pt x="24" y="3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4"/>
                      <a:pt x="17" y="3"/>
                      <a:pt x="16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4"/>
                      <a:pt x="14" y="4"/>
                      <a:pt x="13" y="4"/>
                    </a:cubicBezTo>
                    <a:cubicBezTo>
                      <a:pt x="13" y="4"/>
                      <a:pt x="13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2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10" y="2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12" name="Freeform 203"/>
              <p:cNvSpPr>
                <a:spLocks/>
              </p:cNvSpPr>
              <p:nvPr/>
            </p:nvSpPr>
            <p:spPr bwMode="auto">
              <a:xfrm>
                <a:off x="2584452" y="773114"/>
                <a:ext cx="44450" cy="11113"/>
              </a:xfrm>
              <a:custGeom>
                <a:avLst/>
                <a:gdLst>
                  <a:gd name="T0" fmla="*/ 3 w 4"/>
                  <a:gd name="T1" fmla="*/ 0 h 1"/>
                  <a:gd name="T2" fmla="*/ 2 w 4"/>
                  <a:gd name="T3" fmla="*/ 0 h 1"/>
                  <a:gd name="T4" fmla="*/ 1 w 4"/>
                  <a:gd name="T5" fmla="*/ 0 h 1"/>
                  <a:gd name="T6" fmla="*/ 0 w 4"/>
                  <a:gd name="T7" fmla="*/ 1 h 1"/>
                  <a:gd name="T8" fmla="*/ 1 w 4"/>
                  <a:gd name="T9" fmla="*/ 1 h 1"/>
                  <a:gd name="T10" fmla="*/ 2 w 4"/>
                  <a:gd name="T11" fmla="*/ 1 h 1"/>
                  <a:gd name="T12" fmla="*/ 3 w 4"/>
                  <a:gd name="T13" fmla="*/ 1 h 1"/>
                  <a:gd name="T14" fmla="*/ 3 w 4"/>
                  <a:gd name="T15" fmla="*/ 1 h 1"/>
                  <a:gd name="T16" fmla="*/ 4 w 4"/>
                  <a:gd name="T17" fmla="*/ 0 h 1"/>
                  <a:gd name="T18" fmla="*/ 3 w 4"/>
                  <a:gd name="T1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1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13" name="Freeform 204"/>
              <p:cNvSpPr>
                <a:spLocks/>
              </p:cNvSpPr>
              <p:nvPr/>
            </p:nvSpPr>
            <p:spPr bwMode="auto">
              <a:xfrm>
                <a:off x="2368552" y="1076326"/>
                <a:ext cx="161925" cy="74613"/>
              </a:xfrm>
              <a:custGeom>
                <a:avLst/>
                <a:gdLst>
                  <a:gd name="T0" fmla="*/ 14 w 15"/>
                  <a:gd name="T1" fmla="*/ 5 h 7"/>
                  <a:gd name="T2" fmla="*/ 14 w 15"/>
                  <a:gd name="T3" fmla="*/ 4 h 7"/>
                  <a:gd name="T4" fmla="*/ 13 w 15"/>
                  <a:gd name="T5" fmla="*/ 4 h 7"/>
                  <a:gd name="T6" fmla="*/ 13 w 15"/>
                  <a:gd name="T7" fmla="*/ 4 h 7"/>
                  <a:gd name="T8" fmla="*/ 12 w 15"/>
                  <a:gd name="T9" fmla="*/ 3 h 7"/>
                  <a:gd name="T10" fmla="*/ 11 w 15"/>
                  <a:gd name="T11" fmla="*/ 2 h 7"/>
                  <a:gd name="T12" fmla="*/ 10 w 15"/>
                  <a:gd name="T13" fmla="*/ 1 h 7"/>
                  <a:gd name="T14" fmla="*/ 9 w 15"/>
                  <a:gd name="T15" fmla="*/ 1 h 7"/>
                  <a:gd name="T16" fmla="*/ 9 w 15"/>
                  <a:gd name="T17" fmla="*/ 0 h 7"/>
                  <a:gd name="T18" fmla="*/ 9 w 15"/>
                  <a:gd name="T19" fmla="*/ 0 h 7"/>
                  <a:gd name="T20" fmla="*/ 7 w 15"/>
                  <a:gd name="T21" fmla="*/ 0 h 7"/>
                  <a:gd name="T22" fmla="*/ 6 w 15"/>
                  <a:gd name="T23" fmla="*/ 1 h 7"/>
                  <a:gd name="T24" fmla="*/ 5 w 15"/>
                  <a:gd name="T25" fmla="*/ 2 h 7"/>
                  <a:gd name="T26" fmla="*/ 5 w 15"/>
                  <a:gd name="T27" fmla="*/ 3 h 7"/>
                  <a:gd name="T28" fmla="*/ 4 w 15"/>
                  <a:gd name="T29" fmla="*/ 3 h 7"/>
                  <a:gd name="T30" fmla="*/ 3 w 15"/>
                  <a:gd name="T31" fmla="*/ 4 h 7"/>
                  <a:gd name="T32" fmla="*/ 2 w 15"/>
                  <a:gd name="T33" fmla="*/ 4 h 7"/>
                  <a:gd name="T34" fmla="*/ 2 w 15"/>
                  <a:gd name="T35" fmla="*/ 4 h 7"/>
                  <a:gd name="T36" fmla="*/ 1 w 15"/>
                  <a:gd name="T37" fmla="*/ 5 h 7"/>
                  <a:gd name="T38" fmla="*/ 1 w 15"/>
                  <a:gd name="T39" fmla="*/ 5 h 7"/>
                  <a:gd name="T40" fmla="*/ 1 w 15"/>
                  <a:gd name="T41" fmla="*/ 6 h 7"/>
                  <a:gd name="T42" fmla="*/ 1 w 15"/>
                  <a:gd name="T43" fmla="*/ 5 h 7"/>
                  <a:gd name="T44" fmla="*/ 2 w 15"/>
                  <a:gd name="T45" fmla="*/ 5 h 7"/>
                  <a:gd name="T46" fmla="*/ 3 w 15"/>
                  <a:gd name="T47" fmla="*/ 6 h 7"/>
                  <a:gd name="T48" fmla="*/ 3 w 15"/>
                  <a:gd name="T49" fmla="*/ 7 h 7"/>
                  <a:gd name="T50" fmla="*/ 5 w 15"/>
                  <a:gd name="T51" fmla="*/ 6 h 7"/>
                  <a:gd name="T52" fmla="*/ 5 w 15"/>
                  <a:gd name="T53" fmla="*/ 6 h 7"/>
                  <a:gd name="T54" fmla="*/ 6 w 15"/>
                  <a:gd name="T55" fmla="*/ 6 h 7"/>
                  <a:gd name="T56" fmla="*/ 7 w 15"/>
                  <a:gd name="T57" fmla="*/ 5 h 7"/>
                  <a:gd name="T58" fmla="*/ 8 w 15"/>
                  <a:gd name="T59" fmla="*/ 5 h 7"/>
                  <a:gd name="T60" fmla="*/ 8 w 15"/>
                  <a:gd name="T61" fmla="*/ 4 h 7"/>
                  <a:gd name="T62" fmla="*/ 9 w 15"/>
                  <a:gd name="T63" fmla="*/ 5 h 7"/>
                  <a:gd name="T64" fmla="*/ 10 w 15"/>
                  <a:gd name="T65" fmla="*/ 5 h 7"/>
                  <a:gd name="T66" fmla="*/ 11 w 15"/>
                  <a:gd name="T67" fmla="*/ 6 h 7"/>
                  <a:gd name="T68" fmla="*/ 12 w 15"/>
                  <a:gd name="T69" fmla="*/ 6 h 7"/>
                  <a:gd name="T70" fmla="*/ 13 w 15"/>
                  <a:gd name="T71" fmla="*/ 6 h 7"/>
                  <a:gd name="T72" fmla="*/ 14 w 15"/>
                  <a:gd name="T73" fmla="*/ 6 h 7"/>
                  <a:gd name="T74" fmla="*/ 14 w 15"/>
                  <a:gd name="T7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" h="7">
                    <a:moveTo>
                      <a:pt x="14" y="5"/>
                    </a:moveTo>
                    <a:cubicBezTo>
                      <a:pt x="14" y="5"/>
                      <a:pt x="15" y="4"/>
                      <a:pt x="14" y="4"/>
                    </a:cubicBezTo>
                    <a:cubicBezTo>
                      <a:pt x="14" y="4"/>
                      <a:pt x="14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2" y="3"/>
                      <a:pt x="12" y="3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2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2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4" y="4"/>
                      <a:pt x="3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9" y="4"/>
                      <a:pt x="9" y="4"/>
                      <a:pt x="9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1" y="6"/>
                      <a:pt x="12" y="6"/>
                      <a:pt x="12" y="6"/>
                    </a:cubicBezTo>
                    <a:cubicBezTo>
                      <a:pt x="12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4" y="6"/>
                    </a:cubicBezTo>
                    <a:cubicBezTo>
                      <a:pt x="14" y="7"/>
                      <a:pt x="14" y="6"/>
                      <a:pt x="14" y="5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14" name="Freeform 206"/>
              <p:cNvSpPr>
                <a:spLocks/>
              </p:cNvSpPr>
              <p:nvPr/>
            </p:nvSpPr>
            <p:spPr bwMode="auto">
              <a:xfrm>
                <a:off x="2413001" y="1150939"/>
                <a:ext cx="63500" cy="33338"/>
              </a:xfrm>
              <a:custGeom>
                <a:avLst/>
                <a:gdLst>
                  <a:gd name="T0" fmla="*/ 4 w 6"/>
                  <a:gd name="T1" fmla="*/ 2 h 3"/>
                  <a:gd name="T2" fmla="*/ 5 w 6"/>
                  <a:gd name="T3" fmla="*/ 1 h 3"/>
                  <a:gd name="T4" fmla="*/ 5 w 6"/>
                  <a:gd name="T5" fmla="*/ 0 h 3"/>
                  <a:gd name="T6" fmla="*/ 5 w 6"/>
                  <a:gd name="T7" fmla="*/ 0 h 3"/>
                  <a:gd name="T8" fmla="*/ 3 w 6"/>
                  <a:gd name="T9" fmla="*/ 0 h 3"/>
                  <a:gd name="T10" fmla="*/ 2 w 6"/>
                  <a:gd name="T11" fmla="*/ 0 h 3"/>
                  <a:gd name="T12" fmla="*/ 1 w 6"/>
                  <a:gd name="T13" fmla="*/ 1 h 3"/>
                  <a:gd name="T14" fmla="*/ 1 w 6"/>
                  <a:gd name="T15" fmla="*/ 2 h 3"/>
                  <a:gd name="T16" fmla="*/ 1 w 6"/>
                  <a:gd name="T17" fmla="*/ 2 h 3"/>
                  <a:gd name="T18" fmla="*/ 2 w 6"/>
                  <a:gd name="T19" fmla="*/ 2 h 3"/>
                  <a:gd name="T20" fmla="*/ 3 w 6"/>
                  <a:gd name="T21" fmla="*/ 2 h 3"/>
                  <a:gd name="T22" fmla="*/ 4 w 6"/>
                  <a:gd name="T2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3">
                    <a:moveTo>
                      <a:pt x="4" y="2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6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15" name="Freeform 207"/>
              <p:cNvSpPr>
                <a:spLocks/>
              </p:cNvSpPr>
              <p:nvPr/>
            </p:nvSpPr>
            <p:spPr bwMode="auto">
              <a:xfrm>
                <a:off x="2552701" y="1130301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0 w 2"/>
                  <a:gd name="T5" fmla="*/ 1 h 2"/>
                  <a:gd name="T6" fmla="*/ 1 w 2"/>
                  <a:gd name="T7" fmla="*/ 2 h 2"/>
                  <a:gd name="T8" fmla="*/ 1 w 2"/>
                  <a:gd name="T9" fmla="*/ 2 h 2"/>
                  <a:gd name="T10" fmla="*/ 2 w 2"/>
                  <a:gd name="T11" fmla="*/ 1 h 2"/>
                  <a:gd name="T12" fmla="*/ 1 w 2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16" name="Freeform 208"/>
              <p:cNvSpPr>
                <a:spLocks/>
              </p:cNvSpPr>
              <p:nvPr/>
            </p:nvSpPr>
            <p:spPr bwMode="auto">
              <a:xfrm>
                <a:off x="2584451" y="1130301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  <a:gd name="T10" fmla="*/ 0 w 1"/>
                  <a:gd name="T11" fmla="*/ 1 h 1"/>
                  <a:gd name="T12" fmla="*/ 0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17" name="Freeform 209"/>
              <p:cNvSpPr>
                <a:spLocks/>
              </p:cNvSpPr>
              <p:nvPr/>
            </p:nvSpPr>
            <p:spPr bwMode="auto">
              <a:xfrm>
                <a:off x="2628901" y="968376"/>
                <a:ext cx="31750" cy="31750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0 w 3"/>
                  <a:gd name="T5" fmla="*/ 2 h 3"/>
                  <a:gd name="T6" fmla="*/ 1 w 3"/>
                  <a:gd name="T7" fmla="*/ 3 h 3"/>
                  <a:gd name="T8" fmla="*/ 3 w 3"/>
                  <a:gd name="T9" fmla="*/ 2 h 3"/>
                  <a:gd name="T10" fmla="*/ 3 w 3"/>
                  <a:gd name="T11" fmla="*/ 2 h 3"/>
                  <a:gd name="T12" fmla="*/ 3 w 3"/>
                  <a:gd name="T13" fmla="*/ 1 h 3"/>
                  <a:gd name="T14" fmla="*/ 2 w 3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2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18" name="Freeform 210"/>
              <p:cNvSpPr>
                <a:spLocks/>
              </p:cNvSpPr>
              <p:nvPr/>
            </p:nvSpPr>
            <p:spPr bwMode="auto">
              <a:xfrm>
                <a:off x="2574926" y="687389"/>
                <a:ext cx="182563" cy="85725"/>
              </a:xfrm>
              <a:custGeom>
                <a:avLst/>
                <a:gdLst>
                  <a:gd name="T0" fmla="*/ 1 w 17"/>
                  <a:gd name="T1" fmla="*/ 5 h 8"/>
                  <a:gd name="T2" fmla="*/ 2 w 17"/>
                  <a:gd name="T3" fmla="*/ 5 h 8"/>
                  <a:gd name="T4" fmla="*/ 4 w 17"/>
                  <a:gd name="T5" fmla="*/ 5 h 8"/>
                  <a:gd name="T6" fmla="*/ 5 w 17"/>
                  <a:gd name="T7" fmla="*/ 5 h 8"/>
                  <a:gd name="T8" fmla="*/ 6 w 17"/>
                  <a:gd name="T9" fmla="*/ 5 h 8"/>
                  <a:gd name="T10" fmla="*/ 6 w 17"/>
                  <a:gd name="T11" fmla="*/ 5 h 8"/>
                  <a:gd name="T12" fmla="*/ 4 w 17"/>
                  <a:gd name="T13" fmla="*/ 5 h 8"/>
                  <a:gd name="T14" fmla="*/ 3 w 17"/>
                  <a:gd name="T15" fmla="*/ 6 h 8"/>
                  <a:gd name="T16" fmla="*/ 2 w 17"/>
                  <a:gd name="T17" fmla="*/ 5 h 8"/>
                  <a:gd name="T18" fmla="*/ 1 w 17"/>
                  <a:gd name="T19" fmla="*/ 5 h 8"/>
                  <a:gd name="T20" fmla="*/ 2 w 17"/>
                  <a:gd name="T21" fmla="*/ 6 h 8"/>
                  <a:gd name="T22" fmla="*/ 3 w 17"/>
                  <a:gd name="T23" fmla="*/ 7 h 8"/>
                  <a:gd name="T24" fmla="*/ 3 w 17"/>
                  <a:gd name="T25" fmla="*/ 7 h 8"/>
                  <a:gd name="T26" fmla="*/ 5 w 17"/>
                  <a:gd name="T27" fmla="*/ 7 h 8"/>
                  <a:gd name="T28" fmla="*/ 7 w 17"/>
                  <a:gd name="T29" fmla="*/ 7 h 8"/>
                  <a:gd name="T30" fmla="*/ 7 w 17"/>
                  <a:gd name="T31" fmla="*/ 7 h 8"/>
                  <a:gd name="T32" fmla="*/ 8 w 17"/>
                  <a:gd name="T33" fmla="*/ 6 h 8"/>
                  <a:gd name="T34" fmla="*/ 9 w 17"/>
                  <a:gd name="T35" fmla="*/ 6 h 8"/>
                  <a:gd name="T36" fmla="*/ 11 w 17"/>
                  <a:gd name="T37" fmla="*/ 6 h 8"/>
                  <a:gd name="T38" fmla="*/ 12 w 17"/>
                  <a:gd name="T39" fmla="*/ 5 h 8"/>
                  <a:gd name="T40" fmla="*/ 13 w 17"/>
                  <a:gd name="T41" fmla="*/ 5 h 8"/>
                  <a:gd name="T42" fmla="*/ 15 w 17"/>
                  <a:gd name="T43" fmla="*/ 5 h 8"/>
                  <a:gd name="T44" fmla="*/ 16 w 17"/>
                  <a:gd name="T45" fmla="*/ 5 h 8"/>
                  <a:gd name="T46" fmla="*/ 17 w 17"/>
                  <a:gd name="T47" fmla="*/ 5 h 8"/>
                  <a:gd name="T48" fmla="*/ 17 w 17"/>
                  <a:gd name="T49" fmla="*/ 3 h 8"/>
                  <a:gd name="T50" fmla="*/ 16 w 17"/>
                  <a:gd name="T51" fmla="*/ 4 h 8"/>
                  <a:gd name="T52" fmla="*/ 15 w 17"/>
                  <a:gd name="T53" fmla="*/ 4 h 8"/>
                  <a:gd name="T54" fmla="*/ 14 w 17"/>
                  <a:gd name="T55" fmla="*/ 4 h 8"/>
                  <a:gd name="T56" fmla="*/ 15 w 17"/>
                  <a:gd name="T57" fmla="*/ 3 h 8"/>
                  <a:gd name="T58" fmla="*/ 15 w 17"/>
                  <a:gd name="T59" fmla="*/ 3 h 8"/>
                  <a:gd name="T60" fmla="*/ 15 w 17"/>
                  <a:gd name="T61" fmla="*/ 2 h 8"/>
                  <a:gd name="T62" fmla="*/ 14 w 17"/>
                  <a:gd name="T63" fmla="*/ 3 h 8"/>
                  <a:gd name="T64" fmla="*/ 13 w 17"/>
                  <a:gd name="T65" fmla="*/ 3 h 8"/>
                  <a:gd name="T66" fmla="*/ 13 w 17"/>
                  <a:gd name="T67" fmla="*/ 2 h 8"/>
                  <a:gd name="T68" fmla="*/ 12 w 17"/>
                  <a:gd name="T69" fmla="*/ 2 h 8"/>
                  <a:gd name="T70" fmla="*/ 11 w 17"/>
                  <a:gd name="T71" fmla="*/ 2 h 8"/>
                  <a:gd name="T72" fmla="*/ 10 w 17"/>
                  <a:gd name="T73" fmla="*/ 1 h 8"/>
                  <a:gd name="T74" fmla="*/ 9 w 17"/>
                  <a:gd name="T75" fmla="*/ 1 h 8"/>
                  <a:gd name="T76" fmla="*/ 8 w 17"/>
                  <a:gd name="T77" fmla="*/ 1 h 8"/>
                  <a:gd name="T78" fmla="*/ 7 w 17"/>
                  <a:gd name="T79" fmla="*/ 1 h 8"/>
                  <a:gd name="T80" fmla="*/ 5 w 17"/>
                  <a:gd name="T81" fmla="*/ 1 h 8"/>
                  <a:gd name="T82" fmla="*/ 4 w 17"/>
                  <a:gd name="T83" fmla="*/ 2 h 8"/>
                  <a:gd name="T84" fmla="*/ 3 w 17"/>
                  <a:gd name="T85" fmla="*/ 3 h 8"/>
                  <a:gd name="T86" fmla="*/ 1 w 17"/>
                  <a:gd name="T87" fmla="*/ 3 h 8"/>
                  <a:gd name="T88" fmla="*/ 0 w 17"/>
                  <a:gd name="T89" fmla="*/ 3 h 8"/>
                  <a:gd name="T90" fmla="*/ 0 w 17"/>
                  <a:gd name="T91" fmla="*/ 3 h 8"/>
                  <a:gd name="T92" fmla="*/ 0 w 17"/>
                  <a:gd name="T93" fmla="*/ 4 h 8"/>
                  <a:gd name="T94" fmla="*/ 1 w 17"/>
                  <a:gd name="T95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" h="8">
                    <a:moveTo>
                      <a:pt x="1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5"/>
                      <a:pt x="5" y="5"/>
                      <a:pt x="5" y="5"/>
                    </a:cubicBezTo>
                    <a:cubicBezTo>
                      <a:pt x="6" y="4"/>
                      <a:pt x="7" y="4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4" y="5"/>
                    </a:cubicBezTo>
                    <a:cubicBezTo>
                      <a:pt x="4" y="5"/>
                      <a:pt x="4" y="6"/>
                      <a:pt x="3" y="6"/>
                    </a:cubicBezTo>
                    <a:cubicBezTo>
                      <a:pt x="3" y="6"/>
                      <a:pt x="3" y="5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6"/>
                      <a:pt x="1" y="6"/>
                      <a:pt x="2" y="6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6" y="8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8" y="6"/>
                      <a:pt x="8" y="6"/>
                    </a:cubicBezTo>
                    <a:cubicBezTo>
                      <a:pt x="8" y="6"/>
                      <a:pt x="8" y="6"/>
                      <a:pt x="9" y="6"/>
                    </a:cubicBezTo>
                    <a:cubicBezTo>
                      <a:pt x="9" y="6"/>
                      <a:pt x="10" y="6"/>
                      <a:pt x="11" y="6"/>
                    </a:cubicBezTo>
                    <a:cubicBezTo>
                      <a:pt x="11" y="6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5"/>
                      <a:pt x="14" y="5"/>
                      <a:pt x="15" y="5"/>
                    </a:cubicBezTo>
                    <a:cubicBezTo>
                      <a:pt x="15" y="5"/>
                      <a:pt x="15" y="5"/>
                      <a:pt x="16" y="5"/>
                    </a:cubicBezTo>
                    <a:cubicBezTo>
                      <a:pt x="16" y="5"/>
                      <a:pt x="16" y="5"/>
                      <a:pt x="17" y="5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6" y="3"/>
                      <a:pt x="16" y="4"/>
                      <a:pt x="16" y="4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5" y="4"/>
                      <a:pt x="14" y="4"/>
                      <a:pt x="14" y="4"/>
                    </a:cubicBezTo>
                    <a:cubicBezTo>
                      <a:pt x="14" y="4"/>
                      <a:pt x="15" y="4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2"/>
                      <a:pt x="14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3" y="2"/>
                      <a:pt x="3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5"/>
                      <a:pt x="1" y="5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19" name="Freeform 211"/>
              <p:cNvSpPr>
                <a:spLocks/>
              </p:cNvSpPr>
              <p:nvPr/>
            </p:nvSpPr>
            <p:spPr bwMode="auto">
              <a:xfrm>
                <a:off x="2606676" y="654051"/>
                <a:ext cx="593725" cy="173038"/>
              </a:xfrm>
              <a:custGeom>
                <a:avLst/>
                <a:gdLst>
                  <a:gd name="T0" fmla="*/ 53 w 55"/>
                  <a:gd name="T1" fmla="*/ 2 h 16"/>
                  <a:gd name="T2" fmla="*/ 50 w 55"/>
                  <a:gd name="T3" fmla="*/ 1 h 16"/>
                  <a:gd name="T4" fmla="*/ 48 w 55"/>
                  <a:gd name="T5" fmla="*/ 1 h 16"/>
                  <a:gd name="T6" fmla="*/ 43 w 55"/>
                  <a:gd name="T7" fmla="*/ 1 h 16"/>
                  <a:gd name="T8" fmla="*/ 41 w 55"/>
                  <a:gd name="T9" fmla="*/ 1 h 16"/>
                  <a:gd name="T10" fmla="*/ 39 w 55"/>
                  <a:gd name="T11" fmla="*/ 1 h 16"/>
                  <a:gd name="T12" fmla="*/ 37 w 55"/>
                  <a:gd name="T13" fmla="*/ 0 h 16"/>
                  <a:gd name="T14" fmla="*/ 34 w 55"/>
                  <a:gd name="T15" fmla="*/ 1 h 16"/>
                  <a:gd name="T16" fmla="*/ 31 w 55"/>
                  <a:gd name="T17" fmla="*/ 1 h 16"/>
                  <a:gd name="T18" fmla="*/ 29 w 55"/>
                  <a:gd name="T19" fmla="*/ 1 h 16"/>
                  <a:gd name="T20" fmla="*/ 26 w 55"/>
                  <a:gd name="T21" fmla="*/ 1 h 16"/>
                  <a:gd name="T22" fmla="*/ 24 w 55"/>
                  <a:gd name="T23" fmla="*/ 2 h 16"/>
                  <a:gd name="T24" fmla="*/ 22 w 55"/>
                  <a:gd name="T25" fmla="*/ 2 h 16"/>
                  <a:gd name="T26" fmla="*/ 19 w 55"/>
                  <a:gd name="T27" fmla="*/ 2 h 16"/>
                  <a:gd name="T28" fmla="*/ 17 w 55"/>
                  <a:gd name="T29" fmla="*/ 3 h 16"/>
                  <a:gd name="T30" fmla="*/ 12 w 55"/>
                  <a:gd name="T31" fmla="*/ 3 h 16"/>
                  <a:gd name="T32" fmla="*/ 9 w 55"/>
                  <a:gd name="T33" fmla="*/ 3 h 16"/>
                  <a:gd name="T34" fmla="*/ 10 w 55"/>
                  <a:gd name="T35" fmla="*/ 4 h 16"/>
                  <a:gd name="T36" fmla="*/ 12 w 55"/>
                  <a:gd name="T37" fmla="*/ 5 h 16"/>
                  <a:gd name="T38" fmla="*/ 14 w 55"/>
                  <a:gd name="T39" fmla="*/ 5 h 16"/>
                  <a:gd name="T40" fmla="*/ 18 w 55"/>
                  <a:gd name="T41" fmla="*/ 5 h 16"/>
                  <a:gd name="T42" fmla="*/ 20 w 55"/>
                  <a:gd name="T43" fmla="*/ 5 h 16"/>
                  <a:gd name="T44" fmla="*/ 17 w 55"/>
                  <a:gd name="T45" fmla="*/ 6 h 16"/>
                  <a:gd name="T46" fmla="*/ 14 w 55"/>
                  <a:gd name="T47" fmla="*/ 6 h 16"/>
                  <a:gd name="T48" fmla="*/ 15 w 55"/>
                  <a:gd name="T49" fmla="*/ 8 h 16"/>
                  <a:gd name="T50" fmla="*/ 16 w 55"/>
                  <a:gd name="T51" fmla="*/ 8 h 16"/>
                  <a:gd name="T52" fmla="*/ 15 w 55"/>
                  <a:gd name="T53" fmla="*/ 9 h 16"/>
                  <a:gd name="T54" fmla="*/ 12 w 55"/>
                  <a:gd name="T55" fmla="*/ 9 h 16"/>
                  <a:gd name="T56" fmla="*/ 10 w 55"/>
                  <a:gd name="T57" fmla="*/ 9 h 16"/>
                  <a:gd name="T58" fmla="*/ 8 w 55"/>
                  <a:gd name="T59" fmla="*/ 10 h 16"/>
                  <a:gd name="T60" fmla="*/ 6 w 55"/>
                  <a:gd name="T61" fmla="*/ 10 h 16"/>
                  <a:gd name="T62" fmla="*/ 5 w 55"/>
                  <a:gd name="T63" fmla="*/ 11 h 16"/>
                  <a:gd name="T64" fmla="*/ 4 w 55"/>
                  <a:gd name="T65" fmla="*/ 12 h 16"/>
                  <a:gd name="T66" fmla="*/ 2 w 55"/>
                  <a:gd name="T67" fmla="*/ 12 h 16"/>
                  <a:gd name="T68" fmla="*/ 0 w 55"/>
                  <a:gd name="T69" fmla="*/ 13 h 16"/>
                  <a:gd name="T70" fmla="*/ 2 w 55"/>
                  <a:gd name="T71" fmla="*/ 14 h 16"/>
                  <a:gd name="T72" fmla="*/ 5 w 55"/>
                  <a:gd name="T73" fmla="*/ 14 h 16"/>
                  <a:gd name="T74" fmla="*/ 7 w 55"/>
                  <a:gd name="T75" fmla="*/ 14 h 16"/>
                  <a:gd name="T76" fmla="*/ 10 w 55"/>
                  <a:gd name="T77" fmla="*/ 14 h 16"/>
                  <a:gd name="T78" fmla="*/ 13 w 55"/>
                  <a:gd name="T79" fmla="*/ 13 h 16"/>
                  <a:gd name="T80" fmla="*/ 13 w 55"/>
                  <a:gd name="T81" fmla="*/ 15 h 16"/>
                  <a:gd name="T82" fmla="*/ 17 w 55"/>
                  <a:gd name="T83" fmla="*/ 14 h 16"/>
                  <a:gd name="T84" fmla="*/ 20 w 55"/>
                  <a:gd name="T85" fmla="*/ 14 h 16"/>
                  <a:gd name="T86" fmla="*/ 20 w 55"/>
                  <a:gd name="T87" fmla="*/ 12 h 16"/>
                  <a:gd name="T88" fmla="*/ 21 w 55"/>
                  <a:gd name="T89" fmla="*/ 12 h 16"/>
                  <a:gd name="T90" fmla="*/ 23 w 55"/>
                  <a:gd name="T91" fmla="*/ 10 h 16"/>
                  <a:gd name="T92" fmla="*/ 25 w 55"/>
                  <a:gd name="T93" fmla="*/ 10 h 16"/>
                  <a:gd name="T94" fmla="*/ 27 w 55"/>
                  <a:gd name="T95" fmla="*/ 10 h 16"/>
                  <a:gd name="T96" fmla="*/ 28 w 55"/>
                  <a:gd name="T97" fmla="*/ 8 h 16"/>
                  <a:gd name="T98" fmla="*/ 29 w 55"/>
                  <a:gd name="T99" fmla="*/ 7 h 16"/>
                  <a:gd name="T100" fmla="*/ 31 w 55"/>
                  <a:gd name="T101" fmla="*/ 6 h 16"/>
                  <a:gd name="T102" fmla="*/ 34 w 55"/>
                  <a:gd name="T103" fmla="*/ 7 h 16"/>
                  <a:gd name="T104" fmla="*/ 37 w 55"/>
                  <a:gd name="T105" fmla="*/ 7 h 16"/>
                  <a:gd name="T106" fmla="*/ 38 w 55"/>
                  <a:gd name="T107" fmla="*/ 6 h 16"/>
                  <a:gd name="T108" fmla="*/ 41 w 55"/>
                  <a:gd name="T109" fmla="*/ 6 h 16"/>
                  <a:gd name="T110" fmla="*/ 44 w 55"/>
                  <a:gd name="T111" fmla="*/ 5 h 16"/>
                  <a:gd name="T112" fmla="*/ 46 w 55"/>
                  <a:gd name="T113" fmla="*/ 4 h 16"/>
                  <a:gd name="T114" fmla="*/ 47 w 55"/>
                  <a:gd name="T115" fmla="*/ 3 h 16"/>
                  <a:gd name="T116" fmla="*/ 50 w 55"/>
                  <a:gd name="T117" fmla="*/ 3 h 16"/>
                  <a:gd name="T118" fmla="*/ 54 w 55"/>
                  <a:gd name="T119" fmla="*/ 3 h 16"/>
                  <a:gd name="T120" fmla="*/ 55 w 55"/>
                  <a:gd name="T12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5" h="16">
                    <a:moveTo>
                      <a:pt x="54" y="2"/>
                    </a:moveTo>
                    <a:cubicBezTo>
                      <a:pt x="54" y="2"/>
                      <a:pt x="53" y="2"/>
                      <a:pt x="53" y="2"/>
                    </a:cubicBezTo>
                    <a:cubicBezTo>
                      <a:pt x="52" y="1"/>
                      <a:pt x="52" y="2"/>
                      <a:pt x="51" y="2"/>
                    </a:cubicBezTo>
                    <a:cubicBezTo>
                      <a:pt x="51" y="1"/>
                      <a:pt x="51" y="1"/>
                      <a:pt x="50" y="1"/>
                    </a:cubicBezTo>
                    <a:cubicBezTo>
                      <a:pt x="49" y="1"/>
                      <a:pt x="49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7" y="1"/>
                      <a:pt x="47" y="1"/>
                      <a:pt x="46" y="1"/>
                    </a:cubicBezTo>
                    <a:cubicBezTo>
                      <a:pt x="45" y="1"/>
                      <a:pt x="45" y="1"/>
                      <a:pt x="43" y="1"/>
                    </a:cubicBezTo>
                    <a:cubicBezTo>
                      <a:pt x="43" y="1"/>
                      <a:pt x="43" y="1"/>
                      <a:pt x="42" y="1"/>
                    </a:cubicBezTo>
                    <a:cubicBezTo>
                      <a:pt x="42" y="1"/>
                      <a:pt x="42" y="1"/>
                      <a:pt x="41" y="1"/>
                    </a:cubicBezTo>
                    <a:cubicBezTo>
                      <a:pt x="41" y="1"/>
                      <a:pt x="41" y="1"/>
                      <a:pt x="40" y="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8" y="1"/>
                      <a:pt x="38" y="1"/>
                      <a:pt x="37" y="1"/>
                    </a:cubicBezTo>
                    <a:cubicBezTo>
                      <a:pt x="37" y="1"/>
                      <a:pt x="37" y="1"/>
                      <a:pt x="37" y="0"/>
                    </a:cubicBezTo>
                    <a:cubicBezTo>
                      <a:pt x="36" y="0"/>
                      <a:pt x="36" y="1"/>
                      <a:pt x="35" y="1"/>
                    </a:cubicBezTo>
                    <a:cubicBezTo>
                      <a:pt x="35" y="1"/>
                      <a:pt x="34" y="1"/>
                      <a:pt x="34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2" y="1"/>
                      <a:pt x="32" y="1"/>
                      <a:pt x="31" y="1"/>
                    </a:cubicBezTo>
                    <a:cubicBezTo>
                      <a:pt x="31" y="1"/>
                      <a:pt x="31" y="1"/>
                      <a:pt x="30" y="1"/>
                    </a:cubicBezTo>
                    <a:cubicBezTo>
                      <a:pt x="30" y="1"/>
                      <a:pt x="30" y="1"/>
                      <a:pt x="29" y="1"/>
                    </a:cubicBezTo>
                    <a:cubicBezTo>
                      <a:pt x="29" y="1"/>
                      <a:pt x="29" y="1"/>
                      <a:pt x="28" y="1"/>
                    </a:cubicBezTo>
                    <a:cubicBezTo>
                      <a:pt x="27" y="1"/>
                      <a:pt x="27" y="1"/>
                      <a:pt x="26" y="1"/>
                    </a:cubicBezTo>
                    <a:cubicBezTo>
                      <a:pt x="26" y="1"/>
                      <a:pt x="25" y="1"/>
                      <a:pt x="25" y="1"/>
                    </a:cubicBezTo>
                    <a:cubicBezTo>
                      <a:pt x="24" y="1"/>
                      <a:pt x="24" y="2"/>
                      <a:pt x="24" y="2"/>
                    </a:cubicBezTo>
                    <a:cubicBezTo>
                      <a:pt x="24" y="2"/>
                      <a:pt x="23" y="2"/>
                      <a:pt x="23" y="2"/>
                    </a:cubicBezTo>
                    <a:cubicBezTo>
                      <a:pt x="23" y="2"/>
                      <a:pt x="22" y="2"/>
                      <a:pt x="22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3"/>
                      <a:pt x="15" y="3"/>
                      <a:pt x="14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4"/>
                    </a:cubicBezTo>
                    <a:cubicBezTo>
                      <a:pt x="9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5"/>
                      <a:pt x="11" y="5"/>
                      <a:pt x="12" y="5"/>
                    </a:cubicBezTo>
                    <a:cubicBezTo>
                      <a:pt x="12" y="5"/>
                      <a:pt x="13" y="5"/>
                      <a:pt x="13" y="5"/>
                    </a:cubicBezTo>
                    <a:cubicBezTo>
                      <a:pt x="13" y="5"/>
                      <a:pt x="14" y="5"/>
                      <a:pt x="14" y="5"/>
                    </a:cubicBezTo>
                    <a:cubicBezTo>
                      <a:pt x="15" y="5"/>
                      <a:pt x="15" y="5"/>
                      <a:pt x="16" y="5"/>
                    </a:cubicBezTo>
                    <a:cubicBezTo>
                      <a:pt x="17" y="5"/>
                      <a:pt x="17" y="5"/>
                      <a:pt x="18" y="5"/>
                    </a:cubicBezTo>
                    <a:cubicBezTo>
                      <a:pt x="18" y="5"/>
                      <a:pt x="18" y="5"/>
                      <a:pt x="19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8" y="6"/>
                      <a:pt x="18" y="6"/>
                      <a:pt x="17" y="6"/>
                    </a:cubicBezTo>
                    <a:cubicBezTo>
                      <a:pt x="16" y="6"/>
                      <a:pt x="16" y="6"/>
                      <a:pt x="15" y="6"/>
                    </a:cubicBezTo>
                    <a:cubicBezTo>
                      <a:pt x="15" y="6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7"/>
                    </a:cubicBezTo>
                    <a:cubicBezTo>
                      <a:pt x="14" y="7"/>
                      <a:pt x="15" y="7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6" y="8"/>
                      <a:pt x="16" y="8"/>
                    </a:cubicBezTo>
                    <a:cubicBezTo>
                      <a:pt x="16" y="9"/>
                      <a:pt x="17" y="9"/>
                      <a:pt x="17" y="9"/>
                    </a:cubicBezTo>
                    <a:cubicBezTo>
                      <a:pt x="16" y="10"/>
                      <a:pt x="16" y="9"/>
                      <a:pt x="15" y="9"/>
                    </a:cubicBezTo>
                    <a:cubicBezTo>
                      <a:pt x="15" y="9"/>
                      <a:pt x="14" y="9"/>
                      <a:pt x="14" y="9"/>
                    </a:cubicBezTo>
                    <a:cubicBezTo>
                      <a:pt x="13" y="9"/>
                      <a:pt x="13" y="9"/>
                      <a:pt x="12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4" y="12"/>
                    </a:cubicBezTo>
                    <a:cubicBezTo>
                      <a:pt x="4" y="12"/>
                      <a:pt x="4" y="12"/>
                      <a:pt x="3" y="12"/>
                    </a:cubicBezTo>
                    <a:cubicBezTo>
                      <a:pt x="3" y="12"/>
                      <a:pt x="3" y="12"/>
                      <a:pt x="2" y="12"/>
                    </a:cubicBezTo>
                    <a:cubicBezTo>
                      <a:pt x="2" y="13"/>
                      <a:pt x="1" y="13"/>
                      <a:pt x="1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5"/>
                      <a:pt x="1" y="14"/>
                      <a:pt x="2" y="14"/>
                    </a:cubicBezTo>
                    <a:cubicBezTo>
                      <a:pt x="3" y="14"/>
                      <a:pt x="3" y="14"/>
                      <a:pt x="4" y="14"/>
                    </a:cubicBezTo>
                    <a:cubicBezTo>
                      <a:pt x="4" y="14"/>
                      <a:pt x="4" y="14"/>
                      <a:pt x="5" y="14"/>
                    </a:cubicBezTo>
                    <a:cubicBezTo>
                      <a:pt x="5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3"/>
                      <a:pt x="8" y="13"/>
                      <a:pt x="9" y="13"/>
                    </a:cubicBezTo>
                    <a:cubicBezTo>
                      <a:pt x="9" y="13"/>
                      <a:pt x="9" y="14"/>
                      <a:pt x="10" y="14"/>
                    </a:cubicBezTo>
                    <a:cubicBezTo>
                      <a:pt x="10" y="14"/>
                      <a:pt x="11" y="14"/>
                      <a:pt x="11" y="14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4"/>
                      <a:pt x="13" y="14"/>
                      <a:pt x="13" y="15"/>
                    </a:cubicBezTo>
                    <a:cubicBezTo>
                      <a:pt x="13" y="16"/>
                      <a:pt x="14" y="15"/>
                      <a:pt x="15" y="14"/>
                    </a:cubicBezTo>
                    <a:cubicBezTo>
                      <a:pt x="16" y="14"/>
                      <a:pt x="16" y="14"/>
                      <a:pt x="17" y="14"/>
                    </a:cubicBezTo>
                    <a:cubicBezTo>
                      <a:pt x="17" y="14"/>
                      <a:pt x="17" y="14"/>
                      <a:pt x="18" y="14"/>
                    </a:cubicBezTo>
                    <a:cubicBezTo>
                      <a:pt x="19" y="14"/>
                      <a:pt x="19" y="14"/>
                      <a:pt x="20" y="14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13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1" y="12"/>
                    </a:cubicBezTo>
                    <a:cubicBezTo>
                      <a:pt x="21" y="11"/>
                      <a:pt x="21" y="12"/>
                      <a:pt x="21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0"/>
                      <a:pt x="23" y="10"/>
                    </a:cubicBezTo>
                    <a:cubicBezTo>
                      <a:pt x="23" y="10"/>
                      <a:pt x="23" y="11"/>
                      <a:pt x="24" y="11"/>
                    </a:cubicBezTo>
                    <a:cubicBezTo>
                      <a:pt x="24" y="11"/>
                      <a:pt x="24" y="10"/>
                      <a:pt x="25" y="10"/>
                    </a:cubicBezTo>
                    <a:cubicBezTo>
                      <a:pt x="25" y="10"/>
                      <a:pt x="26" y="10"/>
                      <a:pt x="26" y="10"/>
                    </a:cubicBezTo>
                    <a:cubicBezTo>
                      <a:pt x="26" y="10"/>
                      <a:pt x="27" y="10"/>
                      <a:pt x="27" y="10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9" y="8"/>
                      <a:pt x="29" y="8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9" y="6"/>
                      <a:pt x="30" y="6"/>
                    </a:cubicBezTo>
                    <a:cubicBezTo>
                      <a:pt x="30" y="6"/>
                      <a:pt x="31" y="6"/>
                      <a:pt x="31" y="6"/>
                    </a:cubicBezTo>
                    <a:cubicBezTo>
                      <a:pt x="32" y="6"/>
                      <a:pt x="32" y="6"/>
                      <a:pt x="33" y="6"/>
                    </a:cubicBezTo>
                    <a:cubicBezTo>
                      <a:pt x="33" y="7"/>
                      <a:pt x="33" y="7"/>
                      <a:pt x="34" y="7"/>
                    </a:cubicBezTo>
                    <a:cubicBezTo>
                      <a:pt x="34" y="7"/>
                      <a:pt x="35" y="7"/>
                      <a:pt x="35" y="7"/>
                    </a:cubicBezTo>
                    <a:cubicBezTo>
                      <a:pt x="36" y="7"/>
                      <a:pt x="36" y="7"/>
                      <a:pt x="37" y="7"/>
                    </a:cubicBezTo>
                    <a:cubicBezTo>
                      <a:pt x="37" y="7"/>
                      <a:pt x="37" y="7"/>
                      <a:pt x="37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9" y="6"/>
                      <a:pt x="39" y="6"/>
                    </a:cubicBezTo>
                    <a:cubicBezTo>
                      <a:pt x="40" y="6"/>
                      <a:pt x="40" y="6"/>
                      <a:pt x="41" y="6"/>
                    </a:cubicBezTo>
                    <a:cubicBezTo>
                      <a:pt x="42" y="6"/>
                      <a:pt x="42" y="5"/>
                      <a:pt x="43" y="5"/>
                    </a:cubicBezTo>
                    <a:cubicBezTo>
                      <a:pt x="43" y="5"/>
                      <a:pt x="43" y="5"/>
                      <a:pt x="44" y="5"/>
                    </a:cubicBezTo>
                    <a:cubicBezTo>
                      <a:pt x="44" y="4"/>
                      <a:pt x="45" y="5"/>
                      <a:pt x="45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7" y="4"/>
                      <a:pt x="46" y="3"/>
                      <a:pt x="46" y="3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8" y="3"/>
                      <a:pt x="48" y="3"/>
                      <a:pt x="49" y="3"/>
                    </a:cubicBezTo>
                    <a:cubicBezTo>
                      <a:pt x="49" y="3"/>
                      <a:pt x="50" y="3"/>
                      <a:pt x="50" y="3"/>
                    </a:cubicBezTo>
                    <a:cubicBezTo>
                      <a:pt x="51" y="3"/>
                      <a:pt x="51" y="3"/>
                      <a:pt x="52" y="3"/>
                    </a:cubicBezTo>
                    <a:cubicBezTo>
                      <a:pt x="53" y="3"/>
                      <a:pt x="53" y="3"/>
                      <a:pt x="54" y="3"/>
                    </a:cubicBezTo>
                    <a:cubicBezTo>
                      <a:pt x="54" y="3"/>
                      <a:pt x="54" y="3"/>
                      <a:pt x="55" y="3"/>
                    </a:cubicBezTo>
                    <a:cubicBezTo>
                      <a:pt x="55" y="3"/>
                      <a:pt x="55" y="3"/>
                      <a:pt x="55" y="2"/>
                    </a:cubicBezTo>
                    <a:cubicBezTo>
                      <a:pt x="55" y="2"/>
                      <a:pt x="54" y="2"/>
                      <a:pt x="54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20" name="Freeform 212"/>
              <p:cNvSpPr>
                <a:spLocks/>
              </p:cNvSpPr>
              <p:nvPr/>
            </p:nvSpPr>
            <p:spPr bwMode="auto">
              <a:xfrm>
                <a:off x="2693989" y="869951"/>
                <a:ext cx="85725" cy="22225"/>
              </a:xfrm>
              <a:custGeom>
                <a:avLst/>
                <a:gdLst>
                  <a:gd name="T0" fmla="*/ 2 w 8"/>
                  <a:gd name="T1" fmla="*/ 0 h 2"/>
                  <a:gd name="T2" fmla="*/ 1 w 8"/>
                  <a:gd name="T3" fmla="*/ 0 h 2"/>
                  <a:gd name="T4" fmla="*/ 1 w 8"/>
                  <a:gd name="T5" fmla="*/ 0 h 2"/>
                  <a:gd name="T6" fmla="*/ 0 w 8"/>
                  <a:gd name="T7" fmla="*/ 1 h 2"/>
                  <a:gd name="T8" fmla="*/ 1 w 8"/>
                  <a:gd name="T9" fmla="*/ 2 h 2"/>
                  <a:gd name="T10" fmla="*/ 3 w 8"/>
                  <a:gd name="T11" fmla="*/ 2 h 2"/>
                  <a:gd name="T12" fmla="*/ 4 w 8"/>
                  <a:gd name="T13" fmla="*/ 1 h 2"/>
                  <a:gd name="T14" fmla="*/ 5 w 8"/>
                  <a:gd name="T15" fmla="*/ 1 h 2"/>
                  <a:gd name="T16" fmla="*/ 6 w 8"/>
                  <a:gd name="T17" fmla="*/ 1 h 2"/>
                  <a:gd name="T18" fmla="*/ 8 w 8"/>
                  <a:gd name="T19" fmla="*/ 1 h 2"/>
                  <a:gd name="T20" fmla="*/ 7 w 8"/>
                  <a:gd name="T21" fmla="*/ 1 h 2"/>
                  <a:gd name="T22" fmla="*/ 6 w 8"/>
                  <a:gd name="T23" fmla="*/ 0 h 2"/>
                  <a:gd name="T24" fmla="*/ 4 w 8"/>
                  <a:gd name="T25" fmla="*/ 0 h 2"/>
                  <a:gd name="T26" fmla="*/ 2 w 8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2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1"/>
                      <a:pt x="4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7" y="2"/>
                      <a:pt x="7" y="2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21" name="Freeform 213"/>
              <p:cNvSpPr>
                <a:spLocks/>
              </p:cNvSpPr>
              <p:nvPr/>
            </p:nvSpPr>
            <p:spPr bwMode="auto">
              <a:xfrm>
                <a:off x="2649539" y="1011239"/>
                <a:ext cx="65088" cy="20638"/>
              </a:xfrm>
              <a:custGeom>
                <a:avLst/>
                <a:gdLst>
                  <a:gd name="T0" fmla="*/ 0 w 6"/>
                  <a:gd name="T1" fmla="*/ 2 h 2"/>
                  <a:gd name="T2" fmla="*/ 1 w 6"/>
                  <a:gd name="T3" fmla="*/ 2 h 2"/>
                  <a:gd name="T4" fmla="*/ 2 w 6"/>
                  <a:gd name="T5" fmla="*/ 2 h 2"/>
                  <a:gd name="T6" fmla="*/ 4 w 6"/>
                  <a:gd name="T7" fmla="*/ 2 h 2"/>
                  <a:gd name="T8" fmla="*/ 4 w 6"/>
                  <a:gd name="T9" fmla="*/ 2 h 2"/>
                  <a:gd name="T10" fmla="*/ 5 w 6"/>
                  <a:gd name="T11" fmla="*/ 1 h 2"/>
                  <a:gd name="T12" fmla="*/ 6 w 6"/>
                  <a:gd name="T13" fmla="*/ 0 h 2"/>
                  <a:gd name="T14" fmla="*/ 5 w 6"/>
                  <a:gd name="T15" fmla="*/ 0 h 2"/>
                  <a:gd name="T16" fmla="*/ 4 w 6"/>
                  <a:gd name="T17" fmla="*/ 0 h 2"/>
                  <a:gd name="T18" fmla="*/ 3 w 6"/>
                  <a:gd name="T19" fmla="*/ 0 h 2"/>
                  <a:gd name="T20" fmla="*/ 2 w 6"/>
                  <a:gd name="T21" fmla="*/ 0 h 2"/>
                  <a:gd name="T22" fmla="*/ 1 w 6"/>
                  <a:gd name="T23" fmla="*/ 1 h 2"/>
                  <a:gd name="T24" fmla="*/ 0 w 6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22" name="Freeform 214"/>
              <p:cNvSpPr>
                <a:spLocks/>
              </p:cNvSpPr>
              <p:nvPr/>
            </p:nvSpPr>
            <p:spPr bwMode="auto">
              <a:xfrm>
                <a:off x="2714626" y="1011239"/>
                <a:ext cx="22225" cy="20638"/>
              </a:xfrm>
              <a:custGeom>
                <a:avLst/>
                <a:gdLst>
                  <a:gd name="T0" fmla="*/ 0 w 2"/>
                  <a:gd name="T1" fmla="*/ 2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0 h 2"/>
                  <a:gd name="T8" fmla="*/ 1 w 2"/>
                  <a:gd name="T9" fmla="*/ 0 h 2"/>
                  <a:gd name="T10" fmla="*/ 0 w 2"/>
                  <a:gd name="T11" fmla="*/ 0 h 2"/>
                  <a:gd name="T12" fmla="*/ 0 w 2"/>
                  <a:gd name="T13" fmla="*/ 1 h 2"/>
                  <a:gd name="T14" fmla="*/ 0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23" name="Freeform 215"/>
              <p:cNvSpPr>
                <a:spLocks/>
              </p:cNvSpPr>
              <p:nvPr/>
            </p:nvSpPr>
            <p:spPr bwMode="auto">
              <a:xfrm>
                <a:off x="2466976" y="860426"/>
                <a:ext cx="496888" cy="323850"/>
              </a:xfrm>
              <a:custGeom>
                <a:avLst/>
                <a:gdLst>
                  <a:gd name="T0" fmla="*/ 43 w 46"/>
                  <a:gd name="T1" fmla="*/ 16 h 30"/>
                  <a:gd name="T2" fmla="*/ 42 w 46"/>
                  <a:gd name="T3" fmla="*/ 15 h 30"/>
                  <a:gd name="T4" fmla="*/ 38 w 46"/>
                  <a:gd name="T5" fmla="*/ 14 h 30"/>
                  <a:gd name="T6" fmla="*/ 38 w 46"/>
                  <a:gd name="T7" fmla="*/ 12 h 30"/>
                  <a:gd name="T8" fmla="*/ 39 w 46"/>
                  <a:gd name="T9" fmla="*/ 11 h 30"/>
                  <a:gd name="T10" fmla="*/ 39 w 46"/>
                  <a:gd name="T11" fmla="*/ 9 h 30"/>
                  <a:gd name="T12" fmla="*/ 36 w 46"/>
                  <a:gd name="T13" fmla="*/ 8 h 30"/>
                  <a:gd name="T14" fmla="*/ 33 w 46"/>
                  <a:gd name="T15" fmla="*/ 6 h 30"/>
                  <a:gd name="T16" fmla="*/ 29 w 46"/>
                  <a:gd name="T17" fmla="*/ 3 h 30"/>
                  <a:gd name="T18" fmla="*/ 24 w 46"/>
                  <a:gd name="T19" fmla="*/ 4 h 30"/>
                  <a:gd name="T20" fmla="*/ 19 w 46"/>
                  <a:gd name="T21" fmla="*/ 5 h 30"/>
                  <a:gd name="T22" fmla="*/ 20 w 46"/>
                  <a:gd name="T23" fmla="*/ 1 h 30"/>
                  <a:gd name="T24" fmla="*/ 15 w 46"/>
                  <a:gd name="T25" fmla="*/ 2 h 30"/>
                  <a:gd name="T26" fmla="*/ 12 w 46"/>
                  <a:gd name="T27" fmla="*/ 3 h 30"/>
                  <a:gd name="T28" fmla="*/ 11 w 46"/>
                  <a:gd name="T29" fmla="*/ 6 h 30"/>
                  <a:gd name="T30" fmla="*/ 9 w 46"/>
                  <a:gd name="T31" fmla="*/ 5 h 30"/>
                  <a:gd name="T32" fmla="*/ 13 w 46"/>
                  <a:gd name="T33" fmla="*/ 2 h 30"/>
                  <a:gd name="T34" fmla="*/ 12 w 46"/>
                  <a:gd name="T35" fmla="*/ 0 h 30"/>
                  <a:gd name="T36" fmla="*/ 5 w 46"/>
                  <a:gd name="T37" fmla="*/ 2 h 30"/>
                  <a:gd name="T38" fmla="*/ 1 w 46"/>
                  <a:gd name="T39" fmla="*/ 6 h 30"/>
                  <a:gd name="T40" fmla="*/ 5 w 46"/>
                  <a:gd name="T41" fmla="*/ 7 h 30"/>
                  <a:gd name="T42" fmla="*/ 0 w 46"/>
                  <a:gd name="T43" fmla="*/ 8 h 30"/>
                  <a:gd name="T44" fmla="*/ 4 w 46"/>
                  <a:gd name="T45" fmla="*/ 9 h 30"/>
                  <a:gd name="T46" fmla="*/ 8 w 46"/>
                  <a:gd name="T47" fmla="*/ 9 h 30"/>
                  <a:gd name="T48" fmla="*/ 12 w 46"/>
                  <a:gd name="T49" fmla="*/ 10 h 30"/>
                  <a:gd name="T50" fmla="*/ 17 w 46"/>
                  <a:gd name="T51" fmla="*/ 10 h 30"/>
                  <a:gd name="T52" fmla="*/ 19 w 46"/>
                  <a:gd name="T53" fmla="*/ 9 h 30"/>
                  <a:gd name="T54" fmla="*/ 23 w 46"/>
                  <a:gd name="T55" fmla="*/ 11 h 30"/>
                  <a:gd name="T56" fmla="*/ 20 w 46"/>
                  <a:gd name="T57" fmla="*/ 13 h 30"/>
                  <a:gd name="T58" fmla="*/ 24 w 46"/>
                  <a:gd name="T59" fmla="*/ 13 h 30"/>
                  <a:gd name="T60" fmla="*/ 27 w 46"/>
                  <a:gd name="T61" fmla="*/ 15 h 30"/>
                  <a:gd name="T62" fmla="*/ 25 w 46"/>
                  <a:gd name="T63" fmla="*/ 17 h 30"/>
                  <a:gd name="T64" fmla="*/ 22 w 46"/>
                  <a:gd name="T65" fmla="*/ 19 h 30"/>
                  <a:gd name="T66" fmla="*/ 21 w 46"/>
                  <a:gd name="T67" fmla="*/ 21 h 30"/>
                  <a:gd name="T68" fmla="*/ 17 w 46"/>
                  <a:gd name="T69" fmla="*/ 22 h 30"/>
                  <a:gd name="T70" fmla="*/ 14 w 46"/>
                  <a:gd name="T71" fmla="*/ 21 h 30"/>
                  <a:gd name="T72" fmla="*/ 11 w 46"/>
                  <a:gd name="T73" fmla="*/ 23 h 30"/>
                  <a:gd name="T74" fmla="*/ 14 w 46"/>
                  <a:gd name="T75" fmla="*/ 24 h 30"/>
                  <a:gd name="T76" fmla="*/ 17 w 46"/>
                  <a:gd name="T77" fmla="*/ 24 h 30"/>
                  <a:gd name="T78" fmla="*/ 20 w 46"/>
                  <a:gd name="T79" fmla="*/ 24 h 30"/>
                  <a:gd name="T80" fmla="*/ 23 w 46"/>
                  <a:gd name="T81" fmla="*/ 26 h 30"/>
                  <a:gd name="T82" fmla="*/ 24 w 46"/>
                  <a:gd name="T83" fmla="*/ 28 h 30"/>
                  <a:gd name="T84" fmla="*/ 28 w 46"/>
                  <a:gd name="T85" fmla="*/ 29 h 30"/>
                  <a:gd name="T86" fmla="*/ 31 w 46"/>
                  <a:gd name="T87" fmla="*/ 30 h 30"/>
                  <a:gd name="T88" fmla="*/ 29 w 46"/>
                  <a:gd name="T89" fmla="*/ 27 h 30"/>
                  <a:gd name="T90" fmla="*/ 29 w 46"/>
                  <a:gd name="T91" fmla="*/ 26 h 30"/>
                  <a:gd name="T92" fmla="*/ 33 w 46"/>
                  <a:gd name="T93" fmla="*/ 27 h 30"/>
                  <a:gd name="T94" fmla="*/ 35 w 46"/>
                  <a:gd name="T95" fmla="*/ 26 h 30"/>
                  <a:gd name="T96" fmla="*/ 36 w 46"/>
                  <a:gd name="T97" fmla="*/ 24 h 30"/>
                  <a:gd name="T98" fmla="*/ 33 w 46"/>
                  <a:gd name="T99" fmla="*/ 21 h 30"/>
                  <a:gd name="T100" fmla="*/ 34 w 46"/>
                  <a:gd name="T101" fmla="*/ 18 h 30"/>
                  <a:gd name="T102" fmla="*/ 37 w 46"/>
                  <a:gd name="T103" fmla="*/ 20 h 30"/>
                  <a:gd name="T104" fmla="*/ 40 w 46"/>
                  <a:gd name="T105" fmla="*/ 22 h 30"/>
                  <a:gd name="T106" fmla="*/ 43 w 46"/>
                  <a:gd name="T107" fmla="*/ 20 h 30"/>
                  <a:gd name="T108" fmla="*/ 46 w 46"/>
                  <a:gd name="T109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6" h="30">
                    <a:moveTo>
                      <a:pt x="46" y="17"/>
                    </a:moveTo>
                    <a:cubicBezTo>
                      <a:pt x="45" y="17"/>
                      <a:pt x="45" y="17"/>
                      <a:pt x="45" y="17"/>
                    </a:cubicBezTo>
                    <a:cubicBezTo>
                      <a:pt x="44" y="17"/>
                      <a:pt x="44" y="17"/>
                      <a:pt x="44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6"/>
                      <a:pt x="42" y="17"/>
                      <a:pt x="42" y="16"/>
                    </a:cubicBezTo>
                    <a:cubicBezTo>
                      <a:pt x="42" y="16"/>
                      <a:pt x="42" y="16"/>
                      <a:pt x="42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0" y="14"/>
                    </a:cubicBezTo>
                    <a:cubicBezTo>
                      <a:pt x="40" y="14"/>
                      <a:pt x="40" y="14"/>
                      <a:pt x="39" y="14"/>
                    </a:cubicBezTo>
                    <a:cubicBezTo>
                      <a:pt x="39" y="14"/>
                      <a:pt x="38" y="14"/>
                      <a:pt x="38" y="14"/>
                    </a:cubicBezTo>
                    <a:cubicBezTo>
                      <a:pt x="37" y="14"/>
                      <a:pt x="37" y="14"/>
                      <a:pt x="37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2"/>
                      <a:pt x="36" y="12"/>
                      <a:pt x="37" y="12"/>
                    </a:cubicBezTo>
                    <a:cubicBezTo>
                      <a:pt x="37" y="12"/>
                      <a:pt x="37" y="12"/>
                      <a:pt x="38" y="12"/>
                    </a:cubicBezTo>
                    <a:cubicBezTo>
                      <a:pt x="38" y="12"/>
                      <a:pt x="38" y="12"/>
                      <a:pt x="39" y="12"/>
                    </a:cubicBezTo>
                    <a:cubicBezTo>
                      <a:pt x="39" y="12"/>
                      <a:pt x="39" y="12"/>
                      <a:pt x="40" y="12"/>
                    </a:cubicBezTo>
                    <a:cubicBezTo>
                      <a:pt x="40" y="12"/>
                      <a:pt x="40" y="11"/>
                      <a:pt x="40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7" y="10"/>
                      <a:pt x="39" y="11"/>
                      <a:pt x="39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9"/>
                      <a:pt x="39" y="8"/>
                      <a:pt x="3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7" y="8"/>
                    </a:cubicBezTo>
                    <a:cubicBezTo>
                      <a:pt x="37" y="8"/>
                      <a:pt x="37" y="8"/>
                      <a:pt x="36" y="8"/>
                    </a:cubicBezTo>
                    <a:cubicBezTo>
                      <a:pt x="36" y="7"/>
                      <a:pt x="35" y="7"/>
                      <a:pt x="35" y="7"/>
                    </a:cubicBezTo>
                    <a:cubicBezTo>
                      <a:pt x="35" y="7"/>
                      <a:pt x="35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2" y="6"/>
                      <a:pt x="32" y="6"/>
                      <a:pt x="31" y="6"/>
                    </a:cubicBezTo>
                    <a:cubicBezTo>
                      <a:pt x="31" y="6"/>
                      <a:pt x="31" y="5"/>
                      <a:pt x="31" y="5"/>
                    </a:cubicBezTo>
                    <a:cubicBezTo>
                      <a:pt x="30" y="5"/>
                      <a:pt x="30" y="4"/>
                      <a:pt x="30" y="4"/>
                    </a:cubicBezTo>
                    <a:cubicBezTo>
                      <a:pt x="29" y="4"/>
                      <a:pt x="29" y="3"/>
                      <a:pt x="29" y="3"/>
                    </a:cubicBezTo>
                    <a:cubicBezTo>
                      <a:pt x="28" y="3"/>
                      <a:pt x="27" y="3"/>
                      <a:pt x="27" y="3"/>
                    </a:cubicBezTo>
                    <a:cubicBezTo>
                      <a:pt x="26" y="3"/>
                      <a:pt x="26" y="3"/>
                      <a:pt x="25" y="3"/>
                    </a:cubicBezTo>
                    <a:cubicBezTo>
                      <a:pt x="25" y="3"/>
                      <a:pt x="24" y="3"/>
                      <a:pt x="24" y="3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4"/>
                      <a:pt x="21" y="4"/>
                      <a:pt x="20" y="4"/>
                    </a:cubicBezTo>
                    <a:cubicBezTo>
                      <a:pt x="20" y="4"/>
                      <a:pt x="20" y="5"/>
                      <a:pt x="19" y="5"/>
                    </a:cubicBezTo>
                    <a:cubicBezTo>
                      <a:pt x="19" y="5"/>
                      <a:pt x="20" y="4"/>
                      <a:pt x="20" y="4"/>
                    </a:cubicBezTo>
                    <a:cubicBezTo>
                      <a:pt x="21" y="3"/>
                      <a:pt x="21" y="4"/>
                      <a:pt x="21" y="3"/>
                    </a:cubicBezTo>
                    <a:cubicBezTo>
                      <a:pt x="22" y="3"/>
                      <a:pt x="21" y="3"/>
                      <a:pt x="21" y="2"/>
                    </a:cubicBezTo>
                    <a:cubicBezTo>
                      <a:pt x="21" y="2"/>
                      <a:pt x="21" y="1"/>
                      <a:pt x="20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6" y="2"/>
                    </a:cubicBezTo>
                    <a:cubicBezTo>
                      <a:pt x="16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3"/>
                      <a:pt x="13" y="2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1" y="6"/>
                      <a:pt x="11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2"/>
                      <a:pt x="11" y="2"/>
                    </a:cubicBezTo>
                    <a:cubicBezTo>
                      <a:pt x="12" y="2"/>
                      <a:pt x="12" y="2"/>
                      <a:pt x="13" y="2"/>
                    </a:cubicBezTo>
                    <a:cubicBezTo>
                      <a:pt x="13" y="2"/>
                      <a:pt x="14" y="2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8" y="1"/>
                      <a:pt x="8" y="1"/>
                      <a:pt x="7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4" y="3"/>
                      <a:pt x="4" y="3"/>
                      <a:pt x="3" y="4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5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7"/>
                      <a:pt x="0" y="7"/>
                      <a:pt x="0" y="8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3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7" y="10"/>
                      <a:pt x="7" y="9"/>
                      <a:pt x="8" y="9"/>
                    </a:cubicBezTo>
                    <a:cubicBezTo>
                      <a:pt x="8" y="9"/>
                      <a:pt x="9" y="9"/>
                      <a:pt x="9" y="10"/>
                    </a:cubicBezTo>
                    <a:cubicBezTo>
                      <a:pt x="9" y="10"/>
                      <a:pt x="10" y="10"/>
                      <a:pt x="10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2" y="10"/>
                      <a:pt x="12" y="10"/>
                    </a:cubicBezTo>
                    <a:cubicBezTo>
                      <a:pt x="12" y="10"/>
                      <a:pt x="13" y="10"/>
                      <a:pt x="13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10"/>
                      <a:pt x="16" y="10"/>
                      <a:pt x="17" y="10"/>
                    </a:cubicBezTo>
                    <a:cubicBezTo>
                      <a:pt x="17" y="10"/>
                      <a:pt x="17" y="10"/>
                      <a:pt x="18" y="10"/>
                    </a:cubicBezTo>
                    <a:cubicBezTo>
                      <a:pt x="18" y="10"/>
                      <a:pt x="18" y="10"/>
                      <a:pt x="19" y="9"/>
                    </a:cubicBezTo>
                    <a:cubicBezTo>
                      <a:pt x="19" y="9"/>
                      <a:pt x="18" y="9"/>
                      <a:pt x="18" y="9"/>
                    </a:cubicBezTo>
                    <a:cubicBezTo>
                      <a:pt x="19" y="8"/>
                      <a:pt x="19" y="8"/>
                      <a:pt x="19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11"/>
                      <a:pt x="21" y="11"/>
                    </a:cubicBezTo>
                    <a:cubicBezTo>
                      <a:pt x="22" y="11"/>
                      <a:pt x="23" y="11"/>
                      <a:pt x="23" y="11"/>
                    </a:cubicBezTo>
                    <a:cubicBezTo>
                      <a:pt x="22" y="12"/>
                      <a:pt x="22" y="11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4"/>
                      <a:pt x="21" y="13"/>
                      <a:pt x="22" y="13"/>
                    </a:cubicBezTo>
                    <a:cubicBezTo>
                      <a:pt x="22" y="13"/>
                      <a:pt x="22" y="13"/>
                      <a:pt x="23" y="13"/>
                    </a:cubicBezTo>
                    <a:cubicBezTo>
                      <a:pt x="23" y="13"/>
                      <a:pt x="23" y="12"/>
                      <a:pt x="23" y="12"/>
                    </a:cubicBezTo>
                    <a:cubicBezTo>
                      <a:pt x="24" y="12"/>
                      <a:pt x="24" y="13"/>
                      <a:pt x="24" y="13"/>
                    </a:cubicBezTo>
                    <a:cubicBezTo>
                      <a:pt x="24" y="13"/>
                      <a:pt x="25" y="13"/>
                      <a:pt x="25" y="14"/>
                    </a:cubicBezTo>
                    <a:cubicBezTo>
                      <a:pt x="25" y="14"/>
                      <a:pt x="26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5"/>
                      <a:pt x="26" y="15"/>
                      <a:pt x="27" y="15"/>
                    </a:cubicBezTo>
                    <a:cubicBezTo>
                      <a:pt x="27" y="15"/>
                      <a:pt x="27" y="15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8"/>
                      <a:pt x="24" y="18"/>
                      <a:pt x="24" y="18"/>
                    </a:cubicBezTo>
                    <a:cubicBezTo>
                      <a:pt x="24" y="18"/>
                      <a:pt x="24" y="17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ubicBezTo>
                      <a:pt x="20" y="21"/>
                      <a:pt x="20" y="21"/>
                      <a:pt x="19" y="21"/>
                    </a:cubicBezTo>
                    <a:cubicBezTo>
                      <a:pt x="19" y="21"/>
                      <a:pt x="19" y="21"/>
                      <a:pt x="18" y="21"/>
                    </a:cubicBezTo>
                    <a:cubicBezTo>
                      <a:pt x="18" y="21"/>
                      <a:pt x="18" y="22"/>
                      <a:pt x="17" y="22"/>
                    </a:cubicBezTo>
                    <a:cubicBezTo>
                      <a:pt x="17" y="22"/>
                      <a:pt x="17" y="21"/>
                      <a:pt x="16" y="21"/>
                    </a:cubicBezTo>
                    <a:cubicBezTo>
                      <a:pt x="16" y="21"/>
                      <a:pt x="16" y="21"/>
                      <a:pt x="15" y="21"/>
                    </a:cubicBezTo>
                    <a:cubicBezTo>
                      <a:pt x="15" y="21"/>
                      <a:pt x="15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21"/>
                      <a:pt x="13" y="21"/>
                      <a:pt x="13" y="22"/>
                    </a:cubicBezTo>
                    <a:cubicBezTo>
                      <a:pt x="13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1" y="22"/>
                    </a:cubicBezTo>
                    <a:cubicBezTo>
                      <a:pt x="11" y="22"/>
                      <a:pt x="11" y="22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5"/>
                      <a:pt x="12" y="24"/>
                      <a:pt x="13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6" y="23"/>
                      <a:pt x="16" y="23"/>
                    </a:cubicBezTo>
                    <a:cubicBezTo>
                      <a:pt x="16" y="23"/>
                      <a:pt x="16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3"/>
                      <a:pt x="18" y="24"/>
                      <a:pt x="19" y="24"/>
                    </a:cubicBezTo>
                    <a:cubicBezTo>
                      <a:pt x="19" y="24"/>
                      <a:pt x="19" y="24"/>
                      <a:pt x="20" y="24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1" y="23"/>
                      <a:pt x="20" y="24"/>
                      <a:pt x="20" y="24"/>
                    </a:cubicBezTo>
                    <a:cubicBezTo>
                      <a:pt x="20" y="25"/>
                      <a:pt x="21" y="25"/>
                      <a:pt x="21" y="25"/>
                    </a:cubicBezTo>
                    <a:cubicBezTo>
                      <a:pt x="21" y="25"/>
                      <a:pt x="21" y="25"/>
                      <a:pt x="22" y="25"/>
                    </a:cubicBezTo>
                    <a:cubicBezTo>
                      <a:pt x="22" y="25"/>
                      <a:pt x="23" y="25"/>
                      <a:pt x="23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1" y="27"/>
                      <a:pt x="21" y="27"/>
                    </a:cubicBezTo>
                    <a:cubicBezTo>
                      <a:pt x="21" y="28"/>
                      <a:pt x="22" y="27"/>
                      <a:pt x="23" y="27"/>
                    </a:cubicBezTo>
                    <a:cubicBezTo>
                      <a:pt x="23" y="27"/>
                      <a:pt x="23" y="27"/>
                      <a:pt x="24" y="28"/>
                    </a:cubicBezTo>
                    <a:cubicBezTo>
                      <a:pt x="24" y="28"/>
                      <a:pt x="24" y="27"/>
                      <a:pt x="25" y="28"/>
                    </a:cubicBezTo>
                    <a:cubicBezTo>
                      <a:pt x="25" y="28"/>
                      <a:pt x="25" y="28"/>
                      <a:pt x="25" y="29"/>
                    </a:cubicBezTo>
                    <a:cubicBezTo>
                      <a:pt x="25" y="29"/>
                      <a:pt x="26" y="29"/>
                      <a:pt x="27" y="29"/>
                    </a:cubicBezTo>
                    <a:cubicBezTo>
                      <a:pt x="27" y="29"/>
                      <a:pt x="27" y="29"/>
                      <a:pt x="28" y="29"/>
                    </a:cubicBezTo>
                    <a:cubicBezTo>
                      <a:pt x="28" y="29"/>
                      <a:pt x="28" y="29"/>
                      <a:pt x="29" y="29"/>
                    </a:cubicBezTo>
                    <a:cubicBezTo>
                      <a:pt x="29" y="29"/>
                      <a:pt x="29" y="30"/>
                      <a:pt x="29" y="30"/>
                    </a:cubicBezTo>
                    <a:cubicBezTo>
                      <a:pt x="30" y="30"/>
                      <a:pt x="30" y="30"/>
                      <a:pt x="31" y="30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2" y="29"/>
                      <a:pt x="31" y="29"/>
                      <a:pt x="31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7"/>
                    </a:cubicBezTo>
                    <a:cubicBezTo>
                      <a:pt x="30" y="27"/>
                      <a:pt x="29" y="27"/>
                      <a:pt x="29" y="27"/>
                    </a:cubicBezTo>
                    <a:cubicBezTo>
                      <a:pt x="29" y="27"/>
                      <a:pt x="29" y="27"/>
                      <a:pt x="28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6"/>
                      <a:pt x="28" y="25"/>
                      <a:pt x="28" y="25"/>
                    </a:cubicBezTo>
                    <a:cubicBezTo>
                      <a:pt x="28" y="25"/>
                      <a:pt x="29" y="26"/>
                      <a:pt x="2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1" y="26"/>
                      <a:pt x="31" y="27"/>
                      <a:pt x="31" y="27"/>
                    </a:cubicBezTo>
                    <a:cubicBezTo>
                      <a:pt x="31" y="27"/>
                      <a:pt x="32" y="27"/>
                      <a:pt x="32" y="28"/>
                    </a:cubicBezTo>
                    <a:cubicBezTo>
                      <a:pt x="32" y="28"/>
                      <a:pt x="32" y="27"/>
                      <a:pt x="33" y="27"/>
                    </a:cubicBezTo>
                    <a:cubicBezTo>
                      <a:pt x="33" y="27"/>
                      <a:pt x="33" y="29"/>
                      <a:pt x="34" y="28"/>
                    </a:cubicBezTo>
                    <a:cubicBezTo>
                      <a:pt x="34" y="28"/>
                      <a:pt x="34" y="28"/>
                      <a:pt x="34" y="27"/>
                    </a:cubicBezTo>
                    <a:cubicBezTo>
                      <a:pt x="34" y="27"/>
                      <a:pt x="34" y="27"/>
                      <a:pt x="35" y="27"/>
                    </a:cubicBezTo>
                    <a:cubicBezTo>
                      <a:pt x="35" y="27"/>
                      <a:pt x="34" y="26"/>
                      <a:pt x="35" y="26"/>
                    </a:cubicBezTo>
                    <a:cubicBezTo>
                      <a:pt x="35" y="26"/>
                      <a:pt x="36" y="26"/>
                      <a:pt x="36" y="26"/>
                    </a:cubicBezTo>
                    <a:cubicBezTo>
                      <a:pt x="36" y="26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3" y="22"/>
                      <a:pt x="33" y="21"/>
                      <a:pt x="33" y="21"/>
                    </a:cubicBezTo>
                    <a:cubicBezTo>
                      <a:pt x="33" y="21"/>
                      <a:pt x="33" y="20"/>
                      <a:pt x="33" y="20"/>
                    </a:cubicBezTo>
                    <a:cubicBezTo>
                      <a:pt x="33" y="20"/>
                      <a:pt x="33" y="19"/>
                      <a:pt x="33" y="19"/>
                    </a:cubicBezTo>
                    <a:cubicBezTo>
                      <a:pt x="33" y="19"/>
                      <a:pt x="33" y="19"/>
                      <a:pt x="34" y="19"/>
                    </a:cubicBezTo>
                    <a:cubicBezTo>
                      <a:pt x="34" y="19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8"/>
                      <a:pt x="35" y="18"/>
                      <a:pt x="36" y="19"/>
                    </a:cubicBezTo>
                    <a:cubicBezTo>
                      <a:pt x="36" y="19"/>
                      <a:pt x="36" y="19"/>
                      <a:pt x="37" y="19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1"/>
                      <a:pt x="38" y="21"/>
                    </a:cubicBezTo>
                    <a:cubicBezTo>
                      <a:pt x="38" y="21"/>
                      <a:pt x="38" y="21"/>
                      <a:pt x="38" y="22"/>
                    </a:cubicBezTo>
                    <a:cubicBezTo>
                      <a:pt x="38" y="22"/>
                      <a:pt x="39" y="22"/>
                      <a:pt x="39" y="22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0"/>
                      <a:pt x="41" y="20"/>
                      <a:pt x="42" y="20"/>
                    </a:cubicBezTo>
                    <a:cubicBezTo>
                      <a:pt x="42" y="20"/>
                      <a:pt x="42" y="21"/>
                      <a:pt x="43" y="21"/>
                    </a:cubicBezTo>
                    <a:cubicBezTo>
                      <a:pt x="43" y="21"/>
                      <a:pt x="43" y="20"/>
                      <a:pt x="43" y="20"/>
                    </a:cubicBezTo>
                    <a:cubicBezTo>
                      <a:pt x="44" y="20"/>
                      <a:pt x="44" y="20"/>
                      <a:pt x="44" y="19"/>
                    </a:cubicBezTo>
                    <a:cubicBezTo>
                      <a:pt x="45" y="19"/>
                      <a:pt x="44" y="19"/>
                      <a:pt x="45" y="19"/>
                    </a:cubicBezTo>
                    <a:cubicBezTo>
                      <a:pt x="45" y="18"/>
                      <a:pt x="45" y="19"/>
                      <a:pt x="45" y="19"/>
                    </a:cubicBezTo>
                    <a:cubicBezTo>
                      <a:pt x="46" y="19"/>
                      <a:pt x="46" y="19"/>
                      <a:pt x="46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7"/>
                      <a:pt x="46" y="17"/>
                      <a:pt x="46" y="17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24" name="Freeform 216"/>
              <p:cNvSpPr>
                <a:spLocks/>
              </p:cNvSpPr>
              <p:nvPr/>
            </p:nvSpPr>
            <p:spPr bwMode="auto">
              <a:xfrm>
                <a:off x="2487614" y="1173164"/>
                <a:ext cx="33338" cy="22225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0 h 2"/>
                  <a:gd name="T4" fmla="*/ 0 w 3"/>
                  <a:gd name="T5" fmla="*/ 1 h 2"/>
                  <a:gd name="T6" fmla="*/ 0 w 3"/>
                  <a:gd name="T7" fmla="*/ 1 h 2"/>
                  <a:gd name="T8" fmla="*/ 1 w 3"/>
                  <a:gd name="T9" fmla="*/ 2 h 2"/>
                  <a:gd name="T10" fmla="*/ 1 w 3"/>
                  <a:gd name="T11" fmla="*/ 1 h 2"/>
                  <a:gd name="T12" fmla="*/ 2 w 3"/>
                  <a:gd name="T13" fmla="*/ 1 h 2"/>
                  <a:gd name="T14" fmla="*/ 2 w 3"/>
                  <a:gd name="T15" fmla="*/ 0 h 2"/>
                  <a:gd name="T16" fmla="*/ 2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25" name="Freeform 217"/>
              <p:cNvSpPr>
                <a:spLocks/>
              </p:cNvSpPr>
              <p:nvPr/>
            </p:nvSpPr>
            <p:spPr bwMode="auto">
              <a:xfrm>
                <a:off x="2779714" y="1476376"/>
                <a:ext cx="173038" cy="161925"/>
              </a:xfrm>
              <a:custGeom>
                <a:avLst/>
                <a:gdLst>
                  <a:gd name="T0" fmla="*/ 14 w 16"/>
                  <a:gd name="T1" fmla="*/ 11 h 15"/>
                  <a:gd name="T2" fmla="*/ 14 w 16"/>
                  <a:gd name="T3" fmla="*/ 10 h 15"/>
                  <a:gd name="T4" fmla="*/ 14 w 16"/>
                  <a:gd name="T5" fmla="*/ 9 h 15"/>
                  <a:gd name="T6" fmla="*/ 15 w 16"/>
                  <a:gd name="T7" fmla="*/ 7 h 15"/>
                  <a:gd name="T8" fmla="*/ 14 w 16"/>
                  <a:gd name="T9" fmla="*/ 6 h 15"/>
                  <a:gd name="T10" fmla="*/ 13 w 16"/>
                  <a:gd name="T11" fmla="*/ 6 h 15"/>
                  <a:gd name="T12" fmla="*/ 12 w 16"/>
                  <a:gd name="T13" fmla="*/ 6 h 15"/>
                  <a:gd name="T14" fmla="*/ 10 w 16"/>
                  <a:gd name="T15" fmla="*/ 6 h 15"/>
                  <a:gd name="T16" fmla="*/ 10 w 16"/>
                  <a:gd name="T17" fmla="*/ 5 h 15"/>
                  <a:gd name="T18" fmla="*/ 9 w 16"/>
                  <a:gd name="T19" fmla="*/ 4 h 15"/>
                  <a:gd name="T20" fmla="*/ 11 w 16"/>
                  <a:gd name="T21" fmla="*/ 2 h 15"/>
                  <a:gd name="T22" fmla="*/ 12 w 16"/>
                  <a:gd name="T23" fmla="*/ 1 h 15"/>
                  <a:gd name="T24" fmla="*/ 10 w 16"/>
                  <a:gd name="T25" fmla="*/ 1 h 15"/>
                  <a:gd name="T26" fmla="*/ 8 w 16"/>
                  <a:gd name="T27" fmla="*/ 3 h 15"/>
                  <a:gd name="T28" fmla="*/ 6 w 16"/>
                  <a:gd name="T29" fmla="*/ 5 h 15"/>
                  <a:gd name="T30" fmla="*/ 4 w 16"/>
                  <a:gd name="T31" fmla="*/ 7 h 15"/>
                  <a:gd name="T32" fmla="*/ 2 w 16"/>
                  <a:gd name="T33" fmla="*/ 8 h 15"/>
                  <a:gd name="T34" fmla="*/ 2 w 16"/>
                  <a:gd name="T35" fmla="*/ 10 h 15"/>
                  <a:gd name="T36" fmla="*/ 0 w 16"/>
                  <a:gd name="T37" fmla="*/ 12 h 15"/>
                  <a:gd name="T38" fmla="*/ 3 w 16"/>
                  <a:gd name="T39" fmla="*/ 12 h 15"/>
                  <a:gd name="T40" fmla="*/ 5 w 16"/>
                  <a:gd name="T41" fmla="*/ 12 h 15"/>
                  <a:gd name="T42" fmla="*/ 7 w 16"/>
                  <a:gd name="T43" fmla="*/ 12 h 15"/>
                  <a:gd name="T44" fmla="*/ 9 w 16"/>
                  <a:gd name="T45" fmla="*/ 12 h 15"/>
                  <a:gd name="T46" fmla="*/ 8 w 16"/>
                  <a:gd name="T47" fmla="*/ 13 h 15"/>
                  <a:gd name="T48" fmla="*/ 8 w 16"/>
                  <a:gd name="T49" fmla="*/ 14 h 15"/>
                  <a:gd name="T50" fmla="*/ 10 w 16"/>
                  <a:gd name="T51" fmla="*/ 13 h 15"/>
                  <a:gd name="T52" fmla="*/ 12 w 16"/>
                  <a:gd name="T53" fmla="*/ 12 h 15"/>
                  <a:gd name="T54" fmla="*/ 12 w 16"/>
                  <a:gd name="T55" fmla="*/ 13 h 15"/>
                  <a:gd name="T56" fmla="*/ 11 w 16"/>
                  <a:gd name="T57" fmla="*/ 14 h 15"/>
                  <a:gd name="T58" fmla="*/ 13 w 16"/>
                  <a:gd name="T59" fmla="*/ 15 h 15"/>
                  <a:gd name="T60" fmla="*/ 14 w 16"/>
                  <a:gd name="T61" fmla="*/ 14 h 15"/>
                  <a:gd name="T62" fmla="*/ 16 w 16"/>
                  <a:gd name="T63" fmla="*/ 12 h 15"/>
                  <a:gd name="T64" fmla="*/ 15 w 16"/>
                  <a:gd name="T65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" h="15">
                    <a:moveTo>
                      <a:pt x="15" y="11"/>
                    </a:moveTo>
                    <a:cubicBezTo>
                      <a:pt x="14" y="11"/>
                      <a:pt x="14" y="12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5" y="10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8"/>
                      <a:pt x="14" y="8"/>
                    </a:cubicBezTo>
                    <a:cubicBezTo>
                      <a:pt x="14" y="8"/>
                      <a:pt x="15" y="8"/>
                      <a:pt x="15" y="7"/>
                    </a:cubicBezTo>
                    <a:cubicBezTo>
                      <a:pt x="15" y="7"/>
                      <a:pt x="14" y="7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0" y="6"/>
                    </a:cubicBezTo>
                    <a:cubicBezTo>
                      <a:pt x="10" y="5"/>
                      <a:pt x="11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4"/>
                    </a:cubicBezTo>
                    <a:cubicBezTo>
                      <a:pt x="9" y="4"/>
                      <a:pt x="10" y="4"/>
                      <a:pt x="10" y="3"/>
                    </a:cubicBezTo>
                    <a:cubicBezTo>
                      <a:pt x="10" y="3"/>
                      <a:pt x="11" y="3"/>
                      <a:pt x="11" y="2"/>
                    </a:cubicBezTo>
                    <a:cubicBezTo>
                      <a:pt x="11" y="2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7" y="3"/>
                      <a:pt x="7" y="3"/>
                      <a:pt x="7" y="4"/>
                    </a:cubicBezTo>
                    <a:cubicBezTo>
                      <a:pt x="7" y="4"/>
                      <a:pt x="6" y="4"/>
                      <a:pt x="6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1"/>
                      <a:pt x="0" y="10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3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3"/>
                      <a:pt x="7" y="13"/>
                      <a:pt x="7" y="13"/>
                    </a:cubicBezTo>
                    <a:cubicBezTo>
                      <a:pt x="7" y="14"/>
                      <a:pt x="8" y="14"/>
                      <a:pt x="8" y="14"/>
                    </a:cubicBezTo>
                    <a:cubicBezTo>
                      <a:pt x="8" y="14"/>
                      <a:pt x="9" y="14"/>
                      <a:pt x="9" y="14"/>
                    </a:cubicBezTo>
                    <a:cubicBezTo>
                      <a:pt x="10" y="14"/>
                      <a:pt x="10" y="14"/>
                      <a:pt x="10" y="13"/>
                    </a:cubicBezTo>
                    <a:cubicBezTo>
                      <a:pt x="10" y="13"/>
                      <a:pt x="10" y="13"/>
                      <a:pt x="11" y="12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3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5"/>
                      <a:pt x="13" y="15"/>
                    </a:cubicBezTo>
                    <a:cubicBezTo>
                      <a:pt x="13" y="15"/>
                      <a:pt x="14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6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6" y="11"/>
                      <a:pt x="15" y="11"/>
                      <a:pt x="15" y="1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26" name="Freeform 218"/>
              <p:cNvSpPr>
                <a:spLocks/>
              </p:cNvSpPr>
              <p:nvPr/>
            </p:nvSpPr>
            <p:spPr bwMode="auto">
              <a:xfrm>
                <a:off x="2682876" y="1530351"/>
                <a:ext cx="65088" cy="31750"/>
              </a:xfrm>
              <a:custGeom>
                <a:avLst/>
                <a:gdLst>
                  <a:gd name="T0" fmla="*/ 3 w 6"/>
                  <a:gd name="T1" fmla="*/ 3 h 3"/>
                  <a:gd name="T2" fmla="*/ 4 w 6"/>
                  <a:gd name="T3" fmla="*/ 3 h 3"/>
                  <a:gd name="T4" fmla="*/ 6 w 6"/>
                  <a:gd name="T5" fmla="*/ 2 h 3"/>
                  <a:gd name="T6" fmla="*/ 5 w 6"/>
                  <a:gd name="T7" fmla="*/ 1 h 3"/>
                  <a:gd name="T8" fmla="*/ 4 w 6"/>
                  <a:gd name="T9" fmla="*/ 1 h 3"/>
                  <a:gd name="T10" fmla="*/ 3 w 6"/>
                  <a:gd name="T11" fmla="*/ 1 h 3"/>
                  <a:gd name="T12" fmla="*/ 3 w 6"/>
                  <a:gd name="T13" fmla="*/ 0 h 3"/>
                  <a:gd name="T14" fmla="*/ 1 w 6"/>
                  <a:gd name="T15" fmla="*/ 0 h 3"/>
                  <a:gd name="T16" fmla="*/ 0 w 6"/>
                  <a:gd name="T17" fmla="*/ 0 h 3"/>
                  <a:gd name="T18" fmla="*/ 0 w 6"/>
                  <a:gd name="T19" fmla="*/ 1 h 3"/>
                  <a:gd name="T20" fmla="*/ 1 w 6"/>
                  <a:gd name="T21" fmla="*/ 1 h 3"/>
                  <a:gd name="T22" fmla="*/ 1 w 6"/>
                  <a:gd name="T23" fmla="*/ 1 h 3"/>
                  <a:gd name="T24" fmla="*/ 2 w 6"/>
                  <a:gd name="T25" fmla="*/ 2 h 3"/>
                  <a:gd name="T26" fmla="*/ 3 w 6"/>
                  <a:gd name="T27" fmla="*/ 3 h 3"/>
                  <a:gd name="T28" fmla="*/ 3 w 6"/>
                  <a:gd name="T2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" h="3">
                    <a:moveTo>
                      <a:pt x="3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3"/>
                      <a:pt x="6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27" name="Freeform 219"/>
              <p:cNvSpPr>
                <a:spLocks/>
              </p:cNvSpPr>
              <p:nvPr/>
            </p:nvSpPr>
            <p:spPr bwMode="auto">
              <a:xfrm>
                <a:off x="2714626" y="1595439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2 h 2"/>
                  <a:gd name="T8" fmla="*/ 1 w 2"/>
                  <a:gd name="T9" fmla="*/ 1 h 2"/>
                  <a:gd name="T10" fmla="*/ 1 w 2"/>
                  <a:gd name="T11" fmla="*/ 0 h 2"/>
                  <a:gd name="T12" fmla="*/ 1 w 2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2" y="1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28" name="Freeform 220"/>
              <p:cNvSpPr>
                <a:spLocks/>
              </p:cNvSpPr>
              <p:nvPr/>
            </p:nvSpPr>
            <p:spPr bwMode="auto">
              <a:xfrm>
                <a:off x="2649539" y="1616076"/>
                <a:ext cx="65088" cy="42863"/>
              </a:xfrm>
              <a:custGeom>
                <a:avLst/>
                <a:gdLst>
                  <a:gd name="T0" fmla="*/ 1 w 6"/>
                  <a:gd name="T1" fmla="*/ 0 h 4"/>
                  <a:gd name="T2" fmla="*/ 1 w 6"/>
                  <a:gd name="T3" fmla="*/ 0 h 4"/>
                  <a:gd name="T4" fmla="*/ 0 w 6"/>
                  <a:gd name="T5" fmla="*/ 1 h 4"/>
                  <a:gd name="T6" fmla="*/ 0 w 6"/>
                  <a:gd name="T7" fmla="*/ 2 h 4"/>
                  <a:gd name="T8" fmla="*/ 1 w 6"/>
                  <a:gd name="T9" fmla="*/ 3 h 4"/>
                  <a:gd name="T10" fmla="*/ 2 w 6"/>
                  <a:gd name="T11" fmla="*/ 3 h 4"/>
                  <a:gd name="T12" fmla="*/ 3 w 6"/>
                  <a:gd name="T13" fmla="*/ 3 h 4"/>
                  <a:gd name="T14" fmla="*/ 3 w 6"/>
                  <a:gd name="T15" fmla="*/ 4 h 4"/>
                  <a:gd name="T16" fmla="*/ 4 w 6"/>
                  <a:gd name="T17" fmla="*/ 3 h 4"/>
                  <a:gd name="T18" fmla="*/ 5 w 6"/>
                  <a:gd name="T19" fmla="*/ 3 h 4"/>
                  <a:gd name="T20" fmla="*/ 6 w 6"/>
                  <a:gd name="T21" fmla="*/ 2 h 4"/>
                  <a:gd name="T22" fmla="*/ 5 w 6"/>
                  <a:gd name="T23" fmla="*/ 2 h 4"/>
                  <a:gd name="T24" fmla="*/ 4 w 6"/>
                  <a:gd name="T25" fmla="*/ 2 h 4"/>
                  <a:gd name="T26" fmla="*/ 3 w 6"/>
                  <a:gd name="T27" fmla="*/ 2 h 4"/>
                  <a:gd name="T28" fmla="*/ 2 w 6"/>
                  <a:gd name="T29" fmla="*/ 1 h 4"/>
                  <a:gd name="T30" fmla="*/ 2 w 6"/>
                  <a:gd name="T31" fmla="*/ 1 h 4"/>
                  <a:gd name="T32" fmla="*/ 1 w 6"/>
                  <a:gd name="T3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" h="4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2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2" y="0"/>
                      <a:pt x="1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29" name="Freeform 221"/>
              <p:cNvSpPr>
                <a:spLocks/>
              </p:cNvSpPr>
              <p:nvPr/>
            </p:nvSpPr>
            <p:spPr bwMode="auto">
              <a:xfrm>
                <a:off x="2714626" y="1616076"/>
                <a:ext cx="42863" cy="42863"/>
              </a:xfrm>
              <a:custGeom>
                <a:avLst/>
                <a:gdLst>
                  <a:gd name="T0" fmla="*/ 4 w 4"/>
                  <a:gd name="T1" fmla="*/ 2 h 4"/>
                  <a:gd name="T2" fmla="*/ 4 w 4"/>
                  <a:gd name="T3" fmla="*/ 0 h 4"/>
                  <a:gd name="T4" fmla="*/ 3 w 4"/>
                  <a:gd name="T5" fmla="*/ 0 h 4"/>
                  <a:gd name="T6" fmla="*/ 2 w 4"/>
                  <a:gd name="T7" fmla="*/ 1 h 4"/>
                  <a:gd name="T8" fmla="*/ 2 w 4"/>
                  <a:gd name="T9" fmla="*/ 1 h 4"/>
                  <a:gd name="T10" fmla="*/ 1 w 4"/>
                  <a:gd name="T11" fmla="*/ 2 h 4"/>
                  <a:gd name="T12" fmla="*/ 1 w 4"/>
                  <a:gd name="T13" fmla="*/ 3 h 4"/>
                  <a:gd name="T14" fmla="*/ 0 w 4"/>
                  <a:gd name="T15" fmla="*/ 3 h 4"/>
                  <a:gd name="T16" fmla="*/ 0 w 4"/>
                  <a:gd name="T17" fmla="*/ 3 h 4"/>
                  <a:gd name="T18" fmla="*/ 1 w 4"/>
                  <a:gd name="T19" fmla="*/ 4 h 4"/>
                  <a:gd name="T20" fmla="*/ 2 w 4"/>
                  <a:gd name="T21" fmla="*/ 4 h 4"/>
                  <a:gd name="T22" fmla="*/ 3 w 4"/>
                  <a:gd name="T23" fmla="*/ 4 h 4"/>
                  <a:gd name="T24" fmla="*/ 4 w 4"/>
                  <a:gd name="T25" fmla="*/ 4 h 4"/>
                  <a:gd name="T26" fmla="*/ 4 w 4"/>
                  <a:gd name="T27" fmla="*/ 3 h 4"/>
                  <a:gd name="T28" fmla="*/ 3 w 4"/>
                  <a:gd name="T29" fmla="*/ 2 h 4"/>
                  <a:gd name="T30" fmla="*/ 4 w 4"/>
                  <a:gd name="T3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4" y="1"/>
                      <a:pt x="4" y="1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30" name="Freeform 222"/>
              <p:cNvSpPr>
                <a:spLocks/>
              </p:cNvSpPr>
              <p:nvPr/>
            </p:nvSpPr>
            <p:spPr bwMode="auto">
              <a:xfrm>
                <a:off x="2811464" y="1184276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  <a:gd name="T12" fmla="*/ 0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31" name="Freeform 223"/>
              <p:cNvSpPr>
                <a:spLocks/>
              </p:cNvSpPr>
              <p:nvPr/>
            </p:nvSpPr>
            <p:spPr bwMode="auto">
              <a:xfrm>
                <a:off x="2413001" y="1335089"/>
                <a:ext cx="20638" cy="22225"/>
              </a:xfrm>
              <a:custGeom>
                <a:avLst/>
                <a:gdLst>
                  <a:gd name="T0" fmla="*/ 6 w 13"/>
                  <a:gd name="T1" fmla="*/ 0 h 14"/>
                  <a:gd name="T2" fmla="*/ 0 w 13"/>
                  <a:gd name="T3" fmla="*/ 7 h 14"/>
                  <a:gd name="T4" fmla="*/ 0 w 13"/>
                  <a:gd name="T5" fmla="*/ 14 h 14"/>
                  <a:gd name="T6" fmla="*/ 0 w 13"/>
                  <a:gd name="T7" fmla="*/ 14 h 14"/>
                  <a:gd name="T8" fmla="*/ 6 w 13"/>
                  <a:gd name="T9" fmla="*/ 14 h 14"/>
                  <a:gd name="T10" fmla="*/ 13 w 13"/>
                  <a:gd name="T11" fmla="*/ 7 h 14"/>
                  <a:gd name="T12" fmla="*/ 13 w 13"/>
                  <a:gd name="T13" fmla="*/ 0 h 14"/>
                  <a:gd name="T14" fmla="*/ 6 w 13"/>
                  <a:gd name="T15" fmla="*/ 0 h 14"/>
                  <a:gd name="T16" fmla="*/ 6 w 13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lnTo>
                      <a:pt x="0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6" y="14"/>
                    </a:lnTo>
                    <a:lnTo>
                      <a:pt x="13" y="7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32" name="Freeform 224"/>
              <p:cNvSpPr>
                <a:spLocks/>
              </p:cNvSpPr>
              <p:nvPr/>
            </p:nvSpPr>
            <p:spPr bwMode="auto">
              <a:xfrm>
                <a:off x="2413001" y="1335089"/>
                <a:ext cx="20638" cy="22225"/>
              </a:xfrm>
              <a:custGeom>
                <a:avLst/>
                <a:gdLst>
                  <a:gd name="T0" fmla="*/ 6 w 13"/>
                  <a:gd name="T1" fmla="*/ 0 h 14"/>
                  <a:gd name="T2" fmla="*/ 0 w 13"/>
                  <a:gd name="T3" fmla="*/ 7 h 14"/>
                  <a:gd name="T4" fmla="*/ 0 w 13"/>
                  <a:gd name="T5" fmla="*/ 14 h 14"/>
                  <a:gd name="T6" fmla="*/ 0 w 13"/>
                  <a:gd name="T7" fmla="*/ 14 h 14"/>
                  <a:gd name="T8" fmla="*/ 6 w 13"/>
                  <a:gd name="T9" fmla="*/ 14 h 14"/>
                  <a:gd name="T10" fmla="*/ 13 w 13"/>
                  <a:gd name="T11" fmla="*/ 7 h 14"/>
                  <a:gd name="T12" fmla="*/ 13 w 13"/>
                  <a:gd name="T13" fmla="*/ 0 h 14"/>
                  <a:gd name="T14" fmla="*/ 6 w 13"/>
                  <a:gd name="T15" fmla="*/ 0 h 14"/>
                  <a:gd name="T16" fmla="*/ 6 w 13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lnTo>
                      <a:pt x="0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6" y="14"/>
                    </a:lnTo>
                    <a:lnTo>
                      <a:pt x="13" y="7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6" y="0"/>
                    </a:ln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33" name="Freeform 227"/>
              <p:cNvSpPr>
                <a:spLocks/>
              </p:cNvSpPr>
              <p:nvPr/>
            </p:nvSpPr>
            <p:spPr bwMode="auto">
              <a:xfrm>
                <a:off x="1127126" y="1431926"/>
                <a:ext cx="22225" cy="44450"/>
              </a:xfrm>
              <a:custGeom>
                <a:avLst/>
                <a:gdLst>
                  <a:gd name="T0" fmla="*/ 1 w 2"/>
                  <a:gd name="T1" fmla="*/ 2 h 4"/>
                  <a:gd name="T2" fmla="*/ 1 w 2"/>
                  <a:gd name="T3" fmla="*/ 3 h 4"/>
                  <a:gd name="T4" fmla="*/ 1 w 2"/>
                  <a:gd name="T5" fmla="*/ 4 h 4"/>
                  <a:gd name="T6" fmla="*/ 2 w 2"/>
                  <a:gd name="T7" fmla="*/ 3 h 4"/>
                  <a:gd name="T8" fmla="*/ 2 w 2"/>
                  <a:gd name="T9" fmla="*/ 2 h 4"/>
                  <a:gd name="T10" fmla="*/ 2 w 2"/>
                  <a:gd name="T11" fmla="*/ 1 h 4"/>
                  <a:gd name="T12" fmla="*/ 2 w 2"/>
                  <a:gd name="T13" fmla="*/ 1 h 4"/>
                  <a:gd name="T14" fmla="*/ 1 w 2"/>
                  <a:gd name="T15" fmla="*/ 1 h 4"/>
                  <a:gd name="T16" fmla="*/ 0 w 2"/>
                  <a:gd name="T17" fmla="*/ 1 h 4"/>
                  <a:gd name="T18" fmla="*/ 0 w 2"/>
                  <a:gd name="T19" fmla="*/ 1 h 4"/>
                  <a:gd name="T20" fmla="*/ 1 w 2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4">
                    <a:moveTo>
                      <a:pt x="1" y="2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34" name="Freeform 228"/>
              <p:cNvSpPr>
                <a:spLocks/>
              </p:cNvSpPr>
              <p:nvPr/>
            </p:nvSpPr>
            <p:spPr bwMode="auto">
              <a:xfrm>
                <a:off x="1127126" y="1411289"/>
                <a:ext cx="53975" cy="20638"/>
              </a:xfrm>
              <a:custGeom>
                <a:avLst/>
                <a:gdLst>
                  <a:gd name="T0" fmla="*/ 1 w 5"/>
                  <a:gd name="T1" fmla="*/ 2 h 2"/>
                  <a:gd name="T2" fmla="*/ 2 w 5"/>
                  <a:gd name="T3" fmla="*/ 2 h 2"/>
                  <a:gd name="T4" fmla="*/ 3 w 5"/>
                  <a:gd name="T5" fmla="*/ 2 h 2"/>
                  <a:gd name="T6" fmla="*/ 3 w 5"/>
                  <a:gd name="T7" fmla="*/ 1 h 2"/>
                  <a:gd name="T8" fmla="*/ 5 w 5"/>
                  <a:gd name="T9" fmla="*/ 0 h 2"/>
                  <a:gd name="T10" fmla="*/ 4 w 5"/>
                  <a:gd name="T11" fmla="*/ 0 h 2"/>
                  <a:gd name="T12" fmla="*/ 3 w 5"/>
                  <a:gd name="T13" fmla="*/ 0 h 2"/>
                  <a:gd name="T14" fmla="*/ 2 w 5"/>
                  <a:gd name="T15" fmla="*/ 0 h 2"/>
                  <a:gd name="T16" fmla="*/ 1 w 5"/>
                  <a:gd name="T17" fmla="*/ 0 h 2"/>
                  <a:gd name="T18" fmla="*/ 0 w 5"/>
                  <a:gd name="T19" fmla="*/ 1 h 2"/>
                  <a:gd name="T20" fmla="*/ 1 w 5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2">
                    <a:moveTo>
                      <a:pt x="1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4" y="1"/>
                      <a:pt x="5" y="1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35" name="Freeform 229"/>
              <p:cNvSpPr>
                <a:spLocks/>
              </p:cNvSpPr>
              <p:nvPr/>
            </p:nvSpPr>
            <p:spPr bwMode="auto">
              <a:xfrm>
                <a:off x="1160464" y="1497014"/>
                <a:ext cx="85725" cy="87313"/>
              </a:xfrm>
              <a:custGeom>
                <a:avLst/>
                <a:gdLst>
                  <a:gd name="T0" fmla="*/ 7 w 8"/>
                  <a:gd name="T1" fmla="*/ 3 h 8"/>
                  <a:gd name="T2" fmla="*/ 6 w 8"/>
                  <a:gd name="T3" fmla="*/ 2 h 8"/>
                  <a:gd name="T4" fmla="*/ 5 w 8"/>
                  <a:gd name="T5" fmla="*/ 2 h 8"/>
                  <a:gd name="T6" fmla="*/ 4 w 8"/>
                  <a:gd name="T7" fmla="*/ 2 h 8"/>
                  <a:gd name="T8" fmla="*/ 3 w 8"/>
                  <a:gd name="T9" fmla="*/ 1 h 8"/>
                  <a:gd name="T10" fmla="*/ 2 w 8"/>
                  <a:gd name="T11" fmla="*/ 1 h 8"/>
                  <a:gd name="T12" fmla="*/ 1 w 8"/>
                  <a:gd name="T13" fmla="*/ 1 h 8"/>
                  <a:gd name="T14" fmla="*/ 1 w 8"/>
                  <a:gd name="T15" fmla="*/ 2 h 8"/>
                  <a:gd name="T16" fmla="*/ 1 w 8"/>
                  <a:gd name="T17" fmla="*/ 3 h 8"/>
                  <a:gd name="T18" fmla="*/ 2 w 8"/>
                  <a:gd name="T19" fmla="*/ 3 h 8"/>
                  <a:gd name="T20" fmla="*/ 2 w 8"/>
                  <a:gd name="T21" fmla="*/ 4 h 8"/>
                  <a:gd name="T22" fmla="*/ 4 w 8"/>
                  <a:gd name="T23" fmla="*/ 5 h 8"/>
                  <a:gd name="T24" fmla="*/ 4 w 8"/>
                  <a:gd name="T25" fmla="*/ 6 h 8"/>
                  <a:gd name="T26" fmla="*/ 4 w 8"/>
                  <a:gd name="T27" fmla="*/ 7 h 8"/>
                  <a:gd name="T28" fmla="*/ 6 w 8"/>
                  <a:gd name="T29" fmla="*/ 7 h 8"/>
                  <a:gd name="T30" fmla="*/ 6 w 8"/>
                  <a:gd name="T31" fmla="*/ 7 h 8"/>
                  <a:gd name="T32" fmla="*/ 7 w 8"/>
                  <a:gd name="T33" fmla="*/ 8 h 8"/>
                  <a:gd name="T34" fmla="*/ 8 w 8"/>
                  <a:gd name="T35" fmla="*/ 7 h 8"/>
                  <a:gd name="T36" fmla="*/ 8 w 8"/>
                  <a:gd name="T37" fmla="*/ 7 h 8"/>
                  <a:gd name="T38" fmla="*/ 8 w 8"/>
                  <a:gd name="T39" fmla="*/ 6 h 8"/>
                  <a:gd name="T40" fmla="*/ 7 w 8"/>
                  <a:gd name="T41" fmla="*/ 5 h 8"/>
                  <a:gd name="T42" fmla="*/ 7 w 8"/>
                  <a:gd name="T43" fmla="*/ 4 h 8"/>
                  <a:gd name="T44" fmla="*/ 7 w 8"/>
                  <a:gd name="T4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" h="8">
                    <a:moveTo>
                      <a:pt x="7" y="3"/>
                    </a:move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5"/>
                      <a:pt x="7" y="6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7" y="4"/>
                      <a:pt x="7" y="4"/>
                      <a:pt x="7" y="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36" name="Freeform 230"/>
              <p:cNvSpPr>
                <a:spLocks/>
              </p:cNvSpPr>
              <p:nvPr/>
            </p:nvSpPr>
            <p:spPr bwMode="auto">
              <a:xfrm>
                <a:off x="1828801" y="2611439"/>
                <a:ext cx="130175" cy="128588"/>
              </a:xfrm>
              <a:custGeom>
                <a:avLst/>
                <a:gdLst>
                  <a:gd name="T0" fmla="*/ 11 w 12"/>
                  <a:gd name="T1" fmla="*/ 0 h 12"/>
                  <a:gd name="T2" fmla="*/ 10 w 12"/>
                  <a:gd name="T3" fmla="*/ 1 h 12"/>
                  <a:gd name="T4" fmla="*/ 9 w 12"/>
                  <a:gd name="T5" fmla="*/ 1 h 12"/>
                  <a:gd name="T6" fmla="*/ 9 w 12"/>
                  <a:gd name="T7" fmla="*/ 1 h 12"/>
                  <a:gd name="T8" fmla="*/ 8 w 12"/>
                  <a:gd name="T9" fmla="*/ 2 h 12"/>
                  <a:gd name="T10" fmla="*/ 7 w 12"/>
                  <a:gd name="T11" fmla="*/ 2 h 12"/>
                  <a:gd name="T12" fmla="*/ 7 w 12"/>
                  <a:gd name="T13" fmla="*/ 1 h 12"/>
                  <a:gd name="T14" fmla="*/ 6 w 12"/>
                  <a:gd name="T15" fmla="*/ 2 h 12"/>
                  <a:gd name="T16" fmla="*/ 5 w 12"/>
                  <a:gd name="T17" fmla="*/ 3 h 12"/>
                  <a:gd name="T18" fmla="*/ 5 w 12"/>
                  <a:gd name="T19" fmla="*/ 4 h 12"/>
                  <a:gd name="T20" fmla="*/ 3 w 12"/>
                  <a:gd name="T21" fmla="*/ 3 h 12"/>
                  <a:gd name="T22" fmla="*/ 3 w 12"/>
                  <a:gd name="T23" fmla="*/ 4 h 12"/>
                  <a:gd name="T24" fmla="*/ 2 w 12"/>
                  <a:gd name="T25" fmla="*/ 4 h 12"/>
                  <a:gd name="T26" fmla="*/ 2 w 12"/>
                  <a:gd name="T27" fmla="*/ 5 h 12"/>
                  <a:gd name="T28" fmla="*/ 1 w 12"/>
                  <a:gd name="T29" fmla="*/ 6 h 12"/>
                  <a:gd name="T30" fmla="*/ 0 w 12"/>
                  <a:gd name="T31" fmla="*/ 6 h 12"/>
                  <a:gd name="T32" fmla="*/ 0 w 12"/>
                  <a:gd name="T33" fmla="*/ 6 h 12"/>
                  <a:gd name="T34" fmla="*/ 0 w 12"/>
                  <a:gd name="T35" fmla="*/ 7 h 12"/>
                  <a:gd name="T36" fmla="*/ 1 w 12"/>
                  <a:gd name="T37" fmla="*/ 7 h 12"/>
                  <a:gd name="T38" fmla="*/ 1 w 12"/>
                  <a:gd name="T39" fmla="*/ 8 h 12"/>
                  <a:gd name="T40" fmla="*/ 2 w 12"/>
                  <a:gd name="T41" fmla="*/ 9 h 12"/>
                  <a:gd name="T42" fmla="*/ 3 w 12"/>
                  <a:gd name="T43" fmla="*/ 10 h 12"/>
                  <a:gd name="T44" fmla="*/ 4 w 12"/>
                  <a:gd name="T45" fmla="*/ 11 h 12"/>
                  <a:gd name="T46" fmla="*/ 4 w 12"/>
                  <a:gd name="T47" fmla="*/ 11 h 12"/>
                  <a:gd name="T48" fmla="*/ 5 w 12"/>
                  <a:gd name="T49" fmla="*/ 11 h 12"/>
                  <a:gd name="T50" fmla="*/ 6 w 12"/>
                  <a:gd name="T51" fmla="*/ 12 h 12"/>
                  <a:gd name="T52" fmla="*/ 6 w 12"/>
                  <a:gd name="T53" fmla="*/ 12 h 12"/>
                  <a:gd name="T54" fmla="*/ 7 w 12"/>
                  <a:gd name="T55" fmla="*/ 12 h 12"/>
                  <a:gd name="T56" fmla="*/ 8 w 12"/>
                  <a:gd name="T57" fmla="*/ 12 h 12"/>
                  <a:gd name="T58" fmla="*/ 9 w 12"/>
                  <a:gd name="T59" fmla="*/ 12 h 12"/>
                  <a:gd name="T60" fmla="*/ 9 w 12"/>
                  <a:gd name="T61" fmla="*/ 12 h 12"/>
                  <a:gd name="T62" fmla="*/ 10 w 12"/>
                  <a:gd name="T63" fmla="*/ 12 h 12"/>
                  <a:gd name="T64" fmla="*/ 10 w 12"/>
                  <a:gd name="T65" fmla="*/ 10 h 12"/>
                  <a:gd name="T66" fmla="*/ 10 w 12"/>
                  <a:gd name="T67" fmla="*/ 9 h 12"/>
                  <a:gd name="T68" fmla="*/ 10 w 12"/>
                  <a:gd name="T69" fmla="*/ 8 h 12"/>
                  <a:gd name="T70" fmla="*/ 11 w 12"/>
                  <a:gd name="T71" fmla="*/ 7 h 12"/>
                  <a:gd name="T72" fmla="*/ 10 w 12"/>
                  <a:gd name="T73" fmla="*/ 5 h 12"/>
                  <a:gd name="T74" fmla="*/ 11 w 12"/>
                  <a:gd name="T75" fmla="*/ 4 h 12"/>
                  <a:gd name="T76" fmla="*/ 11 w 12"/>
                  <a:gd name="T77" fmla="*/ 3 h 12"/>
                  <a:gd name="T78" fmla="*/ 12 w 12"/>
                  <a:gd name="T79" fmla="*/ 2 h 12"/>
                  <a:gd name="T80" fmla="*/ 12 w 12"/>
                  <a:gd name="T81" fmla="*/ 0 h 12"/>
                  <a:gd name="T82" fmla="*/ 11 w 12"/>
                  <a:gd name="T8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" h="12">
                    <a:moveTo>
                      <a:pt x="11" y="0"/>
                    </a:moveTo>
                    <a:cubicBezTo>
                      <a:pt x="11" y="0"/>
                      <a:pt x="10" y="0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6" y="2"/>
                      <a:pt x="5" y="2"/>
                      <a:pt x="5" y="3"/>
                    </a:cubicBezTo>
                    <a:cubicBezTo>
                      <a:pt x="5" y="3"/>
                      <a:pt x="5" y="3"/>
                      <a:pt x="5" y="4"/>
                    </a:cubicBezTo>
                    <a:cubicBezTo>
                      <a:pt x="4" y="4"/>
                      <a:pt x="4" y="3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2"/>
                      <a:pt x="7" y="11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9" y="11"/>
                      <a:pt x="10" y="10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7"/>
                      <a:pt x="11" y="7"/>
                      <a:pt x="11" y="7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1" y="5"/>
                      <a:pt x="10" y="4"/>
                      <a:pt x="11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3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37" name="Freeform 231"/>
              <p:cNvSpPr>
                <a:spLocks/>
              </p:cNvSpPr>
              <p:nvPr/>
            </p:nvSpPr>
            <p:spPr bwMode="auto">
              <a:xfrm>
                <a:off x="2271714" y="2459039"/>
                <a:ext cx="96838" cy="76200"/>
              </a:xfrm>
              <a:custGeom>
                <a:avLst/>
                <a:gdLst>
                  <a:gd name="T0" fmla="*/ 9 w 9"/>
                  <a:gd name="T1" fmla="*/ 4 h 7"/>
                  <a:gd name="T2" fmla="*/ 9 w 9"/>
                  <a:gd name="T3" fmla="*/ 3 h 7"/>
                  <a:gd name="T4" fmla="*/ 8 w 9"/>
                  <a:gd name="T5" fmla="*/ 3 h 7"/>
                  <a:gd name="T6" fmla="*/ 7 w 9"/>
                  <a:gd name="T7" fmla="*/ 3 h 7"/>
                  <a:gd name="T8" fmla="*/ 6 w 9"/>
                  <a:gd name="T9" fmla="*/ 2 h 7"/>
                  <a:gd name="T10" fmla="*/ 5 w 9"/>
                  <a:gd name="T11" fmla="*/ 1 h 7"/>
                  <a:gd name="T12" fmla="*/ 4 w 9"/>
                  <a:gd name="T13" fmla="*/ 1 h 7"/>
                  <a:gd name="T14" fmla="*/ 3 w 9"/>
                  <a:gd name="T15" fmla="*/ 0 h 7"/>
                  <a:gd name="T16" fmla="*/ 2 w 9"/>
                  <a:gd name="T17" fmla="*/ 0 h 7"/>
                  <a:gd name="T18" fmla="*/ 1 w 9"/>
                  <a:gd name="T19" fmla="*/ 0 h 7"/>
                  <a:gd name="T20" fmla="*/ 1 w 9"/>
                  <a:gd name="T21" fmla="*/ 1 h 7"/>
                  <a:gd name="T22" fmla="*/ 1 w 9"/>
                  <a:gd name="T23" fmla="*/ 2 h 7"/>
                  <a:gd name="T24" fmla="*/ 0 w 9"/>
                  <a:gd name="T25" fmla="*/ 3 h 7"/>
                  <a:gd name="T26" fmla="*/ 0 w 9"/>
                  <a:gd name="T27" fmla="*/ 4 h 7"/>
                  <a:gd name="T28" fmla="*/ 0 w 9"/>
                  <a:gd name="T29" fmla="*/ 5 h 7"/>
                  <a:gd name="T30" fmla="*/ 0 w 9"/>
                  <a:gd name="T31" fmla="*/ 6 h 7"/>
                  <a:gd name="T32" fmla="*/ 0 w 9"/>
                  <a:gd name="T33" fmla="*/ 7 h 7"/>
                  <a:gd name="T34" fmla="*/ 1 w 9"/>
                  <a:gd name="T35" fmla="*/ 7 h 7"/>
                  <a:gd name="T36" fmla="*/ 2 w 9"/>
                  <a:gd name="T37" fmla="*/ 7 h 7"/>
                  <a:gd name="T38" fmla="*/ 2 w 9"/>
                  <a:gd name="T39" fmla="*/ 6 h 7"/>
                  <a:gd name="T40" fmla="*/ 3 w 9"/>
                  <a:gd name="T41" fmla="*/ 5 h 7"/>
                  <a:gd name="T42" fmla="*/ 3 w 9"/>
                  <a:gd name="T43" fmla="*/ 5 h 7"/>
                  <a:gd name="T44" fmla="*/ 4 w 9"/>
                  <a:gd name="T45" fmla="*/ 5 h 7"/>
                  <a:gd name="T46" fmla="*/ 5 w 9"/>
                  <a:gd name="T47" fmla="*/ 5 h 7"/>
                  <a:gd name="T48" fmla="*/ 5 w 9"/>
                  <a:gd name="T49" fmla="*/ 5 h 7"/>
                  <a:gd name="T50" fmla="*/ 6 w 9"/>
                  <a:gd name="T51" fmla="*/ 5 h 7"/>
                  <a:gd name="T52" fmla="*/ 7 w 9"/>
                  <a:gd name="T53" fmla="*/ 5 h 7"/>
                  <a:gd name="T54" fmla="*/ 8 w 9"/>
                  <a:gd name="T55" fmla="*/ 5 h 7"/>
                  <a:gd name="T56" fmla="*/ 8 w 9"/>
                  <a:gd name="T57" fmla="*/ 5 h 7"/>
                  <a:gd name="T58" fmla="*/ 8 w 9"/>
                  <a:gd name="T59" fmla="*/ 5 h 7"/>
                  <a:gd name="T60" fmla="*/ 9 w 9"/>
                  <a:gd name="T61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" h="7">
                    <a:moveTo>
                      <a:pt x="9" y="4"/>
                    </a:moveTo>
                    <a:cubicBezTo>
                      <a:pt x="9" y="4"/>
                      <a:pt x="9" y="4"/>
                      <a:pt x="9" y="3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7" y="3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2" y="6"/>
                      <a:pt x="2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5" y="6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6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9" y="4"/>
                      <a:pt x="9" y="4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38" name="Freeform 232"/>
              <p:cNvSpPr>
                <a:spLocks/>
              </p:cNvSpPr>
              <p:nvPr/>
            </p:nvSpPr>
            <p:spPr bwMode="auto">
              <a:xfrm>
                <a:off x="2055814" y="2697164"/>
                <a:ext cx="334963" cy="519113"/>
              </a:xfrm>
              <a:custGeom>
                <a:avLst/>
                <a:gdLst>
                  <a:gd name="T0" fmla="*/ 31 w 31"/>
                  <a:gd name="T1" fmla="*/ 33 h 48"/>
                  <a:gd name="T2" fmla="*/ 30 w 31"/>
                  <a:gd name="T3" fmla="*/ 30 h 48"/>
                  <a:gd name="T4" fmla="*/ 28 w 31"/>
                  <a:gd name="T5" fmla="*/ 27 h 48"/>
                  <a:gd name="T6" fmla="*/ 28 w 31"/>
                  <a:gd name="T7" fmla="*/ 24 h 48"/>
                  <a:gd name="T8" fmla="*/ 28 w 31"/>
                  <a:gd name="T9" fmla="*/ 20 h 48"/>
                  <a:gd name="T10" fmla="*/ 27 w 31"/>
                  <a:gd name="T11" fmla="*/ 18 h 48"/>
                  <a:gd name="T12" fmla="*/ 23 w 31"/>
                  <a:gd name="T13" fmla="*/ 17 h 48"/>
                  <a:gd name="T14" fmla="*/ 19 w 31"/>
                  <a:gd name="T15" fmla="*/ 16 h 48"/>
                  <a:gd name="T16" fmla="*/ 17 w 31"/>
                  <a:gd name="T17" fmla="*/ 12 h 48"/>
                  <a:gd name="T18" fmla="*/ 15 w 31"/>
                  <a:gd name="T19" fmla="*/ 9 h 48"/>
                  <a:gd name="T20" fmla="*/ 16 w 31"/>
                  <a:gd name="T21" fmla="*/ 5 h 48"/>
                  <a:gd name="T22" fmla="*/ 19 w 31"/>
                  <a:gd name="T23" fmla="*/ 3 h 48"/>
                  <a:gd name="T24" fmla="*/ 20 w 31"/>
                  <a:gd name="T25" fmla="*/ 2 h 48"/>
                  <a:gd name="T26" fmla="*/ 20 w 31"/>
                  <a:gd name="T27" fmla="*/ 0 h 48"/>
                  <a:gd name="T28" fmla="*/ 17 w 31"/>
                  <a:gd name="T29" fmla="*/ 2 h 48"/>
                  <a:gd name="T30" fmla="*/ 13 w 31"/>
                  <a:gd name="T31" fmla="*/ 3 h 48"/>
                  <a:gd name="T32" fmla="*/ 10 w 31"/>
                  <a:gd name="T33" fmla="*/ 4 h 48"/>
                  <a:gd name="T34" fmla="*/ 9 w 31"/>
                  <a:gd name="T35" fmla="*/ 9 h 48"/>
                  <a:gd name="T36" fmla="*/ 7 w 31"/>
                  <a:gd name="T37" fmla="*/ 10 h 48"/>
                  <a:gd name="T38" fmla="*/ 4 w 31"/>
                  <a:gd name="T39" fmla="*/ 12 h 48"/>
                  <a:gd name="T40" fmla="*/ 4 w 31"/>
                  <a:gd name="T41" fmla="*/ 14 h 48"/>
                  <a:gd name="T42" fmla="*/ 3 w 31"/>
                  <a:gd name="T43" fmla="*/ 15 h 48"/>
                  <a:gd name="T44" fmla="*/ 4 w 31"/>
                  <a:gd name="T45" fmla="*/ 18 h 48"/>
                  <a:gd name="T46" fmla="*/ 3 w 31"/>
                  <a:gd name="T47" fmla="*/ 22 h 48"/>
                  <a:gd name="T48" fmla="*/ 2 w 31"/>
                  <a:gd name="T49" fmla="*/ 27 h 48"/>
                  <a:gd name="T50" fmla="*/ 0 w 31"/>
                  <a:gd name="T51" fmla="*/ 30 h 48"/>
                  <a:gd name="T52" fmla="*/ 1 w 31"/>
                  <a:gd name="T53" fmla="*/ 32 h 48"/>
                  <a:gd name="T54" fmla="*/ 4 w 31"/>
                  <a:gd name="T55" fmla="*/ 34 h 48"/>
                  <a:gd name="T56" fmla="*/ 6 w 31"/>
                  <a:gd name="T57" fmla="*/ 34 h 48"/>
                  <a:gd name="T58" fmla="*/ 8 w 31"/>
                  <a:gd name="T59" fmla="*/ 36 h 48"/>
                  <a:gd name="T60" fmla="*/ 11 w 31"/>
                  <a:gd name="T61" fmla="*/ 37 h 48"/>
                  <a:gd name="T62" fmla="*/ 13 w 31"/>
                  <a:gd name="T63" fmla="*/ 40 h 48"/>
                  <a:gd name="T64" fmla="*/ 15 w 31"/>
                  <a:gd name="T65" fmla="*/ 43 h 48"/>
                  <a:gd name="T66" fmla="*/ 18 w 31"/>
                  <a:gd name="T67" fmla="*/ 42 h 48"/>
                  <a:gd name="T68" fmla="*/ 20 w 31"/>
                  <a:gd name="T69" fmla="*/ 43 h 48"/>
                  <a:gd name="T70" fmla="*/ 22 w 31"/>
                  <a:gd name="T71" fmla="*/ 44 h 48"/>
                  <a:gd name="T72" fmla="*/ 20 w 31"/>
                  <a:gd name="T73" fmla="*/ 46 h 48"/>
                  <a:gd name="T74" fmla="*/ 21 w 31"/>
                  <a:gd name="T75" fmla="*/ 48 h 48"/>
                  <a:gd name="T76" fmla="*/ 23 w 31"/>
                  <a:gd name="T77" fmla="*/ 46 h 48"/>
                  <a:gd name="T78" fmla="*/ 23 w 31"/>
                  <a:gd name="T79" fmla="*/ 41 h 48"/>
                  <a:gd name="T80" fmla="*/ 22 w 31"/>
                  <a:gd name="T81" fmla="*/ 36 h 48"/>
                  <a:gd name="T82" fmla="*/ 24 w 31"/>
                  <a:gd name="T83" fmla="*/ 34 h 48"/>
                  <a:gd name="T84" fmla="*/ 23 w 31"/>
                  <a:gd name="T85" fmla="*/ 31 h 48"/>
                  <a:gd name="T86" fmla="*/ 28 w 31"/>
                  <a:gd name="T87" fmla="*/ 3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1" h="48">
                    <a:moveTo>
                      <a:pt x="29" y="32"/>
                    </a:moveTo>
                    <a:cubicBezTo>
                      <a:pt x="30" y="32"/>
                      <a:pt x="29" y="32"/>
                      <a:pt x="30" y="33"/>
                    </a:cubicBezTo>
                    <a:cubicBezTo>
                      <a:pt x="30" y="33"/>
                      <a:pt x="30" y="33"/>
                      <a:pt x="31" y="33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32"/>
                      <a:pt x="30" y="32"/>
                      <a:pt x="30" y="32"/>
                    </a:cubicBezTo>
                    <a:cubicBezTo>
                      <a:pt x="30" y="31"/>
                      <a:pt x="30" y="31"/>
                      <a:pt x="30" y="30"/>
                    </a:cubicBezTo>
                    <a:cubicBezTo>
                      <a:pt x="30" y="30"/>
                      <a:pt x="30" y="29"/>
                      <a:pt x="30" y="29"/>
                    </a:cubicBezTo>
                    <a:cubicBezTo>
                      <a:pt x="29" y="28"/>
                      <a:pt x="29" y="29"/>
                      <a:pt x="28" y="28"/>
                    </a:cubicBezTo>
                    <a:cubicBezTo>
                      <a:pt x="28" y="28"/>
                      <a:pt x="28" y="27"/>
                      <a:pt x="28" y="27"/>
                    </a:cubicBezTo>
                    <a:cubicBezTo>
                      <a:pt x="28" y="26"/>
                      <a:pt x="29" y="26"/>
                      <a:pt x="29" y="26"/>
                    </a:cubicBezTo>
                    <a:cubicBezTo>
                      <a:pt x="29" y="25"/>
                      <a:pt x="28" y="25"/>
                      <a:pt x="28" y="25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4"/>
                      <a:pt x="28" y="24"/>
                      <a:pt x="28" y="23"/>
                    </a:cubicBezTo>
                    <a:cubicBezTo>
                      <a:pt x="28" y="23"/>
                      <a:pt x="28" y="22"/>
                      <a:pt x="28" y="21"/>
                    </a:cubicBezTo>
                    <a:cubicBezTo>
                      <a:pt x="28" y="21"/>
                      <a:pt x="28" y="21"/>
                      <a:pt x="28" y="20"/>
                    </a:cubicBezTo>
                    <a:cubicBezTo>
                      <a:pt x="29" y="19"/>
                      <a:pt x="29" y="19"/>
                      <a:pt x="29" y="18"/>
                    </a:cubicBezTo>
                    <a:cubicBezTo>
                      <a:pt x="29" y="18"/>
                      <a:pt x="29" y="18"/>
                      <a:pt x="28" y="18"/>
                    </a:cubicBezTo>
                    <a:cubicBezTo>
                      <a:pt x="28" y="18"/>
                      <a:pt x="28" y="18"/>
                      <a:pt x="27" y="18"/>
                    </a:cubicBezTo>
                    <a:cubicBezTo>
                      <a:pt x="27" y="18"/>
                      <a:pt x="26" y="18"/>
                      <a:pt x="25" y="18"/>
                    </a:cubicBezTo>
                    <a:cubicBezTo>
                      <a:pt x="25" y="18"/>
                      <a:pt x="24" y="18"/>
                      <a:pt x="24" y="18"/>
                    </a:cubicBezTo>
                    <a:cubicBezTo>
                      <a:pt x="24" y="18"/>
                      <a:pt x="23" y="18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2" y="16"/>
                      <a:pt x="22" y="16"/>
                      <a:pt x="21" y="16"/>
                    </a:cubicBezTo>
                    <a:cubicBezTo>
                      <a:pt x="20" y="16"/>
                      <a:pt x="20" y="16"/>
                      <a:pt x="19" y="16"/>
                    </a:cubicBezTo>
                    <a:cubicBezTo>
                      <a:pt x="18" y="16"/>
                      <a:pt x="18" y="16"/>
                      <a:pt x="17" y="15"/>
                    </a:cubicBezTo>
                    <a:cubicBezTo>
                      <a:pt x="17" y="15"/>
                      <a:pt x="17" y="14"/>
                      <a:pt x="17" y="13"/>
                    </a:cubicBezTo>
                    <a:cubicBezTo>
                      <a:pt x="17" y="13"/>
                      <a:pt x="17" y="13"/>
                      <a:pt x="17" y="12"/>
                    </a:cubicBezTo>
                    <a:cubicBezTo>
                      <a:pt x="17" y="11"/>
                      <a:pt x="16" y="11"/>
                      <a:pt x="16" y="11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9"/>
                      <a:pt x="15" y="9"/>
                    </a:cubicBezTo>
                    <a:cubicBezTo>
                      <a:pt x="15" y="8"/>
                      <a:pt x="15" y="8"/>
                      <a:pt x="16" y="8"/>
                    </a:cubicBezTo>
                    <a:cubicBezTo>
                      <a:pt x="16" y="7"/>
                      <a:pt x="16" y="7"/>
                      <a:pt x="16" y="6"/>
                    </a:cubicBezTo>
                    <a:cubicBezTo>
                      <a:pt x="16" y="6"/>
                      <a:pt x="16" y="6"/>
                      <a:pt x="16" y="5"/>
                    </a:cubicBezTo>
                    <a:cubicBezTo>
                      <a:pt x="16" y="5"/>
                      <a:pt x="16" y="4"/>
                      <a:pt x="17" y="4"/>
                    </a:cubicBezTo>
                    <a:cubicBezTo>
                      <a:pt x="17" y="3"/>
                      <a:pt x="18" y="4"/>
                      <a:pt x="18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19" y="2"/>
                    </a:cubicBezTo>
                    <a:cubicBezTo>
                      <a:pt x="19" y="2"/>
                      <a:pt x="19" y="2"/>
                      <a:pt x="20" y="2"/>
                    </a:cubicBezTo>
                    <a:cubicBezTo>
                      <a:pt x="20" y="2"/>
                      <a:pt x="21" y="2"/>
                      <a:pt x="21" y="1"/>
                    </a:cubicBezTo>
                    <a:cubicBezTo>
                      <a:pt x="21" y="1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9" y="0"/>
                      <a:pt x="18" y="0"/>
                    </a:cubicBezTo>
                    <a:cubicBezTo>
                      <a:pt x="18" y="1"/>
                      <a:pt x="18" y="1"/>
                      <a:pt x="18" y="2"/>
                    </a:cubicBezTo>
                    <a:cubicBezTo>
                      <a:pt x="18" y="2"/>
                      <a:pt x="17" y="1"/>
                      <a:pt x="17" y="2"/>
                    </a:cubicBezTo>
                    <a:cubicBezTo>
                      <a:pt x="16" y="2"/>
                      <a:pt x="16" y="2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5"/>
                      <a:pt x="9" y="5"/>
                    </a:cubicBezTo>
                    <a:cubicBezTo>
                      <a:pt x="9" y="6"/>
                      <a:pt x="9" y="6"/>
                      <a:pt x="9" y="7"/>
                    </a:cubicBezTo>
                    <a:cubicBezTo>
                      <a:pt x="9" y="8"/>
                      <a:pt x="9" y="8"/>
                      <a:pt x="9" y="9"/>
                    </a:cubicBezTo>
                    <a:cubicBezTo>
                      <a:pt x="8" y="9"/>
                      <a:pt x="8" y="8"/>
                      <a:pt x="7" y="9"/>
                    </a:cubicBezTo>
                    <a:cubicBezTo>
                      <a:pt x="7" y="9"/>
                      <a:pt x="7" y="9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1"/>
                      <a:pt x="6" y="10"/>
                      <a:pt x="5" y="11"/>
                    </a:cubicBezTo>
                    <a:cubicBezTo>
                      <a:pt x="5" y="11"/>
                      <a:pt x="6" y="12"/>
                      <a:pt x="5" y="12"/>
                    </a:cubicBezTo>
                    <a:cubicBezTo>
                      <a:pt x="5" y="12"/>
                      <a:pt x="5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4" y="16"/>
                      <a:pt x="4" y="17"/>
                    </a:cubicBezTo>
                    <a:cubicBezTo>
                      <a:pt x="4" y="17"/>
                      <a:pt x="4" y="18"/>
                      <a:pt x="4" y="18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3" y="22"/>
                      <a:pt x="3" y="22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5"/>
                      <a:pt x="3" y="26"/>
                      <a:pt x="2" y="27"/>
                    </a:cubicBezTo>
                    <a:cubicBezTo>
                      <a:pt x="2" y="27"/>
                      <a:pt x="3" y="28"/>
                      <a:pt x="2" y="28"/>
                    </a:cubicBezTo>
                    <a:cubicBezTo>
                      <a:pt x="2" y="29"/>
                      <a:pt x="1" y="28"/>
                      <a:pt x="1" y="29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1" y="32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3" y="34"/>
                      <a:pt x="3" y="34"/>
                      <a:pt x="4" y="34"/>
                    </a:cubicBezTo>
                    <a:cubicBezTo>
                      <a:pt x="4" y="34"/>
                      <a:pt x="4" y="35"/>
                      <a:pt x="4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6" y="35"/>
                      <a:pt x="6" y="34"/>
                      <a:pt x="6" y="34"/>
                    </a:cubicBezTo>
                    <a:cubicBezTo>
                      <a:pt x="7" y="34"/>
                      <a:pt x="7" y="35"/>
                      <a:pt x="7" y="35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10" y="36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1" y="37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2" y="39"/>
                      <a:pt x="13" y="39"/>
                      <a:pt x="13" y="39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4" y="41"/>
                      <a:pt x="14" y="41"/>
                    </a:cubicBezTo>
                    <a:cubicBezTo>
                      <a:pt x="14" y="41"/>
                      <a:pt x="14" y="42"/>
                      <a:pt x="14" y="42"/>
                    </a:cubicBezTo>
                    <a:cubicBezTo>
                      <a:pt x="15" y="42"/>
                      <a:pt x="15" y="43"/>
                      <a:pt x="15" y="43"/>
                    </a:cubicBezTo>
                    <a:cubicBezTo>
                      <a:pt x="15" y="43"/>
                      <a:pt x="16" y="43"/>
                      <a:pt x="16" y="43"/>
                    </a:cubicBezTo>
                    <a:cubicBezTo>
                      <a:pt x="16" y="43"/>
                      <a:pt x="17" y="43"/>
                      <a:pt x="17" y="43"/>
                    </a:cubicBezTo>
                    <a:cubicBezTo>
                      <a:pt x="17" y="43"/>
                      <a:pt x="17" y="42"/>
                      <a:pt x="18" y="42"/>
                    </a:cubicBezTo>
                    <a:cubicBezTo>
                      <a:pt x="18" y="42"/>
                      <a:pt x="18" y="42"/>
                      <a:pt x="19" y="42"/>
                    </a:cubicBezTo>
                    <a:cubicBezTo>
                      <a:pt x="19" y="43"/>
                      <a:pt x="20" y="42"/>
                      <a:pt x="20" y="42"/>
                    </a:cubicBezTo>
                    <a:cubicBezTo>
                      <a:pt x="20" y="42"/>
                      <a:pt x="20" y="43"/>
                      <a:pt x="20" y="43"/>
                    </a:cubicBezTo>
                    <a:cubicBezTo>
                      <a:pt x="20" y="43"/>
                      <a:pt x="21" y="43"/>
                      <a:pt x="21" y="43"/>
                    </a:cubicBezTo>
                    <a:cubicBezTo>
                      <a:pt x="22" y="43"/>
                      <a:pt x="22" y="42"/>
                      <a:pt x="22" y="43"/>
                    </a:cubicBezTo>
                    <a:cubicBezTo>
                      <a:pt x="22" y="43"/>
                      <a:pt x="22" y="43"/>
                      <a:pt x="22" y="44"/>
                    </a:cubicBezTo>
                    <a:cubicBezTo>
                      <a:pt x="22" y="44"/>
                      <a:pt x="21" y="45"/>
                      <a:pt x="21" y="45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1" y="46"/>
                      <a:pt x="20" y="46"/>
                      <a:pt x="20" y="46"/>
                    </a:cubicBezTo>
                    <a:cubicBezTo>
                      <a:pt x="20" y="47"/>
                      <a:pt x="21" y="47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2" y="48"/>
                      <a:pt x="22" y="48"/>
                      <a:pt x="23" y="48"/>
                    </a:cubicBezTo>
                    <a:cubicBezTo>
                      <a:pt x="23" y="47"/>
                      <a:pt x="22" y="47"/>
                      <a:pt x="22" y="47"/>
                    </a:cubicBezTo>
                    <a:cubicBezTo>
                      <a:pt x="22" y="46"/>
                      <a:pt x="23" y="46"/>
                      <a:pt x="23" y="46"/>
                    </a:cubicBezTo>
                    <a:cubicBezTo>
                      <a:pt x="23" y="45"/>
                      <a:pt x="23" y="45"/>
                      <a:pt x="23" y="4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4" y="42"/>
                      <a:pt x="23" y="41"/>
                      <a:pt x="23" y="41"/>
                    </a:cubicBezTo>
                    <a:cubicBezTo>
                      <a:pt x="23" y="40"/>
                      <a:pt x="23" y="40"/>
                      <a:pt x="23" y="39"/>
                    </a:cubicBezTo>
                    <a:cubicBezTo>
                      <a:pt x="23" y="38"/>
                      <a:pt x="23" y="38"/>
                      <a:pt x="23" y="37"/>
                    </a:cubicBezTo>
                    <a:cubicBezTo>
                      <a:pt x="22" y="37"/>
                      <a:pt x="22" y="37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4"/>
                      <a:pt x="23" y="34"/>
                    </a:cubicBezTo>
                    <a:cubicBezTo>
                      <a:pt x="23" y="34"/>
                      <a:pt x="24" y="34"/>
                      <a:pt x="24" y="34"/>
                    </a:cubicBezTo>
                    <a:cubicBezTo>
                      <a:pt x="24" y="34"/>
                      <a:pt x="24" y="33"/>
                      <a:pt x="24" y="33"/>
                    </a:cubicBezTo>
                    <a:cubicBezTo>
                      <a:pt x="24" y="33"/>
                      <a:pt x="23" y="33"/>
                      <a:pt x="23" y="33"/>
                    </a:cubicBezTo>
                    <a:cubicBezTo>
                      <a:pt x="22" y="32"/>
                      <a:pt x="23" y="32"/>
                      <a:pt x="23" y="31"/>
                    </a:cubicBezTo>
                    <a:cubicBezTo>
                      <a:pt x="23" y="31"/>
                      <a:pt x="23" y="31"/>
                      <a:pt x="24" y="31"/>
                    </a:cubicBezTo>
                    <a:cubicBezTo>
                      <a:pt x="24" y="30"/>
                      <a:pt x="25" y="31"/>
                      <a:pt x="26" y="31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30"/>
                      <a:pt x="28" y="30"/>
                      <a:pt x="29" y="30"/>
                    </a:cubicBezTo>
                    <a:cubicBezTo>
                      <a:pt x="29" y="30"/>
                      <a:pt x="29" y="31"/>
                      <a:pt x="29" y="3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39" name="Freeform 233"/>
              <p:cNvSpPr>
                <a:spLocks/>
              </p:cNvSpPr>
              <p:nvPr/>
            </p:nvSpPr>
            <p:spPr bwMode="auto">
              <a:xfrm>
                <a:off x="2359026" y="3767139"/>
                <a:ext cx="420688" cy="941388"/>
              </a:xfrm>
              <a:custGeom>
                <a:avLst/>
                <a:gdLst>
                  <a:gd name="T0" fmla="*/ 37 w 39"/>
                  <a:gd name="T1" fmla="*/ 10 h 87"/>
                  <a:gd name="T2" fmla="*/ 37 w 39"/>
                  <a:gd name="T3" fmla="*/ 14 h 87"/>
                  <a:gd name="T4" fmla="*/ 32 w 39"/>
                  <a:gd name="T5" fmla="*/ 16 h 87"/>
                  <a:gd name="T6" fmla="*/ 28 w 39"/>
                  <a:gd name="T7" fmla="*/ 16 h 87"/>
                  <a:gd name="T8" fmla="*/ 29 w 39"/>
                  <a:gd name="T9" fmla="*/ 14 h 87"/>
                  <a:gd name="T10" fmla="*/ 29 w 39"/>
                  <a:gd name="T11" fmla="*/ 9 h 87"/>
                  <a:gd name="T12" fmla="*/ 24 w 39"/>
                  <a:gd name="T13" fmla="*/ 7 h 87"/>
                  <a:gd name="T14" fmla="*/ 17 w 39"/>
                  <a:gd name="T15" fmla="*/ 3 h 87"/>
                  <a:gd name="T16" fmla="*/ 16 w 39"/>
                  <a:gd name="T17" fmla="*/ 1 h 87"/>
                  <a:gd name="T18" fmla="*/ 12 w 39"/>
                  <a:gd name="T19" fmla="*/ 1 h 87"/>
                  <a:gd name="T20" fmla="*/ 8 w 39"/>
                  <a:gd name="T21" fmla="*/ 0 h 87"/>
                  <a:gd name="T22" fmla="*/ 7 w 39"/>
                  <a:gd name="T23" fmla="*/ 1 h 87"/>
                  <a:gd name="T24" fmla="*/ 6 w 39"/>
                  <a:gd name="T25" fmla="*/ 8 h 87"/>
                  <a:gd name="T26" fmla="*/ 4 w 39"/>
                  <a:gd name="T27" fmla="*/ 14 h 87"/>
                  <a:gd name="T28" fmla="*/ 0 w 39"/>
                  <a:gd name="T29" fmla="*/ 22 h 87"/>
                  <a:gd name="T30" fmla="*/ 2 w 39"/>
                  <a:gd name="T31" fmla="*/ 34 h 87"/>
                  <a:gd name="T32" fmla="*/ 3 w 39"/>
                  <a:gd name="T33" fmla="*/ 41 h 87"/>
                  <a:gd name="T34" fmla="*/ 3 w 39"/>
                  <a:gd name="T35" fmla="*/ 45 h 87"/>
                  <a:gd name="T36" fmla="*/ 3 w 39"/>
                  <a:gd name="T37" fmla="*/ 53 h 87"/>
                  <a:gd name="T38" fmla="*/ 5 w 39"/>
                  <a:gd name="T39" fmla="*/ 58 h 87"/>
                  <a:gd name="T40" fmla="*/ 7 w 39"/>
                  <a:gd name="T41" fmla="*/ 63 h 87"/>
                  <a:gd name="T42" fmla="*/ 8 w 39"/>
                  <a:gd name="T43" fmla="*/ 65 h 87"/>
                  <a:gd name="T44" fmla="*/ 10 w 39"/>
                  <a:gd name="T45" fmla="*/ 70 h 87"/>
                  <a:gd name="T46" fmla="*/ 10 w 39"/>
                  <a:gd name="T47" fmla="*/ 73 h 87"/>
                  <a:gd name="T48" fmla="*/ 9 w 39"/>
                  <a:gd name="T49" fmla="*/ 78 h 87"/>
                  <a:gd name="T50" fmla="*/ 11 w 39"/>
                  <a:gd name="T51" fmla="*/ 82 h 87"/>
                  <a:gd name="T52" fmla="*/ 13 w 39"/>
                  <a:gd name="T53" fmla="*/ 84 h 87"/>
                  <a:gd name="T54" fmla="*/ 18 w 39"/>
                  <a:gd name="T55" fmla="*/ 86 h 87"/>
                  <a:gd name="T56" fmla="*/ 23 w 39"/>
                  <a:gd name="T57" fmla="*/ 87 h 87"/>
                  <a:gd name="T58" fmla="*/ 21 w 39"/>
                  <a:gd name="T59" fmla="*/ 84 h 87"/>
                  <a:gd name="T60" fmla="*/ 22 w 39"/>
                  <a:gd name="T61" fmla="*/ 80 h 87"/>
                  <a:gd name="T62" fmla="*/ 23 w 39"/>
                  <a:gd name="T63" fmla="*/ 76 h 87"/>
                  <a:gd name="T64" fmla="*/ 24 w 39"/>
                  <a:gd name="T65" fmla="*/ 73 h 87"/>
                  <a:gd name="T66" fmla="*/ 21 w 39"/>
                  <a:gd name="T67" fmla="*/ 71 h 87"/>
                  <a:gd name="T68" fmla="*/ 19 w 39"/>
                  <a:gd name="T69" fmla="*/ 68 h 87"/>
                  <a:gd name="T70" fmla="*/ 22 w 39"/>
                  <a:gd name="T71" fmla="*/ 65 h 87"/>
                  <a:gd name="T72" fmla="*/ 22 w 39"/>
                  <a:gd name="T73" fmla="*/ 61 h 87"/>
                  <a:gd name="T74" fmla="*/ 23 w 39"/>
                  <a:gd name="T75" fmla="*/ 59 h 87"/>
                  <a:gd name="T76" fmla="*/ 21 w 39"/>
                  <a:gd name="T77" fmla="*/ 58 h 87"/>
                  <a:gd name="T78" fmla="*/ 20 w 39"/>
                  <a:gd name="T79" fmla="*/ 54 h 87"/>
                  <a:gd name="T80" fmla="*/ 25 w 39"/>
                  <a:gd name="T81" fmla="*/ 55 h 87"/>
                  <a:gd name="T82" fmla="*/ 26 w 39"/>
                  <a:gd name="T83" fmla="*/ 54 h 87"/>
                  <a:gd name="T84" fmla="*/ 28 w 39"/>
                  <a:gd name="T85" fmla="*/ 49 h 87"/>
                  <a:gd name="T86" fmla="*/ 33 w 39"/>
                  <a:gd name="T87" fmla="*/ 48 h 87"/>
                  <a:gd name="T88" fmla="*/ 37 w 39"/>
                  <a:gd name="T89" fmla="*/ 43 h 87"/>
                  <a:gd name="T90" fmla="*/ 35 w 39"/>
                  <a:gd name="T91" fmla="*/ 40 h 87"/>
                  <a:gd name="T92" fmla="*/ 33 w 39"/>
                  <a:gd name="T93" fmla="*/ 38 h 87"/>
                  <a:gd name="T94" fmla="*/ 31 w 39"/>
                  <a:gd name="T95" fmla="*/ 35 h 87"/>
                  <a:gd name="T96" fmla="*/ 31 w 39"/>
                  <a:gd name="T97" fmla="*/ 31 h 87"/>
                  <a:gd name="T98" fmla="*/ 31 w 39"/>
                  <a:gd name="T99" fmla="*/ 25 h 87"/>
                  <a:gd name="T100" fmla="*/ 32 w 39"/>
                  <a:gd name="T101" fmla="*/ 23 h 87"/>
                  <a:gd name="T102" fmla="*/ 34 w 39"/>
                  <a:gd name="T103" fmla="*/ 20 h 87"/>
                  <a:gd name="T104" fmla="*/ 37 w 39"/>
                  <a:gd name="T105" fmla="*/ 16 h 87"/>
                  <a:gd name="T106" fmla="*/ 39 w 39"/>
                  <a:gd name="T107" fmla="*/ 14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" h="87">
                    <a:moveTo>
                      <a:pt x="39" y="12"/>
                    </a:moveTo>
                    <a:cubicBezTo>
                      <a:pt x="39" y="12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0"/>
                      <a:pt x="38" y="11"/>
                      <a:pt x="37" y="10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7" y="13"/>
                      <a:pt x="37" y="13"/>
                      <a:pt x="37" y="14"/>
                    </a:cubicBezTo>
                    <a:cubicBezTo>
                      <a:pt x="37" y="14"/>
                      <a:pt x="36" y="14"/>
                      <a:pt x="36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3" y="16"/>
                      <a:pt x="33" y="16"/>
                      <a:pt x="32" y="16"/>
                    </a:cubicBezTo>
                    <a:cubicBezTo>
                      <a:pt x="32" y="16"/>
                      <a:pt x="32" y="16"/>
                      <a:pt x="31" y="16"/>
                    </a:cubicBezTo>
                    <a:cubicBezTo>
                      <a:pt x="31" y="16"/>
                      <a:pt x="30" y="16"/>
                      <a:pt x="30" y="16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8" y="16"/>
                      <a:pt x="28" y="15"/>
                    </a:cubicBezTo>
                    <a:cubicBezTo>
                      <a:pt x="28" y="15"/>
                      <a:pt x="28" y="15"/>
                      <a:pt x="28" y="14"/>
                    </a:cubicBezTo>
                    <a:cubicBezTo>
                      <a:pt x="28" y="14"/>
                      <a:pt x="28" y="14"/>
                      <a:pt x="29" y="14"/>
                    </a:cubicBezTo>
                    <a:cubicBezTo>
                      <a:pt x="29" y="13"/>
                      <a:pt x="29" y="12"/>
                      <a:pt x="29" y="1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0"/>
                      <a:pt x="29" y="10"/>
                    </a:cubicBezTo>
                    <a:cubicBezTo>
                      <a:pt x="30" y="10"/>
                      <a:pt x="29" y="9"/>
                      <a:pt x="29" y="9"/>
                    </a:cubicBezTo>
                    <a:cubicBezTo>
                      <a:pt x="29" y="9"/>
                      <a:pt x="28" y="9"/>
                      <a:pt x="28" y="9"/>
                    </a:cubicBezTo>
                    <a:cubicBezTo>
                      <a:pt x="28" y="9"/>
                      <a:pt x="27" y="8"/>
                      <a:pt x="27" y="8"/>
                    </a:cubicBezTo>
                    <a:cubicBezTo>
                      <a:pt x="26" y="8"/>
                      <a:pt x="26" y="8"/>
                      <a:pt x="25" y="7"/>
                    </a:cubicBezTo>
                    <a:cubicBezTo>
                      <a:pt x="25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3" y="6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1" y="5"/>
                      <a:pt x="21" y="5"/>
                      <a:pt x="21" y="4"/>
                    </a:cubicBezTo>
                    <a:cubicBezTo>
                      <a:pt x="19" y="3"/>
                      <a:pt x="18" y="4"/>
                      <a:pt x="17" y="3"/>
                    </a:cubicBezTo>
                    <a:cubicBezTo>
                      <a:pt x="17" y="3"/>
                      <a:pt x="17" y="3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1"/>
                      <a:pt x="12" y="2"/>
                      <a:pt x="12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7" y="0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3"/>
                      <a:pt x="7" y="4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6" y="8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6" y="10"/>
                      <a:pt x="6" y="11"/>
                      <a:pt x="5" y="11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3" y="15"/>
                      <a:pt x="3" y="16"/>
                      <a:pt x="2" y="17"/>
                    </a:cubicBezTo>
                    <a:cubicBezTo>
                      <a:pt x="2" y="18"/>
                      <a:pt x="1" y="18"/>
                      <a:pt x="1" y="19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3"/>
                      <a:pt x="1" y="24"/>
                      <a:pt x="1" y="25"/>
                    </a:cubicBezTo>
                    <a:cubicBezTo>
                      <a:pt x="1" y="26"/>
                      <a:pt x="1" y="27"/>
                      <a:pt x="1" y="28"/>
                    </a:cubicBezTo>
                    <a:cubicBezTo>
                      <a:pt x="2" y="29"/>
                      <a:pt x="2" y="30"/>
                      <a:pt x="2" y="31"/>
                    </a:cubicBezTo>
                    <a:cubicBezTo>
                      <a:pt x="2" y="32"/>
                      <a:pt x="2" y="33"/>
                      <a:pt x="2" y="34"/>
                    </a:cubicBezTo>
                    <a:cubicBezTo>
                      <a:pt x="2" y="35"/>
                      <a:pt x="3" y="35"/>
                      <a:pt x="3" y="37"/>
                    </a:cubicBezTo>
                    <a:cubicBezTo>
                      <a:pt x="3" y="37"/>
                      <a:pt x="3" y="38"/>
                      <a:pt x="3" y="39"/>
                    </a:cubicBezTo>
                    <a:cubicBezTo>
                      <a:pt x="3" y="39"/>
                      <a:pt x="4" y="40"/>
                      <a:pt x="3" y="40"/>
                    </a:cubicBezTo>
                    <a:cubicBezTo>
                      <a:pt x="3" y="41"/>
                      <a:pt x="3" y="40"/>
                      <a:pt x="3" y="41"/>
                    </a:cubicBezTo>
                    <a:cubicBezTo>
                      <a:pt x="2" y="41"/>
                      <a:pt x="2" y="42"/>
                      <a:pt x="2" y="4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2" y="44"/>
                      <a:pt x="2" y="44"/>
                      <a:pt x="2" y="45"/>
                    </a:cubicBezTo>
                    <a:cubicBezTo>
                      <a:pt x="2" y="45"/>
                      <a:pt x="3" y="45"/>
                      <a:pt x="3" y="45"/>
                    </a:cubicBezTo>
                    <a:cubicBezTo>
                      <a:pt x="4" y="46"/>
                      <a:pt x="5" y="47"/>
                      <a:pt x="4" y="47"/>
                    </a:cubicBezTo>
                    <a:cubicBezTo>
                      <a:pt x="4" y="48"/>
                      <a:pt x="4" y="48"/>
                      <a:pt x="3" y="49"/>
                    </a:cubicBezTo>
                    <a:cubicBezTo>
                      <a:pt x="3" y="50"/>
                      <a:pt x="3" y="51"/>
                      <a:pt x="3" y="52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4"/>
                      <a:pt x="4" y="55"/>
                      <a:pt x="4" y="55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5" y="59"/>
                      <a:pt x="5" y="60"/>
                      <a:pt x="5" y="60"/>
                    </a:cubicBezTo>
                    <a:cubicBezTo>
                      <a:pt x="5" y="61"/>
                      <a:pt x="6" y="61"/>
                      <a:pt x="6" y="61"/>
                    </a:cubicBezTo>
                    <a:cubicBezTo>
                      <a:pt x="6" y="61"/>
                      <a:pt x="6" y="62"/>
                      <a:pt x="6" y="62"/>
                    </a:cubicBezTo>
                    <a:cubicBezTo>
                      <a:pt x="7" y="63"/>
                      <a:pt x="7" y="63"/>
                      <a:pt x="7" y="63"/>
                    </a:cubicBezTo>
                    <a:cubicBezTo>
                      <a:pt x="7" y="64"/>
                      <a:pt x="7" y="64"/>
                      <a:pt x="8" y="64"/>
                    </a:cubicBezTo>
                    <a:cubicBezTo>
                      <a:pt x="8" y="65"/>
                      <a:pt x="8" y="64"/>
                      <a:pt x="9" y="65"/>
                    </a:cubicBezTo>
                    <a:cubicBezTo>
                      <a:pt x="9" y="65"/>
                      <a:pt x="8" y="65"/>
                      <a:pt x="8" y="65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8" y="66"/>
                      <a:pt x="9" y="66"/>
                      <a:pt x="9" y="6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9" y="68"/>
                      <a:pt x="9" y="68"/>
                      <a:pt x="9" y="69"/>
                    </a:cubicBezTo>
                    <a:cubicBezTo>
                      <a:pt x="9" y="69"/>
                      <a:pt x="9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10" y="71"/>
                      <a:pt x="9" y="71"/>
                      <a:pt x="9" y="71"/>
                    </a:cubicBezTo>
                    <a:cubicBezTo>
                      <a:pt x="9" y="71"/>
                      <a:pt x="9" y="71"/>
                      <a:pt x="10" y="72"/>
                    </a:cubicBezTo>
                    <a:cubicBezTo>
                      <a:pt x="10" y="72"/>
                      <a:pt x="10" y="72"/>
                      <a:pt x="10" y="73"/>
                    </a:cubicBezTo>
                    <a:cubicBezTo>
                      <a:pt x="10" y="73"/>
                      <a:pt x="9" y="73"/>
                      <a:pt x="9" y="74"/>
                    </a:cubicBezTo>
                    <a:cubicBezTo>
                      <a:pt x="9" y="74"/>
                      <a:pt x="10" y="74"/>
                      <a:pt x="10" y="75"/>
                    </a:cubicBezTo>
                    <a:cubicBezTo>
                      <a:pt x="10" y="76"/>
                      <a:pt x="10" y="76"/>
                      <a:pt x="10" y="77"/>
                    </a:cubicBezTo>
                    <a:cubicBezTo>
                      <a:pt x="9" y="78"/>
                      <a:pt x="9" y="77"/>
                      <a:pt x="9" y="78"/>
                    </a:cubicBezTo>
                    <a:cubicBezTo>
                      <a:pt x="8" y="78"/>
                      <a:pt x="9" y="79"/>
                      <a:pt x="9" y="79"/>
                    </a:cubicBezTo>
                    <a:cubicBezTo>
                      <a:pt x="9" y="80"/>
                      <a:pt x="9" y="80"/>
                      <a:pt x="9" y="80"/>
                    </a:cubicBezTo>
                    <a:cubicBezTo>
                      <a:pt x="10" y="81"/>
                      <a:pt x="10" y="80"/>
                      <a:pt x="11" y="80"/>
                    </a:cubicBezTo>
                    <a:cubicBezTo>
                      <a:pt x="11" y="81"/>
                      <a:pt x="10" y="81"/>
                      <a:pt x="11" y="82"/>
                    </a:cubicBezTo>
                    <a:cubicBezTo>
                      <a:pt x="11" y="82"/>
                      <a:pt x="11" y="82"/>
                      <a:pt x="12" y="82"/>
                    </a:cubicBezTo>
                    <a:cubicBezTo>
                      <a:pt x="12" y="82"/>
                      <a:pt x="12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4" y="83"/>
                      <a:pt x="13" y="83"/>
                      <a:pt x="13" y="84"/>
                    </a:cubicBezTo>
                    <a:cubicBezTo>
                      <a:pt x="13" y="84"/>
                      <a:pt x="13" y="84"/>
                      <a:pt x="14" y="84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5" y="85"/>
                      <a:pt x="15" y="85"/>
                      <a:pt x="16" y="86"/>
                    </a:cubicBezTo>
                    <a:cubicBezTo>
                      <a:pt x="17" y="86"/>
                      <a:pt x="17" y="86"/>
                      <a:pt x="18" y="86"/>
                    </a:cubicBezTo>
                    <a:cubicBezTo>
                      <a:pt x="19" y="86"/>
                      <a:pt x="19" y="85"/>
                      <a:pt x="19" y="85"/>
                    </a:cubicBezTo>
                    <a:cubicBezTo>
                      <a:pt x="20" y="85"/>
                      <a:pt x="20" y="86"/>
                      <a:pt x="21" y="86"/>
                    </a:cubicBezTo>
                    <a:cubicBezTo>
                      <a:pt x="22" y="86"/>
                      <a:pt x="22" y="86"/>
                      <a:pt x="22" y="86"/>
                    </a:cubicBezTo>
                    <a:cubicBezTo>
                      <a:pt x="23" y="87"/>
                      <a:pt x="23" y="87"/>
                      <a:pt x="23" y="87"/>
                    </a:cubicBezTo>
                    <a:cubicBezTo>
                      <a:pt x="24" y="86"/>
                      <a:pt x="23" y="86"/>
                      <a:pt x="23" y="86"/>
                    </a:cubicBezTo>
                    <a:cubicBezTo>
                      <a:pt x="23" y="85"/>
                      <a:pt x="22" y="86"/>
                      <a:pt x="22" y="86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2" y="85"/>
                      <a:pt x="21" y="85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0" y="83"/>
                      <a:pt x="20" y="82"/>
                      <a:pt x="21" y="82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2" y="81"/>
                      <a:pt x="22" y="80"/>
                    </a:cubicBezTo>
                    <a:cubicBezTo>
                      <a:pt x="22" y="80"/>
                      <a:pt x="22" y="80"/>
                      <a:pt x="22" y="79"/>
                    </a:cubicBezTo>
                    <a:cubicBezTo>
                      <a:pt x="22" y="79"/>
                      <a:pt x="22" y="79"/>
                      <a:pt x="22" y="78"/>
                    </a:cubicBezTo>
                    <a:cubicBezTo>
                      <a:pt x="22" y="78"/>
                      <a:pt x="22" y="77"/>
                      <a:pt x="22" y="77"/>
                    </a:cubicBezTo>
                    <a:cubicBezTo>
                      <a:pt x="22" y="77"/>
                      <a:pt x="22" y="77"/>
                      <a:pt x="23" y="76"/>
                    </a:cubicBezTo>
                    <a:cubicBezTo>
                      <a:pt x="23" y="76"/>
                      <a:pt x="23" y="76"/>
                      <a:pt x="24" y="76"/>
                    </a:cubicBezTo>
                    <a:cubicBezTo>
                      <a:pt x="24" y="75"/>
                      <a:pt x="24" y="75"/>
                      <a:pt x="25" y="75"/>
                    </a:cubicBezTo>
                    <a:cubicBezTo>
                      <a:pt x="25" y="74"/>
                      <a:pt x="25" y="74"/>
                      <a:pt x="25" y="73"/>
                    </a:cubicBezTo>
                    <a:cubicBezTo>
                      <a:pt x="25" y="73"/>
                      <a:pt x="25" y="73"/>
                      <a:pt x="24" y="73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1" y="72"/>
                      <a:pt x="21" y="71"/>
                      <a:pt x="21" y="71"/>
                    </a:cubicBezTo>
                    <a:cubicBezTo>
                      <a:pt x="21" y="71"/>
                      <a:pt x="21" y="71"/>
                      <a:pt x="20" y="71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19" y="70"/>
                      <a:pt x="19" y="69"/>
                      <a:pt x="19" y="69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20" y="67"/>
                      <a:pt x="20" y="67"/>
                      <a:pt x="21" y="67"/>
                    </a:cubicBezTo>
                    <a:cubicBezTo>
                      <a:pt x="21" y="66"/>
                      <a:pt x="22" y="67"/>
                      <a:pt x="22" y="66"/>
                    </a:cubicBezTo>
                    <a:cubicBezTo>
                      <a:pt x="22" y="66"/>
                      <a:pt x="22" y="66"/>
                      <a:pt x="22" y="65"/>
                    </a:cubicBezTo>
                    <a:cubicBezTo>
                      <a:pt x="22" y="65"/>
                      <a:pt x="22" y="65"/>
                      <a:pt x="22" y="65"/>
                    </a:cubicBezTo>
                    <a:cubicBezTo>
                      <a:pt x="22" y="65"/>
                      <a:pt x="23" y="65"/>
                      <a:pt x="23" y="64"/>
                    </a:cubicBezTo>
                    <a:cubicBezTo>
                      <a:pt x="23" y="64"/>
                      <a:pt x="22" y="64"/>
                      <a:pt x="22" y="63"/>
                    </a:cubicBezTo>
                    <a:cubicBezTo>
                      <a:pt x="22" y="63"/>
                      <a:pt x="22" y="63"/>
                      <a:pt x="22" y="62"/>
                    </a:cubicBezTo>
                    <a:cubicBezTo>
                      <a:pt x="22" y="62"/>
                      <a:pt x="22" y="62"/>
                      <a:pt x="22" y="61"/>
                    </a:cubicBezTo>
                    <a:cubicBezTo>
                      <a:pt x="22" y="61"/>
                      <a:pt x="23" y="61"/>
                      <a:pt x="23" y="61"/>
                    </a:cubicBezTo>
                    <a:cubicBezTo>
                      <a:pt x="23" y="61"/>
                      <a:pt x="23" y="61"/>
                      <a:pt x="23" y="6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59"/>
                      <a:pt x="23" y="60"/>
                      <a:pt x="23" y="59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2" y="59"/>
                      <a:pt x="22" y="58"/>
                    </a:cubicBezTo>
                    <a:cubicBezTo>
                      <a:pt x="22" y="58"/>
                      <a:pt x="22" y="59"/>
                      <a:pt x="21" y="58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0" y="56"/>
                      <a:pt x="20" y="56"/>
                      <a:pt x="20" y="55"/>
                    </a:cubicBezTo>
                    <a:cubicBezTo>
                      <a:pt x="20" y="55"/>
                      <a:pt x="20" y="55"/>
                      <a:pt x="20" y="54"/>
                    </a:cubicBezTo>
                    <a:cubicBezTo>
                      <a:pt x="20" y="54"/>
                      <a:pt x="21" y="54"/>
                      <a:pt x="21" y="54"/>
                    </a:cubicBezTo>
                    <a:cubicBezTo>
                      <a:pt x="22" y="54"/>
                      <a:pt x="22" y="55"/>
                      <a:pt x="23" y="55"/>
                    </a:cubicBezTo>
                    <a:cubicBezTo>
                      <a:pt x="23" y="55"/>
                      <a:pt x="23" y="55"/>
                      <a:pt x="24" y="55"/>
                    </a:cubicBezTo>
                    <a:cubicBezTo>
                      <a:pt x="24" y="55"/>
                      <a:pt x="25" y="55"/>
                      <a:pt x="25" y="55"/>
                    </a:cubicBezTo>
                    <a:cubicBezTo>
                      <a:pt x="25" y="55"/>
                      <a:pt x="26" y="55"/>
                      <a:pt x="26" y="55"/>
                    </a:cubicBezTo>
                    <a:cubicBezTo>
                      <a:pt x="26" y="55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3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3"/>
                      <a:pt x="26" y="52"/>
                      <a:pt x="26" y="52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9"/>
                      <a:pt x="27" y="49"/>
                      <a:pt x="28" y="49"/>
                    </a:cubicBezTo>
                    <a:cubicBezTo>
                      <a:pt x="28" y="49"/>
                      <a:pt x="28" y="49"/>
                      <a:pt x="29" y="49"/>
                    </a:cubicBezTo>
                    <a:cubicBezTo>
                      <a:pt x="29" y="49"/>
                      <a:pt x="30" y="49"/>
                      <a:pt x="30" y="49"/>
                    </a:cubicBezTo>
                    <a:cubicBezTo>
                      <a:pt x="30" y="49"/>
                      <a:pt x="31" y="49"/>
                      <a:pt x="31" y="49"/>
                    </a:cubicBezTo>
                    <a:cubicBezTo>
                      <a:pt x="32" y="49"/>
                      <a:pt x="32" y="48"/>
                      <a:pt x="33" y="48"/>
                    </a:cubicBezTo>
                    <a:cubicBezTo>
                      <a:pt x="34" y="48"/>
                      <a:pt x="34" y="48"/>
                      <a:pt x="35" y="48"/>
                    </a:cubicBezTo>
                    <a:cubicBezTo>
                      <a:pt x="35" y="47"/>
                      <a:pt x="35" y="47"/>
                      <a:pt x="36" y="46"/>
                    </a:cubicBezTo>
                    <a:cubicBezTo>
                      <a:pt x="36" y="46"/>
                      <a:pt x="36" y="45"/>
                      <a:pt x="37" y="45"/>
                    </a:cubicBezTo>
                    <a:cubicBezTo>
                      <a:pt x="37" y="44"/>
                      <a:pt x="37" y="44"/>
                      <a:pt x="37" y="43"/>
                    </a:cubicBez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43"/>
                      <a:pt x="37" y="43"/>
                      <a:pt x="37" y="42"/>
                    </a:cubicBezTo>
                    <a:cubicBezTo>
                      <a:pt x="36" y="42"/>
                      <a:pt x="36" y="42"/>
                      <a:pt x="36" y="41"/>
                    </a:cubicBezTo>
                    <a:cubicBezTo>
                      <a:pt x="36" y="41"/>
                      <a:pt x="35" y="41"/>
                      <a:pt x="35" y="40"/>
                    </a:cubicBezTo>
                    <a:cubicBezTo>
                      <a:pt x="35" y="40"/>
                      <a:pt x="35" y="40"/>
                      <a:pt x="35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4" y="37"/>
                      <a:pt x="34" y="38"/>
                      <a:pt x="33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6"/>
                      <a:pt x="31" y="36"/>
                      <a:pt x="31" y="36"/>
                    </a:cubicBezTo>
                    <a:cubicBezTo>
                      <a:pt x="31" y="35"/>
                      <a:pt x="32" y="35"/>
                      <a:pt x="32" y="35"/>
                    </a:cubicBezTo>
                    <a:cubicBezTo>
                      <a:pt x="31" y="35"/>
                      <a:pt x="31" y="35"/>
                      <a:pt x="31" y="35"/>
                    </a:cubicBezTo>
                    <a:cubicBezTo>
                      <a:pt x="31" y="35"/>
                      <a:pt x="31" y="34"/>
                      <a:pt x="31" y="34"/>
                    </a:cubicBezTo>
                    <a:cubicBezTo>
                      <a:pt x="31" y="34"/>
                      <a:pt x="31" y="33"/>
                      <a:pt x="31" y="33"/>
                    </a:cubicBezTo>
                    <a:cubicBezTo>
                      <a:pt x="31" y="33"/>
                      <a:pt x="31" y="32"/>
                      <a:pt x="31" y="32"/>
                    </a:cubicBezTo>
                    <a:cubicBezTo>
                      <a:pt x="31" y="32"/>
                      <a:pt x="31" y="31"/>
                      <a:pt x="31" y="31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29"/>
                      <a:pt x="31" y="29"/>
                      <a:pt x="31" y="28"/>
                    </a:cubicBezTo>
                    <a:cubicBezTo>
                      <a:pt x="31" y="28"/>
                      <a:pt x="31" y="27"/>
                      <a:pt x="31" y="27"/>
                    </a:cubicBezTo>
                    <a:cubicBezTo>
                      <a:pt x="31" y="26"/>
                      <a:pt x="31" y="26"/>
                      <a:pt x="31" y="25"/>
                    </a:cubicBezTo>
                    <a:cubicBezTo>
                      <a:pt x="31" y="25"/>
                      <a:pt x="31" y="25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23"/>
                      <a:pt x="33" y="22"/>
                      <a:pt x="33" y="22"/>
                    </a:cubicBezTo>
                    <a:cubicBezTo>
                      <a:pt x="33" y="22"/>
                      <a:pt x="33" y="21"/>
                      <a:pt x="33" y="21"/>
                    </a:cubicBezTo>
                    <a:cubicBezTo>
                      <a:pt x="33" y="21"/>
                      <a:pt x="33" y="21"/>
                      <a:pt x="34" y="21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5" y="19"/>
                      <a:pt x="35" y="19"/>
                    </a:cubicBezTo>
                    <a:cubicBezTo>
                      <a:pt x="35" y="18"/>
                      <a:pt x="35" y="18"/>
                      <a:pt x="36" y="18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17"/>
                      <a:pt x="37" y="17"/>
                      <a:pt x="37" y="16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8" y="15"/>
                      <a:pt x="38" y="16"/>
                      <a:pt x="38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3"/>
                      <a:pt x="39" y="13"/>
                      <a:pt x="39" y="1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40" name="Freeform 234"/>
              <p:cNvSpPr>
                <a:spLocks/>
              </p:cNvSpPr>
              <p:nvPr/>
            </p:nvSpPr>
            <p:spPr bwMode="auto">
              <a:xfrm>
                <a:off x="2606676" y="4719639"/>
                <a:ext cx="107950" cy="65088"/>
              </a:xfrm>
              <a:custGeom>
                <a:avLst/>
                <a:gdLst>
                  <a:gd name="T0" fmla="*/ 9 w 10"/>
                  <a:gd name="T1" fmla="*/ 5 h 6"/>
                  <a:gd name="T2" fmla="*/ 8 w 10"/>
                  <a:gd name="T3" fmla="*/ 5 h 6"/>
                  <a:gd name="T4" fmla="*/ 8 w 10"/>
                  <a:gd name="T5" fmla="*/ 5 h 6"/>
                  <a:gd name="T6" fmla="*/ 6 w 10"/>
                  <a:gd name="T7" fmla="*/ 4 h 6"/>
                  <a:gd name="T8" fmla="*/ 5 w 10"/>
                  <a:gd name="T9" fmla="*/ 4 h 6"/>
                  <a:gd name="T10" fmla="*/ 4 w 10"/>
                  <a:gd name="T11" fmla="*/ 3 h 6"/>
                  <a:gd name="T12" fmla="*/ 3 w 10"/>
                  <a:gd name="T13" fmla="*/ 2 h 6"/>
                  <a:gd name="T14" fmla="*/ 3 w 10"/>
                  <a:gd name="T15" fmla="*/ 2 h 6"/>
                  <a:gd name="T16" fmla="*/ 2 w 10"/>
                  <a:gd name="T17" fmla="*/ 1 h 6"/>
                  <a:gd name="T18" fmla="*/ 2 w 10"/>
                  <a:gd name="T19" fmla="*/ 1 h 6"/>
                  <a:gd name="T20" fmla="*/ 1 w 10"/>
                  <a:gd name="T21" fmla="*/ 0 h 6"/>
                  <a:gd name="T22" fmla="*/ 0 w 10"/>
                  <a:gd name="T23" fmla="*/ 0 h 6"/>
                  <a:gd name="T24" fmla="*/ 1 w 10"/>
                  <a:gd name="T25" fmla="*/ 0 h 6"/>
                  <a:gd name="T26" fmla="*/ 1 w 10"/>
                  <a:gd name="T27" fmla="*/ 1 h 6"/>
                  <a:gd name="T28" fmla="*/ 2 w 10"/>
                  <a:gd name="T29" fmla="*/ 2 h 6"/>
                  <a:gd name="T30" fmla="*/ 2 w 10"/>
                  <a:gd name="T31" fmla="*/ 3 h 6"/>
                  <a:gd name="T32" fmla="*/ 3 w 10"/>
                  <a:gd name="T33" fmla="*/ 5 h 6"/>
                  <a:gd name="T34" fmla="*/ 4 w 10"/>
                  <a:gd name="T35" fmla="*/ 5 h 6"/>
                  <a:gd name="T36" fmla="*/ 4 w 10"/>
                  <a:gd name="T37" fmla="*/ 6 h 6"/>
                  <a:gd name="T38" fmla="*/ 5 w 10"/>
                  <a:gd name="T39" fmla="*/ 5 h 6"/>
                  <a:gd name="T40" fmla="*/ 6 w 10"/>
                  <a:gd name="T41" fmla="*/ 6 h 6"/>
                  <a:gd name="T42" fmla="*/ 7 w 10"/>
                  <a:gd name="T43" fmla="*/ 6 h 6"/>
                  <a:gd name="T44" fmla="*/ 9 w 10"/>
                  <a:gd name="T45" fmla="*/ 6 h 6"/>
                  <a:gd name="T46" fmla="*/ 10 w 10"/>
                  <a:gd name="T47" fmla="*/ 6 h 6"/>
                  <a:gd name="T48" fmla="*/ 10 w 10"/>
                  <a:gd name="T49" fmla="*/ 5 h 6"/>
                  <a:gd name="T50" fmla="*/ 9 w 10"/>
                  <a:gd name="T5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" h="6">
                    <a:moveTo>
                      <a:pt x="9" y="5"/>
                    </a:moveTo>
                    <a:cubicBezTo>
                      <a:pt x="9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6" y="4"/>
                      <a:pt x="6" y="4"/>
                      <a:pt x="5" y="4"/>
                    </a:cubicBezTo>
                    <a:cubicBezTo>
                      <a:pt x="5" y="4"/>
                      <a:pt x="5" y="3"/>
                      <a:pt x="4" y="3"/>
                    </a:cubicBezTo>
                    <a:cubicBezTo>
                      <a:pt x="4" y="3"/>
                      <a:pt x="4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3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6"/>
                      <a:pt x="5" y="5"/>
                    </a:cubicBezTo>
                    <a:cubicBezTo>
                      <a:pt x="5" y="5"/>
                      <a:pt x="6" y="5"/>
                      <a:pt x="6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6"/>
                      <a:pt x="8" y="6"/>
                      <a:pt x="9" y="6"/>
                    </a:cubicBezTo>
                    <a:cubicBezTo>
                      <a:pt x="9" y="6"/>
                      <a:pt x="10" y="6"/>
                      <a:pt x="10" y="6"/>
                    </a:cubicBezTo>
                    <a:cubicBezTo>
                      <a:pt x="10" y="6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41" name="Freeform 235"/>
              <p:cNvSpPr>
                <a:spLocks/>
              </p:cNvSpPr>
              <p:nvPr/>
            </p:nvSpPr>
            <p:spPr bwMode="auto">
              <a:xfrm>
                <a:off x="2606676" y="4394201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2 w 2"/>
                  <a:gd name="T5" fmla="*/ 2 h 2"/>
                  <a:gd name="T6" fmla="*/ 2 w 2"/>
                  <a:gd name="T7" fmla="*/ 1 h 2"/>
                  <a:gd name="T8" fmla="*/ 2 w 2"/>
                  <a:gd name="T9" fmla="*/ 1 h 2"/>
                  <a:gd name="T10" fmla="*/ 2 w 2"/>
                  <a:gd name="T11" fmla="*/ 0 h 2"/>
                  <a:gd name="T12" fmla="*/ 1 w 2"/>
                  <a:gd name="T13" fmla="*/ 0 h 2"/>
                  <a:gd name="T14" fmla="*/ 1 w 2"/>
                  <a:gd name="T15" fmla="*/ 0 h 2"/>
                  <a:gd name="T16" fmla="*/ 1 w 2"/>
                  <a:gd name="T17" fmla="*/ 1 h 2"/>
                  <a:gd name="T18" fmla="*/ 1 w 2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1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42" name="Freeform 236"/>
              <p:cNvSpPr>
                <a:spLocks/>
              </p:cNvSpPr>
              <p:nvPr/>
            </p:nvSpPr>
            <p:spPr bwMode="auto">
              <a:xfrm>
                <a:off x="5780089" y="1897064"/>
                <a:ext cx="346075" cy="271463"/>
              </a:xfrm>
              <a:custGeom>
                <a:avLst/>
                <a:gdLst>
                  <a:gd name="T0" fmla="*/ 29 w 32"/>
                  <a:gd name="T1" fmla="*/ 3 h 25"/>
                  <a:gd name="T2" fmla="*/ 28 w 32"/>
                  <a:gd name="T3" fmla="*/ 2 h 25"/>
                  <a:gd name="T4" fmla="*/ 26 w 32"/>
                  <a:gd name="T5" fmla="*/ 4 h 25"/>
                  <a:gd name="T6" fmla="*/ 24 w 32"/>
                  <a:gd name="T7" fmla="*/ 3 h 25"/>
                  <a:gd name="T8" fmla="*/ 23 w 32"/>
                  <a:gd name="T9" fmla="*/ 1 h 25"/>
                  <a:gd name="T10" fmla="*/ 22 w 32"/>
                  <a:gd name="T11" fmla="*/ 0 h 25"/>
                  <a:gd name="T12" fmla="*/ 20 w 32"/>
                  <a:gd name="T13" fmla="*/ 0 h 25"/>
                  <a:gd name="T14" fmla="*/ 20 w 32"/>
                  <a:gd name="T15" fmla="*/ 1 h 25"/>
                  <a:gd name="T16" fmla="*/ 18 w 32"/>
                  <a:gd name="T17" fmla="*/ 3 h 25"/>
                  <a:gd name="T18" fmla="*/ 16 w 32"/>
                  <a:gd name="T19" fmla="*/ 3 h 25"/>
                  <a:gd name="T20" fmla="*/ 15 w 32"/>
                  <a:gd name="T21" fmla="*/ 3 h 25"/>
                  <a:gd name="T22" fmla="*/ 13 w 32"/>
                  <a:gd name="T23" fmla="*/ 3 h 25"/>
                  <a:gd name="T24" fmla="*/ 12 w 32"/>
                  <a:gd name="T25" fmla="*/ 2 h 25"/>
                  <a:gd name="T26" fmla="*/ 11 w 32"/>
                  <a:gd name="T27" fmla="*/ 2 h 25"/>
                  <a:gd name="T28" fmla="*/ 10 w 32"/>
                  <a:gd name="T29" fmla="*/ 3 h 25"/>
                  <a:gd name="T30" fmla="*/ 8 w 32"/>
                  <a:gd name="T31" fmla="*/ 4 h 25"/>
                  <a:gd name="T32" fmla="*/ 7 w 32"/>
                  <a:gd name="T33" fmla="*/ 6 h 25"/>
                  <a:gd name="T34" fmla="*/ 6 w 32"/>
                  <a:gd name="T35" fmla="*/ 6 h 25"/>
                  <a:gd name="T36" fmla="*/ 5 w 32"/>
                  <a:gd name="T37" fmla="*/ 8 h 25"/>
                  <a:gd name="T38" fmla="*/ 4 w 32"/>
                  <a:gd name="T39" fmla="*/ 8 h 25"/>
                  <a:gd name="T40" fmla="*/ 2 w 32"/>
                  <a:gd name="T41" fmla="*/ 8 h 25"/>
                  <a:gd name="T42" fmla="*/ 1 w 32"/>
                  <a:gd name="T43" fmla="*/ 8 h 25"/>
                  <a:gd name="T44" fmla="*/ 1 w 32"/>
                  <a:gd name="T45" fmla="*/ 11 h 25"/>
                  <a:gd name="T46" fmla="*/ 1 w 32"/>
                  <a:gd name="T47" fmla="*/ 13 h 25"/>
                  <a:gd name="T48" fmla="*/ 1 w 32"/>
                  <a:gd name="T49" fmla="*/ 16 h 25"/>
                  <a:gd name="T50" fmla="*/ 1 w 32"/>
                  <a:gd name="T51" fmla="*/ 18 h 25"/>
                  <a:gd name="T52" fmla="*/ 3 w 32"/>
                  <a:gd name="T53" fmla="*/ 19 h 25"/>
                  <a:gd name="T54" fmla="*/ 4 w 32"/>
                  <a:gd name="T55" fmla="*/ 20 h 25"/>
                  <a:gd name="T56" fmla="*/ 3 w 32"/>
                  <a:gd name="T57" fmla="*/ 23 h 25"/>
                  <a:gd name="T58" fmla="*/ 4 w 32"/>
                  <a:gd name="T59" fmla="*/ 24 h 25"/>
                  <a:gd name="T60" fmla="*/ 7 w 32"/>
                  <a:gd name="T61" fmla="*/ 25 h 25"/>
                  <a:gd name="T62" fmla="*/ 10 w 32"/>
                  <a:gd name="T63" fmla="*/ 25 h 25"/>
                  <a:gd name="T64" fmla="*/ 13 w 32"/>
                  <a:gd name="T65" fmla="*/ 25 h 25"/>
                  <a:gd name="T66" fmla="*/ 16 w 32"/>
                  <a:gd name="T67" fmla="*/ 24 h 25"/>
                  <a:gd name="T68" fmla="*/ 16 w 32"/>
                  <a:gd name="T69" fmla="*/ 21 h 25"/>
                  <a:gd name="T70" fmla="*/ 17 w 32"/>
                  <a:gd name="T71" fmla="*/ 20 h 25"/>
                  <a:gd name="T72" fmla="*/ 19 w 32"/>
                  <a:gd name="T73" fmla="*/ 19 h 25"/>
                  <a:gd name="T74" fmla="*/ 21 w 32"/>
                  <a:gd name="T75" fmla="*/ 18 h 25"/>
                  <a:gd name="T76" fmla="*/ 22 w 32"/>
                  <a:gd name="T77" fmla="*/ 19 h 25"/>
                  <a:gd name="T78" fmla="*/ 22 w 32"/>
                  <a:gd name="T79" fmla="*/ 16 h 25"/>
                  <a:gd name="T80" fmla="*/ 23 w 32"/>
                  <a:gd name="T81" fmla="*/ 12 h 25"/>
                  <a:gd name="T82" fmla="*/ 26 w 32"/>
                  <a:gd name="T83" fmla="*/ 12 h 25"/>
                  <a:gd name="T84" fmla="*/ 27 w 32"/>
                  <a:gd name="T85" fmla="*/ 9 h 25"/>
                  <a:gd name="T86" fmla="*/ 25 w 32"/>
                  <a:gd name="T87" fmla="*/ 6 h 25"/>
                  <a:gd name="T88" fmla="*/ 27 w 32"/>
                  <a:gd name="T89" fmla="*/ 4 h 25"/>
                  <a:gd name="T90" fmla="*/ 30 w 32"/>
                  <a:gd name="T91" fmla="*/ 4 h 25"/>
                  <a:gd name="T92" fmla="*/ 32 w 32"/>
                  <a:gd name="T93" fmla="*/ 3 h 25"/>
                  <a:gd name="T94" fmla="*/ 30 w 32"/>
                  <a:gd name="T95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2" h="25">
                    <a:moveTo>
                      <a:pt x="30" y="3"/>
                    </a:moveTo>
                    <a:cubicBezTo>
                      <a:pt x="30" y="3"/>
                      <a:pt x="29" y="3"/>
                      <a:pt x="29" y="3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7" y="2"/>
                      <a:pt x="27" y="3"/>
                      <a:pt x="27" y="3"/>
                    </a:cubicBezTo>
                    <a:cubicBezTo>
                      <a:pt x="26" y="3"/>
                      <a:pt x="26" y="4"/>
                      <a:pt x="26" y="4"/>
                    </a:cubicBezTo>
                    <a:cubicBezTo>
                      <a:pt x="25" y="4"/>
                      <a:pt x="25" y="5"/>
                      <a:pt x="24" y="4"/>
                    </a:cubicBezTo>
                    <a:cubicBezTo>
                      <a:pt x="24" y="4"/>
                      <a:pt x="24" y="4"/>
                      <a:pt x="24" y="3"/>
                    </a:cubicBezTo>
                    <a:cubicBezTo>
                      <a:pt x="23" y="3"/>
                      <a:pt x="24" y="2"/>
                      <a:pt x="24" y="2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19" y="2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10" y="2"/>
                      <a:pt x="10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6"/>
                      <a:pt x="8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5" y="6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9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0" y="14"/>
                      <a:pt x="1" y="15"/>
                    </a:cubicBezTo>
                    <a:cubicBezTo>
                      <a:pt x="1" y="15"/>
                      <a:pt x="1" y="15"/>
                      <a:pt x="1" y="16"/>
                    </a:cubicBezTo>
                    <a:cubicBezTo>
                      <a:pt x="1" y="16"/>
                      <a:pt x="2" y="17"/>
                      <a:pt x="2" y="17"/>
                    </a:cubicBezTo>
                    <a:cubicBezTo>
                      <a:pt x="2" y="18"/>
                      <a:pt x="1" y="18"/>
                      <a:pt x="1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19"/>
                      <a:pt x="3" y="19"/>
                    </a:cubicBezTo>
                    <a:cubicBezTo>
                      <a:pt x="3" y="19"/>
                      <a:pt x="4" y="19"/>
                      <a:pt x="4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4" y="22"/>
                      <a:pt x="3" y="23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5" y="24"/>
                      <a:pt x="5" y="24"/>
                    </a:cubicBezTo>
                    <a:cubicBezTo>
                      <a:pt x="6" y="24"/>
                      <a:pt x="6" y="25"/>
                      <a:pt x="7" y="25"/>
                    </a:cubicBezTo>
                    <a:cubicBezTo>
                      <a:pt x="7" y="25"/>
                      <a:pt x="8" y="25"/>
                      <a:pt x="8" y="25"/>
                    </a:cubicBezTo>
                    <a:cubicBezTo>
                      <a:pt x="9" y="25"/>
                      <a:pt x="10" y="25"/>
                      <a:pt x="10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5"/>
                      <a:pt x="12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5" y="25"/>
                      <a:pt x="15" y="24"/>
                      <a:pt x="16" y="24"/>
                    </a:cubicBezTo>
                    <a:cubicBezTo>
                      <a:pt x="16" y="23"/>
                      <a:pt x="16" y="23"/>
                      <a:pt x="16" y="22"/>
                    </a:cubicBezTo>
                    <a:cubicBezTo>
                      <a:pt x="16" y="22"/>
                      <a:pt x="16" y="22"/>
                      <a:pt x="16" y="21"/>
                    </a:cubicBezTo>
                    <a:cubicBezTo>
                      <a:pt x="16" y="21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18" y="19"/>
                      <a:pt x="19" y="19"/>
                    </a:cubicBezTo>
                    <a:cubicBezTo>
                      <a:pt x="19" y="18"/>
                      <a:pt x="20" y="18"/>
                      <a:pt x="20" y="18"/>
                    </a:cubicBezTo>
                    <a:cubicBezTo>
                      <a:pt x="20" y="18"/>
                      <a:pt x="21" y="18"/>
                      <a:pt x="21" y="18"/>
                    </a:cubicBezTo>
                    <a:cubicBezTo>
                      <a:pt x="21" y="18"/>
                      <a:pt x="21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18"/>
                      <a:pt x="23" y="18"/>
                      <a:pt x="22" y="17"/>
                    </a:cubicBezTo>
                    <a:cubicBezTo>
                      <a:pt x="22" y="17"/>
                      <a:pt x="22" y="16"/>
                      <a:pt x="22" y="16"/>
                    </a:cubicBezTo>
                    <a:cubicBezTo>
                      <a:pt x="22" y="15"/>
                      <a:pt x="22" y="15"/>
                      <a:pt x="23" y="15"/>
                    </a:cubicBezTo>
                    <a:cubicBezTo>
                      <a:pt x="23" y="14"/>
                      <a:pt x="23" y="13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5" y="12"/>
                      <a:pt x="25" y="12"/>
                      <a:pt x="26" y="12"/>
                    </a:cubicBezTo>
                    <a:cubicBezTo>
                      <a:pt x="26" y="12"/>
                      <a:pt x="27" y="12"/>
                      <a:pt x="27" y="12"/>
                    </a:cubicBezTo>
                    <a:cubicBezTo>
                      <a:pt x="28" y="11"/>
                      <a:pt x="27" y="10"/>
                      <a:pt x="27" y="9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7"/>
                      <a:pt x="25" y="7"/>
                      <a:pt x="25" y="6"/>
                    </a:cubicBezTo>
                    <a:cubicBezTo>
                      <a:pt x="25" y="6"/>
                      <a:pt x="25" y="5"/>
                      <a:pt x="26" y="5"/>
                    </a:cubicBezTo>
                    <a:cubicBezTo>
                      <a:pt x="26" y="5"/>
                      <a:pt x="27" y="4"/>
                      <a:pt x="27" y="4"/>
                    </a:cubicBezTo>
                    <a:cubicBezTo>
                      <a:pt x="28" y="4"/>
                      <a:pt x="28" y="4"/>
                      <a:pt x="29" y="4"/>
                    </a:cubicBezTo>
                    <a:cubicBezTo>
                      <a:pt x="29" y="4"/>
                      <a:pt x="30" y="4"/>
                      <a:pt x="30" y="4"/>
                    </a:cubicBezTo>
                    <a:cubicBezTo>
                      <a:pt x="31" y="4"/>
                      <a:pt x="31" y="3"/>
                      <a:pt x="31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0" y="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43" name="Freeform 237"/>
              <p:cNvSpPr>
                <a:spLocks/>
              </p:cNvSpPr>
              <p:nvPr/>
            </p:nvSpPr>
            <p:spPr bwMode="auto">
              <a:xfrm>
                <a:off x="3740151" y="2222501"/>
                <a:ext cx="334963" cy="400050"/>
              </a:xfrm>
              <a:custGeom>
                <a:avLst/>
                <a:gdLst>
                  <a:gd name="T0" fmla="*/ 29 w 31"/>
                  <a:gd name="T1" fmla="*/ 35 h 37"/>
                  <a:gd name="T2" fmla="*/ 30 w 31"/>
                  <a:gd name="T3" fmla="*/ 33 h 37"/>
                  <a:gd name="T4" fmla="*/ 28 w 31"/>
                  <a:gd name="T5" fmla="*/ 32 h 37"/>
                  <a:gd name="T6" fmla="*/ 27 w 31"/>
                  <a:gd name="T7" fmla="*/ 15 h 37"/>
                  <a:gd name="T8" fmla="*/ 31 w 31"/>
                  <a:gd name="T9" fmla="*/ 8 h 37"/>
                  <a:gd name="T10" fmla="*/ 22 w 31"/>
                  <a:gd name="T11" fmla="*/ 0 h 37"/>
                  <a:gd name="T12" fmla="*/ 13 w 31"/>
                  <a:gd name="T13" fmla="*/ 5 h 37"/>
                  <a:gd name="T14" fmla="*/ 12 w 31"/>
                  <a:gd name="T15" fmla="*/ 13 h 37"/>
                  <a:gd name="T16" fmla="*/ 11 w 31"/>
                  <a:gd name="T17" fmla="*/ 13 h 37"/>
                  <a:gd name="T18" fmla="*/ 11 w 31"/>
                  <a:gd name="T19" fmla="*/ 18 h 37"/>
                  <a:gd name="T20" fmla="*/ 0 w 31"/>
                  <a:gd name="T21" fmla="*/ 18 h 37"/>
                  <a:gd name="T22" fmla="*/ 1 w 31"/>
                  <a:gd name="T23" fmla="*/ 20 h 37"/>
                  <a:gd name="T24" fmla="*/ 2 w 31"/>
                  <a:gd name="T25" fmla="*/ 22 h 37"/>
                  <a:gd name="T26" fmla="*/ 1 w 31"/>
                  <a:gd name="T27" fmla="*/ 24 h 37"/>
                  <a:gd name="T28" fmla="*/ 2 w 31"/>
                  <a:gd name="T29" fmla="*/ 25 h 37"/>
                  <a:gd name="T30" fmla="*/ 3 w 31"/>
                  <a:gd name="T31" fmla="*/ 26 h 37"/>
                  <a:gd name="T32" fmla="*/ 3 w 31"/>
                  <a:gd name="T33" fmla="*/ 27 h 37"/>
                  <a:gd name="T34" fmla="*/ 2 w 31"/>
                  <a:gd name="T35" fmla="*/ 30 h 37"/>
                  <a:gd name="T36" fmla="*/ 1 w 31"/>
                  <a:gd name="T37" fmla="*/ 33 h 37"/>
                  <a:gd name="T38" fmla="*/ 2 w 31"/>
                  <a:gd name="T39" fmla="*/ 32 h 37"/>
                  <a:gd name="T40" fmla="*/ 4 w 31"/>
                  <a:gd name="T41" fmla="*/ 32 h 37"/>
                  <a:gd name="T42" fmla="*/ 6 w 31"/>
                  <a:gd name="T43" fmla="*/ 32 h 37"/>
                  <a:gd name="T44" fmla="*/ 7 w 31"/>
                  <a:gd name="T45" fmla="*/ 33 h 37"/>
                  <a:gd name="T46" fmla="*/ 9 w 31"/>
                  <a:gd name="T47" fmla="*/ 33 h 37"/>
                  <a:gd name="T48" fmla="*/ 10 w 31"/>
                  <a:gd name="T49" fmla="*/ 35 h 37"/>
                  <a:gd name="T50" fmla="*/ 11 w 31"/>
                  <a:gd name="T51" fmla="*/ 36 h 37"/>
                  <a:gd name="T52" fmla="*/ 12 w 31"/>
                  <a:gd name="T53" fmla="*/ 37 h 37"/>
                  <a:gd name="T54" fmla="*/ 13 w 31"/>
                  <a:gd name="T55" fmla="*/ 36 h 37"/>
                  <a:gd name="T56" fmla="*/ 13 w 31"/>
                  <a:gd name="T57" fmla="*/ 35 h 37"/>
                  <a:gd name="T58" fmla="*/ 15 w 31"/>
                  <a:gd name="T59" fmla="*/ 36 h 37"/>
                  <a:gd name="T60" fmla="*/ 16 w 31"/>
                  <a:gd name="T61" fmla="*/ 35 h 37"/>
                  <a:gd name="T62" fmla="*/ 18 w 31"/>
                  <a:gd name="T63" fmla="*/ 35 h 37"/>
                  <a:gd name="T64" fmla="*/ 19 w 31"/>
                  <a:gd name="T65" fmla="*/ 34 h 37"/>
                  <a:gd name="T66" fmla="*/ 28 w 31"/>
                  <a:gd name="T67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" h="37">
                    <a:moveTo>
                      <a:pt x="29" y="35"/>
                    </a:move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29" y="34"/>
                      <a:pt x="29" y="34"/>
                    </a:cubicBezTo>
                    <a:cubicBezTo>
                      <a:pt x="29" y="34"/>
                      <a:pt x="30" y="34"/>
                      <a:pt x="30" y="33"/>
                    </a:cubicBezTo>
                    <a:cubicBezTo>
                      <a:pt x="30" y="33"/>
                      <a:pt x="29" y="33"/>
                      <a:pt x="29" y="32"/>
                    </a:cubicBezTo>
                    <a:cubicBezTo>
                      <a:pt x="29" y="32"/>
                      <a:pt x="29" y="32"/>
                      <a:pt x="28" y="32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3" y="13"/>
                      <a:pt x="12" y="13"/>
                    </a:cubicBezTo>
                    <a:cubicBezTo>
                      <a:pt x="12" y="13"/>
                      <a:pt x="12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4"/>
                      <a:pt x="10" y="14"/>
                      <a:pt x="11" y="15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0"/>
                      <a:pt x="1" y="20"/>
                      <a:pt x="2" y="20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3"/>
                      <a:pt x="1" y="23"/>
                      <a:pt x="1" y="24"/>
                    </a:cubicBezTo>
                    <a:cubicBezTo>
                      <a:pt x="1" y="24"/>
                      <a:pt x="1" y="24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3" y="26"/>
                      <a:pt x="3" y="26"/>
                    </a:cubicBezTo>
                    <a:cubicBezTo>
                      <a:pt x="3" y="26"/>
                      <a:pt x="3" y="26"/>
                      <a:pt x="3" y="27"/>
                    </a:cubicBezTo>
                    <a:cubicBezTo>
                      <a:pt x="2" y="27"/>
                      <a:pt x="3" y="27"/>
                      <a:pt x="3" y="27"/>
                    </a:cubicBezTo>
                    <a:cubicBezTo>
                      <a:pt x="3" y="28"/>
                      <a:pt x="3" y="28"/>
                      <a:pt x="3" y="29"/>
                    </a:cubicBezTo>
                    <a:cubicBezTo>
                      <a:pt x="3" y="29"/>
                      <a:pt x="2" y="30"/>
                      <a:pt x="2" y="30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2"/>
                      <a:pt x="1" y="32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2"/>
                      <a:pt x="2" y="32"/>
                    </a:cubicBezTo>
                    <a:cubicBezTo>
                      <a:pt x="2" y="32"/>
                      <a:pt x="3" y="32"/>
                      <a:pt x="3" y="32"/>
                    </a:cubicBezTo>
                    <a:cubicBezTo>
                      <a:pt x="3" y="32"/>
                      <a:pt x="4" y="32"/>
                      <a:pt x="4" y="32"/>
                    </a:cubicBezTo>
                    <a:cubicBezTo>
                      <a:pt x="4" y="31"/>
                      <a:pt x="4" y="31"/>
                      <a:pt x="5" y="31"/>
                    </a:cubicBezTo>
                    <a:cubicBezTo>
                      <a:pt x="5" y="31"/>
                      <a:pt x="5" y="31"/>
                      <a:pt x="6" y="32"/>
                    </a:cubicBezTo>
                    <a:cubicBezTo>
                      <a:pt x="6" y="32"/>
                      <a:pt x="7" y="31"/>
                      <a:pt x="7" y="32"/>
                    </a:cubicBezTo>
                    <a:cubicBezTo>
                      <a:pt x="7" y="32"/>
                      <a:pt x="7" y="32"/>
                      <a:pt x="7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10" y="34"/>
                      <a:pt x="10" y="35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10" y="36"/>
                      <a:pt x="11" y="36"/>
                      <a:pt x="11" y="36"/>
                    </a:cubicBezTo>
                    <a:cubicBezTo>
                      <a:pt x="11" y="36"/>
                      <a:pt x="11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3" y="37"/>
                      <a:pt x="13" y="37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5" y="35"/>
                      <a:pt x="14" y="36"/>
                      <a:pt x="15" y="36"/>
                    </a:cubicBezTo>
                    <a:cubicBezTo>
                      <a:pt x="15" y="36"/>
                      <a:pt x="15" y="36"/>
                      <a:pt x="15" y="35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5"/>
                      <a:pt x="19" y="34"/>
                      <a:pt x="19" y="34"/>
                    </a:cubicBezTo>
                    <a:cubicBezTo>
                      <a:pt x="19" y="34"/>
                      <a:pt x="20" y="35"/>
                      <a:pt x="20" y="35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9" y="35"/>
                      <a:pt x="29" y="35"/>
                      <a:pt x="29" y="35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44" name="Rectangle 238"/>
              <p:cNvSpPr>
                <a:spLocks noChangeArrowheads="1"/>
              </p:cNvSpPr>
              <p:nvPr/>
            </p:nvSpPr>
            <p:spPr bwMode="auto">
              <a:xfrm>
                <a:off x="3967164" y="2222501"/>
                <a:ext cx="11113" cy="1588"/>
              </a:xfrm>
              <a:prstGeom prst="rect">
                <a:avLst/>
              </a:prstGeom>
              <a:grpFill/>
              <a:ln w="3175">
                <a:solidFill>
                  <a:schemeClr val="tx1">
                    <a:alpha val="15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45" name="Freeform 239"/>
              <p:cNvSpPr>
                <a:spLocks/>
              </p:cNvSpPr>
              <p:nvPr/>
            </p:nvSpPr>
            <p:spPr bwMode="auto">
              <a:xfrm>
                <a:off x="3967164" y="2222501"/>
                <a:ext cx="11113" cy="0"/>
              </a:xfrm>
              <a:custGeom>
                <a:avLst/>
                <a:gdLst>
                  <a:gd name="T0" fmla="*/ 0 w 7"/>
                  <a:gd name="T1" fmla="*/ 7 w 7"/>
                  <a:gd name="T2" fmla="*/ 7 w 7"/>
                  <a:gd name="T3" fmla="*/ 0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46" name="Freeform 240"/>
              <p:cNvSpPr>
                <a:spLocks/>
              </p:cNvSpPr>
              <p:nvPr/>
            </p:nvSpPr>
            <p:spPr bwMode="auto">
              <a:xfrm>
                <a:off x="4495801" y="2957514"/>
                <a:ext cx="204788" cy="280988"/>
              </a:xfrm>
              <a:custGeom>
                <a:avLst/>
                <a:gdLst>
                  <a:gd name="T0" fmla="*/ 13 w 19"/>
                  <a:gd name="T1" fmla="*/ 21 h 26"/>
                  <a:gd name="T2" fmla="*/ 13 w 19"/>
                  <a:gd name="T3" fmla="*/ 18 h 26"/>
                  <a:gd name="T4" fmla="*/ 13 w 19"/>
                  <a:gd name="T5" fmla="*/ 17 h 26"/>
                  <a:gd name="T6" fmla="*/ 15 w 19"/>
                  <a:gd name="T7" fmla="*/ 16 h 26"/>
                  <a:gd name="T8" fmla="*/ 16 w 19"/>
                  <a:gd name="T9" fmla="*/ 14 h 26"/>
                  <a:gd name="T10" fmla="*/ 17 w 19"/>
                  <a:gd name="T11" fmla="*/ 13 h 26"/>
                  <a:gd name="T12" fmla="*/ 17 w 19"/>
                  <a:gd name="T13" fmla="*/ 10 h 26"/>
                  <a:gd name="T14" fmla="*/ 17 w 19"/>
                  <a:gd name="T15" fmla="*/ 7 h 26"/>
                  <a:gd name="T16" fmla="*/ 18 w 19"/>
                  <a:gd name="T17" fmla="*/ 5 h 26"/>
                  <a:gd name="T18" fmla="*/ 19 w 19"/>
                  <a:gd name="T19" fmla="*/ 2 h 26"/>
                  <a:gd name="T20" fmla="*/ 19 w 19"/>
                  <a:gd name="T21" fmla="*/ 1 h 26"/>
                  <a:gd name="T22" fmla="*/ 17 w 19"/>
                  <a:gd name="T23" fmla="*/ 1 h 26"/>
                  <a:gd name="T24" fmla="*/ 14 w 19"/>
                  <a:gd name="T25" fmla="*/ 2 h 26"/>
                  <a:gd name="T26" fmla="*/ 13 w 19"/>
                  <a:gd name="T27" fmla="*/ 5 h 26"/>
                  <a:gd name="T28" fmla="*/ 13 w 19"/>
                  <a:gd name="T29" fmla="*/ 7 h 26"/>
                  <a:gd name="T30" fmla="*/ 11 w 19"/>
                  <a:gd name="T31" fmla="*/ 7 h 26"/>
                  <a:gd name="T32" fmla="*/ 10 w 19"/>
                  <a:gd name="T33" fmla="*/ 5 h 26"/>
                  <a:gd name="T34" fmla="*/ 8 w 19"/>
                  <a:gd name="T35" fmla="*/ 5 h 26"/>
                  <a:gd name="T36" fmla="*/ 5 w 19"/>
                  <a:gd name="T37" fmla="*/ 5 h 26"/>
                  <a:gd name="T38" fmla="*/ 5 w 19"/>
                  <a:gd name="T39" fmla="*/ 6 h 26"/>
                  <a:gd name="T40" fmla="*/ 5 w 19"/>
                  <a:gd name="T41" fmla="*/ 8 h 26"/>
                  <a:gd name="T42" fmla="*/ 7 w 19"/>
                  <a:gd name="T43" fmla="*/ 7 h 26"/>
                  <a:gd name="T44" fmla="*/ 9 w 19"/>
                  <a:gd name="T45" fmla="*/ 9 h 26"/>
                  <a:gd name="T46" fmla="*/ 7 w 19"/>
                  <a:gd name="T47" fmla="*/ 10 h 26"/>
                  <a:gd name="T48" fmla="*/ 8 w 19"/>
                  <a:gd name="T49" fmla="*/ 12 h 26"/>
                  <a:gd name="T50" fmla="*/ 8 w 19"/>
                  <a:gd name="T51" fmla="*/ 14 h 26"/>
                  <a:gd name="T52" fmla="*/ 8 w 19"/>
                  <a:gd name="T53" fmla="*/ 17 h 26"/>
                  <a:gd name="T54" fmla="*/ 7 w 19"/>
                  <a:gd name="T55" fmla="*/ 18 h 26"/>
                  <a:gd name="T56" fmla="*/ 6 w 19"/>
                  <a:gd name="T57" fmla="*/ 18 h 26"/>
                  <a:gd name="T58" fmla="*/ 5 w 19"/>
                  <a:gd name="T59" fmla="*/ 18 h 26"/>
                  <a:gd name="T60" fmla="*/ 4 w 19"/>
                  <a:gd name="T61" fmla="*/ 17 h 26"/>
                  <a:gd name="T62" fmla="*/ 3 w 19"/>
                  <a:gd name="T63" fmla="*/ 18 h 26"/>
                  <a:gd name="T64" fmla="*/ 1 w 19"/>
                  <a:gd name="T65" fmla="*/ 18 h 26"/>
                  <a:gd name="T66" fmla="*/ 1 w 19"/>
                  <a:gd name="T67" fmla="*/ 20 h 26"/>
                  <a:gd name="T68" fmla="*/ 0 w 19"/>
                  <a:gd name="T69" fmla="*/ 22 h 26"/>
                  <a:gd name="T70" fmla="*/ 0 w 19"/>
                  <a:gd name="T71" fmla="*/ 22 h 26"/>
                  <a:gd name="T72" fmla="*/ 1 w 19"/>
                  <a:gd name="T73" fmla="*/ 24 h 26"/>
                  <a:gd name="T74" fmla="*/ 2 w 19"/>
                  <a:gd name="T75" fmla="*/ 25 h 26"/>
                  <a:gd name="T76" fmla="*/ 2 w 19"/>
                  <a:gd name="T77" fmla="*/ 26 h 26"/>
                  <a:gd name="T78" fmla="*/ 3 w 19"/>
                  <a:gd name="T79" fmla="*/ 25 h 26"/>
                  <a:gd name="T80" fmla="*/ 5 w 19"/>
                  <a:gd name="T81" fmla="*/ 24 h 26"/>
                  <a:gd name="T82" fmla="*/ 7 w 19"/>
                  <a:gd name="T83" fmla="*/ 25 h 26"/>
                  <a:gd name="T84" fmla="*/ 7 w 19"/>
                  <a:gd name="T85" fmla="*/ 24 h 26"/>
                  <a:gd name="T86" fmla="*/ 9 w 19"/>
                  <a:gd name="T87" fmla="*/ 24 h 26"/>
                  <a:gd name="T88" fmla="*/ 9 w 19"/>
                  <a:gd name="T89" fmla="*/ 25 h 26"/>
                  <a:gd name="T90" fmla="*/ 11 w 19"/>
                  <a:gd name="T91" fmla="*/ 23 h 26"/>
                  <a:gd name="T92" fmla="*/ 13 w 19"/>
                  <a:gd name="T93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" h="26">
                    <a:moveTo>
                      <a:pt x="13" y="21"/>
                    </a:move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0"/>
                      <a:pt x="14" y="20"/>
                      <a:pt x="13" y="19"/>
                    </a:cubicBezTo>
                    <a:cubicBezTo>
                      <a:pt x="13" y="19"/>
                      <a:pt x="13" y="19"/>
                      <a:pt x="13" y="18"/>
                    </a:cubicBezTo>
                    <a:cubicBezTo>
                      <a:pt x="13" y="18"/>
                      <a:pt x="13" y="18"/>
                      <a:pt x="13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5" y="16"/>
                    </a:cubicBezTo>
                    <a:cubicBezTo>
                      <a:pt x="15" y="15"/>
                      <a:pt x="15" y="15"/>
                      <a:pt x="15" y="14"/>
                    </a:cubicBezTo>
                    <a:cubicBezTo>
                      <a:pt x="15" y="14"/>
                      <a:pt x="16" y="14"/>
                      <a:pt x="16" y="14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7" y="13"/>
                      <a:pt x="17" y="13"/>
                    </a:cubicBezTo>
                    <a:cubicBezTo>
                      <a:pt x="17" y="12"/>
                      <a:pt x="16" y="11"/>
                      <a:pt x="17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7" y="8"/>
                      <a:pt x="17" y="8"/>
                      <a:pt x="17" y="7"/>
                    </a:cubicBezTo>
                    <a:cubicBezTo>
                      <a:pt x="17" y="7"/>
                      <a:pt x="17" y="6"/>
                      <a:pt x="17" y="6"/>
                    </a:cubicBezTo>
                    <a:cubicBezTo>
                      <a:pt x="18" y="6"/>
                      <a:pt x="17" y="5"/>
                      <a:pt x="18" y="5"/>
                    </a:cubicBezTo>
                    <a:cubicBezTo>
                      <a:pt x="18" y="4"/>
                      <a:pt x="18" y="4"/>
                      <a:pt x="19" y="4"/>
                    </a:cubicBezTo>
                    <a:cubicBezTo>
                      <a:pt x="19" y="3"/>
                      <a:pt x="19" y="3"/>
                      <a:pt x="19" y="2"/>
                    </a:cubicBezTo>
                    <a:cubicBezTo>
                      <a:pt x="19" y="2"/>
                      <a:pt x="19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0"/>
                      <a:pt x="15" y="1"/>
                    </a:cubicBezTo>
                    <a:cubicBezTo>
                      <a:pt x="14" y="1"/>
                      <a:pt x="15" y="2"/>
                      <a:pt x="14" y="2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4"/>
                      <a:pt x="13" y="4"/>
                      <a:pt x="13" y="5"/>
                    </a:cubicBezTo>
                    <a:cubicBezTo>
                      <a:pt x="13" y="5"/>
                      <a:pt x="13" y="5"/>
                      <a:pt x="13" y="6"/>
                    </a:cubicBezTo>
                    <a:cubicBezTo>
                      <a:pt x="13" y="6"/>
                      <a:pt x="13" y="6"/>
                      <a:pt x="13" y="7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7"/>
                      <a:pt x="11" y="6"/>
                      <a:pt x="11" y="6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6"/>
                      <a:pt x="5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6" y="8"/>
                      <a:pt x="6" y="8"/>
                      <a:pt x="6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9" y="9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8" y="10"/>
                      <a:pt x="7" y="10"/>
                      <a:pt x="7" y="10"/>
                    </a:cubicBezTo>
                    <a:cubicBezTo>
                      <a:pt x="7" y="10"/>
                      <a:pt x="7" y="11"/>
                      <a:pt x="7" y="11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2"/>
                      <a:pt x="8" y="13"/>
                      <a:pt x="8" y="13"/>
                    </a:cubicBezTo>
                    <a:cubicBezTo>
                      <a:pt x="8" y="13"/>
                      <a:pt x="8" y="14"/>
                      <a:pt x="8" y="14"/>
                    </a:cubicBezTo>
                    <a:cubicBezTo>
                      <a:pt x="8" y="14"/>
                      <a:pt x="8" y="15"/>
                      <a:pt x="8" y="16"/>
                    </a:cubicBezTo>
                    <a:cubicBezTo>
                      <a:pt x="8" y="16"/>
                      <a:pt x="8" y="17"/>
                      <a:pt x="8" y="17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9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5" y="17"/>
                      <a:pt x="5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8"/>
                    </a:cubicBezTo>
                    <a:cubicBezTo>
                      <a:pt x="4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2" y="18"/>
                    </a:cubicBezTo>
                    <a:cubicBezTo>
                      <a:pt x="2" y="18"/>
                      <a:pt x="2" y="18"/>
                      <a:pt x="1" y="18"/>
                    </a:cubicBezTo>
                    <a:cubicBezTo>
                      <a:pt x="1" y="18"/>
                      <a:pt x="1" y="19"/>
                      <a:pt x="1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0"/>
                      <a:pt x="1" y="21"/>
                      <a:pt x="1" y="21"/>
                    </a:cubicBezTo>
                    <a:cubicBezTo>
                      <a:pt x="1" y="21"/>
                      <a:pt x="1" y="21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1" y="25"/>
                      <a:pt x="1" y="25"/>
                      <a:pt x="2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6"/>
                      <a:pt x="2" y="25"/>
                      <a:pt x="2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4" y="25"/>
                      <a:pt x="4" y="24"/>
                      <a:pt x="4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" y="24"/>
                      <a:pt x="6" y="23"/>
                      <a:pt x="6" y="24"/>
                    </a:cubicBezTo>
                    <a:cubicBezTo>
                      <a:pt x="7" y="24"/>
                      <a:pt x="7" y="24"/>
                      <a:pt x="7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9" y="24"/>
                    </a:cubicBezTo>
                    <a:cubicBezTo>
                      <a:pt x="9" y="25"/>
                      <a:pt x="8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5"/>
                      <a:pt x="10" y="25"/>
                      <a:pt x="10" y="24"/>
                    </a:cubicBezTo>
                    <a:cubicBezTo>
                      <a:pt x="11" y="24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3" y="22"/>
                    </a:cubicBezTo>
                    <a:cubicBezTo>
                      <a:pt x="13" y="22"/>
                      <a:pt x="13" y="22"/>
                      <a:pt x="13" y="2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47" name="Freeform 241"/>
              <p:cNvSpPr>
                <a:spLocks/>
              </p:cNvSpPr>
              <p:nvPr/>
            </p:nvSpPr>
            <p:spPr bwMode="auto">
              <a:xfrm>
                <a:off x="4637089" y="30114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48" name="Freeform 242"/>
              <p:cNvSpPr>
                <a:spLocks/>
              </p:cNvSpPr>
              <p:nvPr/>
            </p:nvSpPr>
            <p:spPr bwMode="auto">
              <a:xfrm>
                <a:off x="3956051" y="2751139"/>
                <a:ext cx="173038" cy="195263"/>
              </a:xfrm>
              <a:custGeom>
                <a:avLst/>
                <a:gdLst>
                  <a:gd name="T0" fmla="*/ 16 w 16"/>
                  <a:gd name="T1" fmla="*/ 4 h 18"/>
                  <a:gd name="T2" fmla="*/ 15 w 16"/>
                  <a:gd name="T3" fmla="*/ 3 h 18"/>
                  <a:gd name="T4" fmla="*/ 12 w 16"/>
                  <a:gd name="T5" fmla="*/ 2 h 18"/>
                  <a:gd name="T6" fmla="*/ 11 w 16"/>
                  <a:gd name="T7" fmla="*/ 3 h 18"/>
                  <a:gd name="T8" fmla="*/ 9 w 16"/>
                  <a:gd name="T9" fmla="*/ 1 h 18"/>
                  <a:gd name="T10" fmla="*/ 8 w 16"/>
                  <a:gd name="T11" fmla="*/ 0 h 18"/>
                  <a:gd name="T12" fmla="*/ 6 w 16"/>
                  <a:gd name="T13" fmla="*/ 1 h 18"/>
                  <a:gd name="T14" fmla="*/ 6 w 16"/>
                  <a:gd name="T15" fmla="*/ 0 h 18"/>
                  <a:gd name="T16" fmla="*/ 5 w 16"/>
                  <a:gd name="T17" fmla="*/ 1 h 18"/>
                  <a:gd name="T18" fmla="*/ 3 w 16"/>
                  <a:gd name="T19" fmla="*/ 0 h 18"/>
                  <a:gd name="T20" fmla="*/ 2 w 16"/>
                  <a:gd name="T21" fmla="*/ 1 h 18"/>
                  <a:gd name="T22" fmla="*/ 2 w 16"/>
                  <a:gd name="T23" fmla="*/ 3 h 18"/>
                  <a:gd name="T24" fmla="*/ 2 w 16"/>
                  <a:gd name="T25" fmla="*/ 5 h 18"/>
                  <a:gd name="T26" fmla="*/ 3 w 16"/>
                  <a:gd name="T27" fmla="*/ 6 h 18"/>
                  <a:gd name="T28" fmla="*/ 1 w 16"/>
                  <a:gd name="T29" fmla="*/ 6 h 18"/>
                  <a:gd name="T30" fmla="*/ 2 w 16"/>
                  <a:gd name="T31" fmla="*/ 8 h 18"/>
                  <a:gd name="T32" fmla="*/ 2 w 16"/>
                  <a:gd name="T33" fmla="*/ 8 h 18"/>
                  <a:gd name="T34" fmla="*/ 1 w 16"/>
                  <a:gd name="T35" fmla="*/ 9 h 18"/>
                  <a:gd name="T36" fmla="*/ 0 w 16"/>
                  <a:gd name="T37" fmla="*/ 11 h 18"/>
                  <a:gd name="T38" fmla="*/ 2 w 16"/>
                  <a:gd name="T39" fmla="*/ 12 h 18"/>
                  <a:gd name="T40" fmla="*/ 3 w 16"/>
                  <a:gd name="T41" fmla="*/ 14 h 18"/>
                  <a:gd name="T42" fmla="*/ 3 w 16"/>
                  <a:gd name="T43" fmla="*/ 16 h 18"/>
                  <a:gd name="T44" fmla="*/ 3 w 16"/>
                  <a:gd name="T45" fmla="*/ 18 h 18"/>
                  <a:gd name="T46" fmla="*/ 5 w 16"/>
                  <a:gd name="T47" fmla="*/ 17 h 18"/>
                  <a:gd name="T48" fmla="*/ 7 w 16"/>
                  <a:gd name="T49" fmla="*/ 16 h 18"/>
                  <a:gd name="T50" fmla="*/ 9 w 16"/>
                  <a:gd name="T51" fmla="*/ 15 h 18"/>
                  <a:gd name="T52" fmla="*/ 12 w 16"/>
                  <a:gd name="T53" fmla="*/ 15 h 18"/>
                  <a:gd name="T54" fmla="*/ 15 w 16"/>
                  <a:gd name="T55" fmla="*/ 16 h 18"/>
                  <a:gd name="T56" fmla="*/ 15 w 16"/>
                  <a:gd name="T57" fmla="*/ 15 h 18"/>
                  <a:gd name="T58" fmla="*/ 14 w 16"/>
                  <a:gd name="T59" fmla="*/ 12 h 18"/>
                  <a:gd name="T60" fmla="*/ 14 w 16"/>
                  <a:gd name="T61" fmla="*/ 10 h 18"/>
                  <a:gd name="T62" fmla="*/ 15 w 16"/>
                  <a:gd name="T63" fmla="*/ 7 h 18"/>
                  <a:gd name="T64" fmla="*/ 15 w 16"/>
                  <a:gd name="T65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" h="18">
                    <a:moveTo>
                      <a:pt x="15" y="5"/>
                    </a:moveTo>
                    <a:cubicBezTo>
                      <a:pt x="15" y="5"/>
                      <a:pt x="16" y="4"/>
                      <a:pt x="16" y="4"/>
                    </a:cubicBezTo>
                    <a:cubicBezTo>
                      <a:pt x="16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9" y="2"/>
                      <a:pt x="10" y="2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2" y="6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0" y="11"/>
                      <a:pt x="0" y="11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2" y="13"/>
                      <a:pt x="2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3" y="14"/>
                      <a:pt x="3" y="15"/>
                      <a:pt x="3" y="15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7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7"/>
                      <a:pt x="4" y="17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5" y="17"/>
                      <a:pt x="5" y="16"/>
                      <a:pt x="6" y="16"/>
                    </a:cubicBezTo>
                    <a:cubicBezTo>
                      <a:pt x="6" y="16"/>
                      <a:pt x="6" y="16"/>
                      <a:pt x="7" y="16"/>
                    </a:cubicBezTo>
                    <a:cubicBezTo>
                      <a:pt x="7" y="16"/>
                      <a:pt x="8" y="16"/>
                      <a:pt x="8" y="16"/>
                    </a:cubicBezTo>
                    <a:cubicBezTo>
                      <a:pt x="8" y="16"/>
                      <a:pt x="8" y="15"/>
                      <a:pt x="9" y="15"/>
                    </a:cubicBezTo>
                    <a:cubicBezTo>
                      <a:pt x="9" y="15"/>
                      <a:pt x="9" y="15"/>
                      <a:pt x="10" y="15"/>
                    </a:cubicBezTo>
                    <a:cubicBezTo>
                      <a:pt x="11" y="15"/>
                      <a:pt x="11" y="15"/>
                      <a:pt x="12" y="15"/>
                    </a:cubicBezTo>
                    <a:cubicBezTo>
                      <a:pt x="13" y="15"/>
                      <a:pt x="13" y="15"/>
                      <a:pt x="14" y="15"/>
                    </a:cubicBezTo>
                    <a:cubicBezTo>
                      <a:pt x="14" y="15"/>
                      <a:pt x="14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4"/>
                      <a:pt x="15" y="14"/>
                      <a:pt x="14" y="14"/>
                    </a:cubicBezTo>
                    <a:cubicBezTo>
                      <a:pt x="14" y="13"/>
                      <a:pt x="14" y="13"/>
                      <a:pt x="14" y="12"/>
                    </a:cubicBezTo>
                    <a:cubicBezTo>
                      <a:pt x="14" y="12"/>
                      <a:pt x="14" y="11"/>
                      <a:pt x="14" y="11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8"/>
                      <a:pt x="15" y="8"/>
                      <a:pt x="15" y="7"/>
                    </a:cubicBezTo>
                    <a:cubicBezTo>
                      <a:pt x="15" y="7"/>
                      <a:pt x="14" y="6"/>
                      <a:pt x="15" y="6"/>
                    </a:cubicBezTo>
                    <a:cubicBezTo>
                      <a:pt x="15" y="5"/>
                      <a:pt x="15" y="5"/>
                      <a:pt x="15" y="5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49" name="Freeform 243"/>
              <p:cNvSpPr>
                <a:spLocks/>
              </p:cNvSpPr>
              <p:nvPr/>
            </p:nvSpPr>
            <p:spPr bwMode="auto">
              <a:xfrm>
                <a:off x="4205289" y="2351089"/>
                <a:ext cx="420688" cy="357188"/>
              </a:xfrm>
              <a:custGeom>
                <a:avLst/>
                <a:gdLst>
                  <a:gd name="T0" fmla="*/ 29 w 39"/>
                  <a:gd name="T1" fmla="*/ 30 h 33"/>
                  <a:gd name="T2" fmla="*/ 31 w 39"/>
                  <a:gd name="T3" fmla="*/ 30 h 33"/>
                  <a:gd name="T4" fmla="*/ 33 w 39"/>
                  <a:gd name="T5" fmla="*/ 29 h 33"/>
                  <a:gd name="T6" fmla="*/ 33 w 39"/>
                  <a:gd name="T7" fmla="*/ 28 h 33"/>
                  <a:gd name="T8" fmla="*/ 34 w 39"/>
                  <a:gd name="T9" fmla="*/ 26 h 33"/>
                  <a:gd name="T10" fmla="*/ 35 w 39"/>
                  <a:gd name="T11" fmla="*/ 23 h 33"/>
                  <a:gd name="T12" fmla="*/ 36 w 39"/>
                  <a:gd name="T13" fmla="*/ 22 h 33"/>
                  <a:gd name="T14" fmla="*/ 37 w 39"/>
                  <a:gd name="T15" fmla="*/ 21 h 33"/>
                  <a:gd name="T16" fmla="*/ 38 w 39"/>
                  <a:gd name="T17" fmla="*/ 19 h 33"/>
                  <a:gd name="T18" fmla="*/ 38 w 39"/>
                  <a:gd name="T19" fmla="*/ 13 h 33"/>
                  <a:gd name="T20" fmla="*/ 39 w 39"/>
                  <a:gd name="T21" fmla="*/ 9 h 33"/>
                  <a:gd name="T22" fmla="*/ 38 w 39"/>
                  <a:gd name="T23" fmla="*/ 8 h 33"/>
                  <a:gd name="T24" fmla="*/ 37 w 39"/>
                  <a:gd name="T25" fmla="*/ 7 h 33"/>
                  <a:gd name="T26" fmla="*/ 37 w 39"/>
                  <a:gd name="T27" fmla="*/ 4 h 33"/>
                  <a:gd name="T28" fmla="*/ 37 w 39"/>
                  <a:gd name="T29" fmla="*/ 2 h 33"/>
                  <a:gd name="T30" fmla="*/ 36 w 39"/>
                  <a:gd name="T31" fmla="*/ 2 h 33"/>
                  <a:gd name="T32" fmla="*/ 34 w 39"/>
                  <a:gd name="T33" fmla="*/ 2 h 33"/>
                  <a:gd name="T34" fmla="*/ 32 w 39"/>
                  <a:gd name="T35" fmla="*/ 1 h 33"/>
                  <a:gd name="T36" fmla="*/ 31 w 39"/>
                  <a:gd name="T37" fmla="*/ 0 h 33"/>
                  <a:gd name="T38" fmla="*/ 28 w 39"/>
                  <a:gd name="T39" fmla="*/ 1 h 33"/>
                  <a:gd name="T40" fmla="*/ 27 w 39"/>
                  <a:gd name="T41" fmla="*/ 2 h 33"/>
                  <a:gd name="T42" fmla="*/ 25 w 39"/>
                  <a:gd name="T43" fmla="*/ 4 h 33"/>
                  <a:gd name="T44" fmla="*/ 21 w 39"/>
                  <a:gd name="T45" fmla="*/ 7 h 33"/>
                  <a:gd name="T46" fmla="*/ 17 w 39"/>
                  <a:gd name="T47" fmla="*/ 10 h 33"/>
                  <a:gd name="T48" fmla="*/ 14 w 39"/>
                  <a:gd name="T49" fmla="*/ 12 h 33"/>
                  <a:gd name="T50" fmla="*/ 9 w 39"/>
                  <a:gd name="T51" fmla="*/ 13 h 33"/>
                  <a:gd name="T52" fmla="*/ 10 w 39"/>
                  <a:gd name="T53" fmla="*/ 14 h 33"/>
                  <a:gd name="T54" fmla="*/ 10 w 39"/>
                  <a:gd name="T55" fmla="*/ 17 h 33"/>
                  <a:gd name="T56" fmla="*/ 10 w 39"/>
                  <a:gd name="T57" fmla="*/ 21 h 33"/>
                  <a:gd name="T58" fmla="*/ 9 w 39"/>
                  <a:gd name="T59" fmla="*/ 23 h 33"/>
                  <a:gd name="T60" fmla="*/ 7 w 39"/>
                  <a:gd name="T61" fmla="*/ 23 h 33"/>
                  <a:gd name="T62" fmla="*/ 4 w 39"/>
                  <a:gd name="T63" fmla="*/ 24 h 33"/>
                  <a:gd name="T64" fmla="*/ 2 w 39"/>
                  <a:gd name="T65" fmla="*/ 24 h 33"/>
                  <a:gd name="T66" fmla="*/ 0 w 39"/>
                  <a:gd name="T67" fmla="*/ 25 h 33"/>
                  <a:gd name="T68" fmla="*/ 0 w 39"/>
                  <a:gd name="T69" fmla="*/ 26 h 33"/>
                  <a:gd name="T70" fmla="*/ 2 w 39"/>
                  <a:gd name="T71" fmla="*/ 28 h 33"/>
                  <a:gd name="T72" fmla="*/ 2 w 39"/>
                  <a:gd name="T73" fmla="*/ 30 h 33"/>
                  <a:gd name="T74" fmla="*/ 4 w 39"/>
                  <a:gd name="T75" fmla="*/ 31 h 33"/>
                  <a:gd name="T76" fmla="*/ 5 w 39"/>
                  <a:gd name="T77" fmla="*/ 31 h 33"/>
                  <a:gd name="T78" fmla="*/ 5 w 39"/>
                  <a:gd name="T79" fmla="*/ 33 h 33"/>
                  <a:gd name="T80" fmla="*/ 7 w 39"/>
                  <a:gd name="T81" fmla="*/ 32 h 33"/>
                  <a:gd name="T82" fmla="*/ 8 w 39"/>
                  <a:gd name="T83" fmla="*/ 33 h 33"/>
                  <a:gd name="T84" fmla="*/ 8 w 39"/>
                  <a:gd name="T85" fmla="*/ 32 h 33"/>
                  <a:gd name="T86" fmla="*/ 10 w 39"/>
                  <a:gd name="T87" fmla="*/ 30 h 33"/>
                  <a:gd name="T88" fmla="*/ 11 w 39"/>
                  <a:gd name="T89" fmla="*/ 28 h 33"/>
                  <a:gd name="T90" fmla="*/ 13 w 39"/>
                  <a:gd name="T91" fmla="*/ 28 h 33"/>
                  <a:gd name="T92" fmla="*/ 14 w 39"/>
                  <a:gd name="T93" fmla="*/ 28 h 33"/>
                  <a:gd name="T94" fmla="*/ 16 w 39"/>
                  <a:gd name="T95" fmla="*/ 29 h 33"/>
                  <a:gd name="T96" fmla="*/ 18 w 39"/>
                  <a:gd name="T97" fmla="*/ 30 h 33"/>
                  <a:gd name="T98" fmla="*/ 20 w 39"/>
                  <a:gd name="T99" fmla="*/ 29 h 33"/>
                  <a:gd name="T100" fmla="*/ 22 w 39"/>
                  <a:gd name="T101" fmla="*/ 31 h 33"/>
                  <a:gd name="T102" fmla="*/ 24 w 39"/>
                  <a:gd name="T103" fmla="*/ 30 h 33"/>
                  <a:gd name="T104" fmla="*/ 26 w 39"/>
                  <a:gd name="T105" fmla="*/ 29 h 33"/>
                  <a:gd name="T106" fmla="*/ 28 w 39"/>
                  <a:gd name="T107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" h="33">
                    <a:moveTo>
                      <a:pt x="28" y="29"/>
                    </a:moveTo>
                    <a:cubicBezTo>
                      <a:pt x="28" y="30"/>
                      <a:pt x="28" y="30"/>
                      <a:pt x="29" y="30"/>
                    </a:cubicBezTo>
                    <a:cubicBezTo>
                      <a:pt x="29" y="30"/>
                      <a:pt x="29" y="30"/>
                      <a:pt x="30" y="30"/>
                    </a:cubicBezTo>
                    <a:cubicBezTo>
                      <a:pt x="30" y="30"/>
                      <a:pt x="30" y="30"/>
                      <a:pt x="31" y="30"/>
                    </a:cubicBezTo>
                    <a:cubicBezTo>
                      <a:pt x="31" y="29"/>
                      <a:pt x="31" y="29"/>
                      <a:pt x="32" y="29"/>
                    </a:cubicBezTo>
                    <a:cubicBezTo>
                      <a:pt x="32" y="29"/>
                      <a:pt x="32" y="29"/>
                      <a:pt x="33" y="29"/>
                    </a:cubicBezTo>
                    <a:cubicBezTo>
                      <a:pt x="33" y="29"/>
                      <a:pt x="33" y="29"/>
                      <a:pt x="33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3" y="28"/>
                      <a:pt x="33" y="28"/>
                      <a:pt x="34" y="27"/>
                    </a:cubicBezTo>
                    <a:cubicBezTo>
                      <a:pt x="34" y="27"/>
                      <a:pt x="34" y="27"/>
                      <a:pt x="34" y="26"/>
                    </a:cubicBezTo>
                    <a:cubicBezTo>
                      <a:pt x="34" y="26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6" y="23"/>
                      <a:pt x="36" y="22"/>
                      <a:pt x="36" y="22"/>
                    </a:cubicBezTo>
                    <a:cubicBezTo>
                      <a:pt x="36" y="22"/>
                      <a:pt x="36" y="21"/>
                      <a:pt x="36" y="21"/>
                    </a:cubicBezTo>
                    <a:cubicBezTo>
                      <a:pt x="36" y="21"/>
                      <a:pt x="37" y="21"/>
                      <a:pt x="37" y="21"/>
                    </a:cubicBezTo>
                    <a:cubicBezTo>
                      <a:pt x="37" y="20"/>
                      <a:pt x="37" y="20"/>
                      <a:pt x="38" y="20"/>
                    </a:cubicBezTo>
                    <a:cubicBezTo>
                      <a:pt x="38" y="20"/>
                      <a:pt x="38" y="20"/>
                      <a:pt x="38" y="19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6"/>
                      <a:pt x="38" y="14"/>
                      <a:pt x="38" y="13"/>
                    </a:cubicBezTo>
                    <a:cubicBezTo>
                      <a:pt x="38" y="12"/>
                      <a:pt x="38" y="12"/>
                      <a:pt x="39" y="11"/>
                    </a:cubicBezTo>
                    <a:cubicBezTo>
                      <a:pt x="39" y="10"/>
                      <a:pt x="39" y="10"/>
                      <a:pt x="39" y="9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7"/>
                    </a:cubicBezTo>
                    <a:cubicBezTo>
                      <a:pt x="38" y="7"/>
                      <a:pt x="38" y="7"/>
                      <a:pt x="37" y="7"/>
                    </a:cubicBezTo>
                    <a:cubicBezTo>
                      <a:pt x="37" y="6"/>
                      <a:pt x="37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3"/>
                      <a:pt x="35" y="3"/>
                      <a:pt x="35" y="3"/>
                    </a:cubicBezTo>
                    <a:cubicBezTo>
                      <a:pt x="35" y="3"/>
                      <a:pt x="35" y="2"/>
                      <a:pt x="34" y="2"/>
                    </a:cubicBezTo>
                    <a:cubicBezTo>
                      <a:pt x="34" y="2"/>
                      <a:pt x="34" y="2"/>
                      <a:pt x="34" y="1"/>
                    </a:cubicBezTo>
                    <a:cubicBezTo>
                      <a:pt x="33" y="1"/>
                      <a:pt x="33" y="1"/>
                      <a:pt x="32" y="1"/>
                    </a:cubicBezTo>
                    <a:cubicBezTo>
                      <a:pt x="32" y="1"/>
                      <a:pt x="32" y="1"/>
                      <a:pt x="31" y="1"/>
                    </a:cubicBezTo>
                    <a:cubicBezTo>
                      <a:pt x="31" y="1"/>
                      <a:pt x="31" y="0"/>
                      <a:pt x="31" y="0"/>
                    </a:cubicBez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9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6" y="3"/>
                    </a:cubicBezTo>
                    <a:cubicBezTo>
                      <a:pt x="25" y="3"/>
                      <a:pt x="25" y="3"/>
                      <a:pt x="25" y="4"/>
                    </a:cubicBezTo>
                    <a:cubicBezTo>
                      <a:pt x="24" y="5"/>
                      <a:pt x="23" y="4"/>
                      <a:pt x="22" y="5"/>
                    </a:cubicBezTo>
                    <a:cubicBezTo>
                      <a:pt x="21" y="5"/>
                      <a:pt x="21" y="6"/>
                      <a:pt x="21" y="7"/>
                    </a:cubicBezTo>
                    <a:cubicBezTo>
                      <a:pt x="20" y="7"/>
                      <a:pt x="19" y="8"/>
                      <a:pt x="18" y="8"/>
                    </a:cubicBezTo>
                    <a:cubicBezTo>
                      <a:pt x="18" y="9"/>
                      <a:pt x="17" y="9"/>
                      <a:pt x="17" y="10"/>
                    </a:cubicBezTo>
                    <a:cubicBezTo>
                      <a:pt x="16" y="10"/>
                      <a:pt x="15" y="11"/>
                      <a:pt x="15" y="11"/>
                    </a:cubicBezTo>
                    <a:cubicBezTo>
                      <a:pt x="14" y="11"/>
                      <a:pt x="14" y="12"/>
                      <a:pt x="14" y="12"/>
                    </a:cubicBezTo>
                    <a:cubicBezTo>
                      <a:pt x="13" y="12"/>
                      <a:pt x="13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5"/>
                      <a:pt x="10" y="16"/>
                      <a:pt x="10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9"/>
                      <a:pt x="10" y="20"/>
                    </a:cubicBezTo>
                    <a:cubicBezTo>
                      <a:pt x="10" y="20"/>
                      <a:pt x="10" y="21"/>
                      <a:pt x="10" y="21"/>
                    </a:cubicBezTo>
                    <a:cubicBezTo>
                      <a:pt x="10" y="22"/>
                      <a:pt x="10" y="22"/>
                      <a:pt x="9" y="22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8" y="23"/>
                      <a:pt x="8" y="24"/>
                    </a:cubicBezTo>
                    <a:cubicBezTo>
                      <a:pt x="8" y="24"/>
                      <a:pt x="7" y="23"/>
                      <a:pt x="7" y="23"/>
                    </a:cubicBezTo>
                    <a:cubicBezTo>
                      <a:pt x="6" y="23"/>
                      <a:pt x="6" y="24"/>
                      <a:pt x="6" y="24"/>
                    </a:cubicBezTo>
                    <a:cubicBezTo>
                      <a:pt x="5" y="24"/>
                      <a:pt x="5" y="24"/>
                      <a:pt x="4" y="24"/>
                    </a:cubicBezTo>
                    <a:cubicBezTo>
                      <a:pt x="4" y="24"/>
                      <a:pt x="3" y="24"/>
                      <a:pt x="3" y="24"/>
                    </a:cubicBezTo>
                    <a:cubicBezTo>
                      <a:pt x="3" y="24"/>
                      <a:pt x="3" y="24"/>
                      <a:pt x="2" y="24"/>
                    </a:cubicBezTo>
                    <a:cubicBezTo>
                      <a:pt x="2" y="25"/>
                      <a:pt x="2" y="25"/>
                      <a:pt x="1" y="25"/>
                    </a:cubicBezTo>
                    <a:cubicBezTo>
                      <a:pt x="1" y="25"/>
                      <a:pt x="1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7"/>
                      <a:pt x="1" y="27"/>
                    </a:cubicBezTo>
                    <a:cubicBezTo>
                      <a:pt x="1" y="28"/>
                      <a:pt x="1" y="28"/>
                      <a:pt x="2" y="28"/>
                    </a:cubicBezTo>
                    <a:cubicBezTo>
                      <a:pt x="2" y="28"/>
                      <a:pt x="2" y="28"/>
                      <a:pt x="2" y="29"/>
                    </a:cubicBezTo>
                    <a:cubicBezTo>
                      <a:pt x="3" y="29"/>
                      <a:pt x="2" y="29"/>
                      <a:pt x="2" y="30"/>
                    </a:cubicBezTo>
                    <a:cubicBezTo>
                      <a:pt x="2" y="30"/>
                      <a:pt x="2" y="31"/>
                      <a:pt x="2" y="31"/>
                    </a:cubicBezTo>
                    <a:cubicBezTo>
                      <a:pt x="3" y="31"/>
                      <a:pt x="3" y="31"/>
                      <a:pt x="4" y="31"/>
                    </a:cubicBezTo>
                    <a:cubicBezTo>
                      <a:pt x="4" y="31"/>
                      <a:pt x="4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2"/>
                      <a:pt x="6" y="32"/>
                      <a:pt x="6" y="32"/>
                    </a:cubicBezTo>
                    <a:cubicBezTo>
                      <a:pt x="6" y="32"/>
                      <a:pt x="6" y="32"/>
                      <a:pt x="7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1"/>
                      <a:pt x="9" y="31"/>
                      <a:pt x="9" y="31"/>
                    </a:cubicBezTo>
                    <a:cubicBezTo>
                      <a:pt x="10" y="31"/>
                      <a:pt x="9" y="30"/>
                      <a:pt x="10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29"/>
                      <a:pt x="11" y="28"/>
                      <a:pt x="11" y="28"/>
                    </a:cubicBezTo>
                    <a:cubicBezTo>
                      <a:pt x="11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3" y="28"/>
                    </a:cubicBezTo>
                    <a:cubicBezTo>
                      <a:pt x="13" y="28"/>
                      <a:pt x="13" y="27"/>
                      <a:pt x="13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9"/>
                      <a:pt x="15" y="29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30"/>
                      <a:pt x="16" y="30"/>
                    </a:cubicBezTo>
                    <a:cubicBezTo>
                      <a:pt x="17" y="30"/>
                      <a:pt x="17" y="30"/>
                      <a:pt x="18" y="30"/>
                    </a:cubicBezTo>
                    <a:cubicBezTo>
                      <a:pt x="18" y="30"/>
                      <a:pt x="18" y="29"/>
                      <a:pt x="19" y="29"/>
                    </a:cubicBezTo>
                    <a:cubicBezTo>
                      <a:pt x="19" y="29"/>
                      <a:pt x="19" y="29"/>
                      <a:pt x="20" y="29"/>
                    </a:cubicBezTo>
                    <a:cubicBezTo>
                      <a:pt x="20" y="29"/>
                      <a:pt x="20" y="30"/>
                      <a:pt x="21" y="30"/>
                    </a:cubicBezTo>
                    <a:cubicBezTo>
                      <a:pt x="21" y="30"/>
                      <a:pt x="21" y="30"/>
                      <a:pt x="22" y="31"/>
                    </a:cubicBezTo>
                    <a:cubicBezTo>
                      <a:pt x="22" y="31"/>
                      <a:pt x="22" y="31"/>
                      <a:pt x="23" y="31"/>
                    </a:cubicBezTo>
                    <a:cubicBezTo>
                      <a:pt x="23" y="31"/>
                      <a:pt x="23" y="31"/>
                      <a:pt x="24" y="30"/>
                    </a:cubicBezTo>
                    <a:cubicBezTo>
                      <a:pt x="24" y="30"/>
                      <a:pt x="24" y="30"/>
                      <a:pt x="25" y="30"/>
                    </a:cubicBezTo>
                    <a:cubicBezTo>
                      <a:pt x="25" y="29"/>
                      <a:pt x="25" y="29"/>
                      <a:pt x="26" y="29"/>
                    </a:cubicBezTo>
                    <a:cubicBezTo>
                      <a:pt x="26" y="29"/>
                      <a:pt x="27" y="29"/>
                      <a:pt x="27" y="29"/>
                    </a:cubicBezTo>
                    <a:cubicBezTo>
                      <a:pt x="27" y="29"/>
                      <a:pt x="28" y="29"/>
                      <a:pt x="28" y="29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50" name="Freeform 244"/>
              <p:cNvSpPr>
                <a:spLocks/>
              </p:cNvSpPr>
              <p:nvPr/>
            </p:nvSpPr>
            <p:spPr bwMode="auto">
              <a:xfrm>
                <a:off x="4992689" y="3151189"/>
                <a:ext cx="42863" cy="65088"/>
              </a:xfrm>
              <a:custGeom>
                <a:avLst/>
                <a:gdLst>
                  <a:gd name="T0" fmla="*/ 3 w 4"/>
                  <a:gd name="T1" fmla="*/ 1 h 6"/>
                  <a:gd name="T2" fmla="*/ 3 w 4"/>
                  <a:gd name="T3" fmla="*/ 0 h 6"/>
                  <a:gd name="T4" fmla="*/ 2 w 4"/>
                  <a:gd name="T5" fmla="*/ 1 h 6"/>
                  <a:gd name="T6" fmla="*/ 2 w 4"/>
                  <a:gd name="T7" fmla="*/ 1 h 6"/>
                  <a:gd name="T8" fmla="*/ 1 w 4"/>
                  <a:gd name="T9" fmla="*/ 2 h 6"/>
                  <a:gd name="T10" fmla="*/ 0 w 4"/>
                  <a:gd name="T11" fmla="*/ 1 h 6"/>
                  <a:gd name="T12" fmla="*/ 0 w 4"/>
                  <a:gd name="T13" fmla="*/ 2 h 6"/>
                  <a:gd name="T14" fmla="*/ 0 w 4"/>
                  <a:gd name="T15" fmla="*/ 2 h 6"/>
                  <a:gd name="T16" fmla="*/ 0 w 4"/>
                  <a:gd name="T17" fmla="*/ 3 h 6"/>
                  <a:gd name="T18" fmla="*/ 0 w 4"/>
                  <a:gd name="T19" fmla="*/ 4 h 6"/>
                  <a:gd name="T20" fmla="*/ 0 w 4"/>
                  <a:gd name="T21" fmla="*/ 4 h 6"/>
                  <a:gd name="T22" fmla="*/ 0 w 4"/>
                  <a:gd name="T23" fmla="*/ 4 h 6"/>
                  <a:gd name="T24" fmla="*/ 1 w 4"/>
                  <a:gd name="T25" fmla="*/ 5 h 6"/>
                  <a:gd name="T26" fmla="*/ 1 w 4"/>
                  <a:gd name="T27" fmla="*/ 6 h 6"/>
                  <a:gd name="T28" fmla="*/ 2 w 4"/>
                  <a:gd name="T29" fmla="*/ 6 h 6"/>
                  <a:gd name="T30" fmla="*/ 2 w 4"/>
                  <a:gd name="T31" fmla="*/ 6 h 6"/>
                  <a:gd name="T32" fmla="*/ 3 w 4"/>
                  <a:gd name="T33" fmla="*/ 5 h 6"/>
                  <a:gd name="T34" fmla="*/ 3 w 4"/>
                  <a:gd name="T35" fmla="*/ 4 h 6"/>
                  <a:gd name="T36" fmla="*/ 3 w 4"/>
                  <a:gd name="T37" fmla="*/ 3 h 6"/>
                  <a:gd name="T38" fmla="*/ 4 w 4"/>
                  <a:gd name="T39" fmla="*/ 2 h 6"/>
                  <a:gd name="T40" fmla="*/ 4 w 4"/>
                  <a:gd name="T41" fmla="*/ 2 h 6"/>
                  <a:gd name="T42" fmla="*/ 3 w 4"/>
                  <a:gd name="T4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" h="6">
                    <a:moveTo>
                      <a:pt x="3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5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3" y="4"/>
                      <a:pt x="3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51" name="Freeform 245"/>
              <p:cNvSpPr>
                <a:spLocks/>
              </p:cNvSpPr>
              <p:nvPr/>
            </p:nvSpPr>
            <p:spPr bwMode="auto">
              <a:xfrm>
                <a:off x="5003801" y="3216276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52" name="Freeform 246"/>
              <p:cNvSpPr>
                <a:spLocks/>
              </p:cNvSpPr>
              <p:nvPr/>
            </p:nvSpPr>
            <p:spPr bwMode="auto">
              <a:xfrm>
                <a:off x="4787901" y="3335339"/>
                <a:ext cx="323850" cy="312738"/>
              </a:xfrm>
              <a:custGeom>
                <a:avLst/>
                <a:gdLst>
                  <a:gd name="T0" fmla="*/ 29 w 30"/>
                  <a:gd name="T1" fmla="*/ 5 h 29"/>
                  <a:gd name="T2" fmla="*/ 28 w 30"/>
                  <a:gd name="T3" fmla="*/ 4 h 29"/>
                  <a:gd name="T4" fmla="*/ 27 w 30"/>
                  <a:gd name="T5" fmla="*/ 3 h 29"/>
                  <a:gd name="T6" fmla="*/ 24 w 30"/>
                  <a:gd name="T7" fmla="*/ 2 h 29"/>
                  <a:gd name="T8" fmla="*/ 23 w 30"/>
                  <a:gd name="T9" fmla="*/ 2 h 29"/>
                  <a:gd name="T10" fmla="*/ 23 w 30"/>
                  <a:gd name="T11" fmla="*/ 1 h 29"/>
                  <a:gd name="T12" fmla="*/ 22 w 30"/>
                  <a:gd name="T13" fmla="*/ 0 h 29"/>
                  <a:gd name="T14" fmla="*/ 21 w 30"/>
                  <a:gd name="T15" fmla="*/ 0 h 29"/>
                  <a:gd name="T16" fmla="*/ 18 w 30"/>
                  <a:gd name="T17" fmla="*/ 1 h 29"/>
                  <a:gd name="T18" fmla="*/ 16 w 30"/>
                  <a:gd name="T19" fmla="*/ 3 h 29"/>
                  <a:gd name="T20" fmla="*/ 17 w 30"/>
                  <a:gd name="T21" fmla="*/ 5 h 29"/>
                  <a:gd name="T22" fmla="*/ 17 w 30"/>
                  <a:gd name="T23" fmla="*/ 7 h 29"/>
                  <a:gd name="T24" fmla="*/ 17 w 30"/>
                  <a:gd name="T25" fmla="*/ 11 h 29"/>
                  <a:gd name="T26" fmla="*/ 18 w 30"/>
                  <a:gd name="T27" fmla="*/ 13 h 29"/>
                  <a:gd name="T28" fmla="*/ 16 w 30"/>
                  <a:gd name="T29" fmla="*/ 14 h 29"/>
                  <a:gd name="T30" fmla="*/ 14 w 30"/>
                  <a:gd name="T31" fmla="*/ 11 h 29"/>
                  <a:gd name="T32" fmla="*/ 13 w 30"/>
                  <a:gd name="T33" fmla="*/ 10 h 29"/>
                  <a:gd name="T34" fmla="*/ 11 w 30"/>
                  <a:gd name="T35" fmla="*/ 11 h 29"/>
                  <a:gd name="T36" fmla="*/ 9 w 30"/>
                  <a:gd name="T37" fmla="*/ 10 h 29"/>
                  <a:gd name="T38" fmla="*/ 8 w 30"/>
                  <a:gd name="T39" fmla="*/ 9 h 29"/>
                  <a:gd name="T40" fmla="*/ 6 w 30"/>
                  <a:gd name="T41" fmla="*/ 9 h 29"/>
                  <a:gd name="T42" fmla="*/ 5 w 30"/>
                  <a:gd name="T43" fmla="*/ 8 h 29"/>
                  <a:gd name="T44" fmla="*/ 5 w 30"/>
                  <a:gd name="T45" fmla="*/ 11 h 29"/>
                  <a:gd name="T46" fmla="*/ 5 w 30"/>
                  <a:gd name="T47" fmla="*/ 14 h 29"/>
                  <a:gd name="T48" fmla="*/ 3 w 30"/>
                  <a:gd name="T49" fmla="*/ 14 h 29"/>
                  <a:gd name="T50" fmla="*/ 0 w 30"/>
                  <a:gd name="T51" fmla="*/ 14 h 29"/>
                  <a:gd name="T52" fmla="*/ 0 w 30"/>
                  <a:gd name="T53" fmla="*/ 15 h 29"/>
                  <a:gd name="T54" fmla="*/ 0 w 30"/>
                  <a:gd name="T55" fmla="*/ 20 h 29"/>
                  <a:gd name="T56" fmla="*/ 3 w 30"/>
                  <a:gd name="T57" fmla="*/ 27 h 29"/>
                  <a:gd name="T58" fmla="*/ 4 w 30"/>
                  <a:gd name="T59" fmla="*/ 27 h 29"/>
                  <a:gd name="T60" fmla="*/ 6 w 30"/>
                  <a:gd name="T61" fmla="*/ 27 h 29"/>
                  <a:gd name="T62" fmla="*/ 8 w 30"/>
                  <a:gd name="T63" fmla="*/ 28 h 29"/>
                  <a:gd name="T64" fmla="*/ 10 w 30"/>
                  <a:gd name="T65" fmla="*/ 28 h 29"/>
                  <a:gd name="T66" fmla="*/ 11 w 30"/>
                  <a:gd name="T67" fmla="*/ 29 h 29"/>
                  <a:gd name="T68" fmla="*/ 12 w 30"/>
                  <a:gd name="T69" fmla="*/ 29 h 29"/>
                  <a:gd name="T70" fmla="*/ 13 w 30"/>
                  <a:gd name="T71" fmla="*/ 27 h 29"/>
                  <a:gd name="T72" fmla="*/ 15 w 30"/>
                  <a:gd name="T73" fmla="*/ 26 h 29"/>
                  <a:gd name="T74" fmla="*/ 16 w 30"/>
                  <a:gd name="T75" fmla="*/ 25 h 29"/>
                  <a:gd name="T76" fmla="*/ 17 w 30"/>
                  <a:gd name="T77" fmla="*/ 23 h 29"/>
                  <a:gd name="T78" fmla="*/ 18 w 30"/>
                  <a:gd name="T79" fmla="*/ 22 h 29"/>
                  <a:gd name="T80" fmla="*/ 20 w 30"/>
                  <a:gd name="T81" fmla="*/ 22 h 29"/>
                  <a:gd name="T82" fmla="*/ 21 w 30"/>
                  <a:gd name="T83" fmla="*/ 22 h 29"/>
                  <a:gd name="T84" fmla="*/ 20 w 30"/>
                  <a:gd name="T85" fmla="*/ 21 h 29"/>
                  <a:gd name="T86" fmla="*/ 21 w 30"/>
                  <a:gd name="T87" fmla="*/ 19 h 29"/>
                  <a:gd name="T88" fmla="*/ 23 w 30"/>
                  <a:gd name="T89" fmla="*/ 19 h 29"/>
                  <a:gd name="T90" fmla="*/ 25 w 30"/>
                  <a:gd name="T91" fmla="*/ 18 h 29"/>
                  <a:gd name="T92" fmla="*/ 27 w 30"/>
                  <a:gd name="T93" fmla="*/ 18 h 29"/>
                  <a:gd name="T94" fmla="*/ 28 w 30"/>
                  <a:gd name="T95" fmla="*/ 17 h 29"/>
                  <a:gd name="T96" fmla="*/ 27 w 30"/>
                  <a:gd name="T97" fmla="*/ 15 h 29"/>
                  <a:gd name="T98" fmla="*/ 28 w 30"/>
                  <a:gd name="T99" fmla="*/ 14 h 29"/>
                  <a:gd name="T100" fmla="*/ 29 w 30"/>
                  <a:gd name="T101" fmla="*/ 13 h 29"/>
                  <a:gd name="T102" fmla="*/ 29 w 30"/>
                  <a:gd name="T103" fmla="*/ 11 h 29"/>
                  <a:gd name="T104" fmla="*/ 28 w 30"/>
                  <a:gd name="T105" fmla="*/ 10 h 29"/>
                  <a:gd name="T106" fmla="*/ 29 w 30"/>
                  <a:gd name="T107" fmla="*/ 8 h 29"/>
                  <a:gd name="T108" fmla="*/ 29 w 30"/>
                  <a:gd name="T109" fmla="*/ 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0" h="29">
                    <a:moveTo>
                      <a:pt x="29" y="6"/>
                    </a:moveTo>
                    <a:cubicBezTo>
                      <a:pt x="29" y="6"/>
                      <a:pt x="29" y="6"/>
                      <a:pt x="29" y="5"/>
                    </a:cubicBezTo>
                    <a:cubicBezTo>
                      <a:pt x="29" y="5"/>
                      <a:pt x="29" y="5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3"/>
                      <a:pt x="28" y="3"/>
                      <a:pt x="27" y="3"/>
                    </a:cubicBezTo>
                    <a:cubicBezTo>
                      <a:pt x="27" y="3"/>
                      <a:pt x="26" y="3"/>
                      <a:pt x="26" y="2"/>
                    </a:cubicBezTo>
                    <a:cubicBezTo>
                      <a:pt x="25" y="2"/>
                      <a:pt x="25" y="2"/>
                      <a:pt x="24" y="2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2"/>
                      <a:pt x="24" y="2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1"/>
                      <a:pt x="20" y="0"/>
                      <a:pt x="19" y="0"/>
                    </a:cubicBezTo>
                    <a:cubicBezTo>
                      <a:pt x="19" y="1"/>
                      <a:pt x="19" y="1"/>
                      <a:pt x="18" y="1"/>
                    </a:cubicBezTo>
                    <a:cubicBezTo>
                      <a:pt x="18" y="2"/>
                      <a:pt x="18" y="2"/>
                      <a:pt x="17" y="2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7" y="4"/>
                      <a:pt x="17" y="5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7"/>
                    </a:cubicBezTo>
                    <a:cubicBezTo>
                      <a:pt x="17" y="8"/>
                      <a:pt x="16" y="8"/>
                      <a:pt x="16" y="8"/>
                    </a:cubicBezTo>
                    <a:cubicBezTo>
                      <a:pt x="16" y="9"/>
                      <a:pt x="16" y="10"/>
                      <a:pt x="17" y="11"/>
                    </a:cubicBezTo>
                    <a:cubicBezTo>
                      <a:pt x="17" y="11"/>
                      <a:pt x="17" y="11"/>
                      <a:pt x="18" y="11"/>
                    </a:cubicBezTo>
                    <a:cubicBezTo>
                      <a:pt x="19" y="11"/>
                      <a:pt x="18" y="12"/>
                      <a:pt x="18" y="13"/>
                    </a:cubicBezTo>
                    <a:cubicBezTo>
                      <a:pt x="18" y="13"/>
                      <a:pt x="18" y="14"/>
                      <a:pt x="18" y="14"/>
                    </a:cubicBezTo>
                    <a:cubicBezTo>
                      <a:pt x="17" y="14"/>
                      <a:pt x="17" y="14"/>
                      <a:pt x="16" y="14"/>
                    </a:cubicBezTo>
                    <a:cubicBezTo>
                      <a:pt x="16" y="13"/>
                      <a:pt x="16" y="13"/>
                      <a:pt x="15" y="12"/>
                    </a:cubicBezTo>
                    <a:cubicBezTo>
                      <a:pt x="15" y="12"/>
                      <a:pt x="14" y="12"/>
                      <a:pt x="14" y="11"/>
                    </a:cubicBezTo>
                    <a:cubicBezTo>
                      <a:pt x="14" y="11"/>
                      <a:pt x="14" y="11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2" y="10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1" y="11"/>
                    </a:cubicBezTo>
                    <a:cubicBezTo>
                      <a:pt x="11" y="11"/>
                      <a:pt x="11" y="10"/>
                      <a:pt x="10" y="10"/>
                    </a:cubicBezTo>
                    <a:cubicBezTo>
                      <a:pt x="10" y="10"/>
                      <a:pt x="9" y="11"/>
                      <a:pt x="9" y="10"/>
                    </a:cubicBezTo>
                    <a:cubicBezTo>
                      <a:pt x="8" y="10"/>
                      <a:pt x="9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5" y="10"/>
                      <a:pt x="5" y="10"/>
                      <a:pt x="5" y="11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5" y="13"/>
                      <a:pt x="6" y="14"/>
                      <a:pt x="5" y="14"/>
                    </a:cubicBezTo>
                    <a:cubicBezTo>
                      <a:pt x="5" y="14"/>
                      <a:pt x="4" y="14"/>
                      <a:pt x="4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4"/>
                      <a:pt x="2" y="14"/>
                      <a:pt x="1" y="14"/>
                    </a:cubicBezTo>
                    <a:cubicBezTo>
                      <a:pt x="1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7"/>
                      <a:pt x="3" y="27"/>
                      <a:pt x="4" y="27"/>
                    </a:cubicBezTo>
                    <a:cubicBezTo>
                      <a:pt x="4" y="27"/>
                      <a:pt x="4" y="27"/>
                      <a:pt x="5" y="27"/>
                    </a:cubicBezTo>
                    <a:cubicBezTo>
                      <a:pt x="5" y="27"/>
                      <a:pt x="6" y="27"/>
                      <a:pt x="6" y="27"/>
                    </a:cubicBezTo>
                    <a:cubicBezTo>
                      <a:pt x="7" y="27"/>
                      <a:pt x="7" y="28"/>
                      <a:pt x="7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9" y="28"/>
                      <a:pt x="9" y="28"/>
                      <a:pt x="10" y="28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2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3" y="29"/>
                      <a:pt x="12" y="28"/>
                      <a:pt x="12" y="28"/>
                    </a:cubicBezTo>
                    <a:cubicBezTo>
                      <a:pt x="13" y="28"/>
                      <a:pt x="13" y="28"/>
                      <a:pt x="13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6"/>
                      <a:pt x="15" y="26"/>
                    </a:cubicBezTo>
                    <a:cubicBezTo>
                      <a:pt x="15" y="25"/>
                      <a:pt x="15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7" y="23"/>
                    </a:cubicBezTo>
                    <a:cubicBezTo>
                      <a:pt x="17" y="23"/>
                      <a:pt x="17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20" y="22"/>
                      <a:pt x="20" y="22"/>
                    </a:cubicBezTo>
                    <a:cubicBezTo>
                      <a:pt x="20" y="22"/>
                      <a:pt x="20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ubicBezTo>
                      <a:pt x="20" y="20"/>
                      <a:pt x="20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4" y="19"/>
                      <a:pt x="24" y="19"/>
                      <a:pt x="24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7" y="17"/>
                      <a:pt x="27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7" y="17"/>
                      <a:pt x="27" y="16"/>
                    </a:cubicBezTo>
                    <a:cubicBezTo>
                      <a:pt x="27" y="16"/>
                      <a:pt x="27" y="16"/>
                      <a:pt x="27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3"/>
                      <a:pt x="28" y="13"/>
                    </a:cubicBezTo>
                    <a:cubicBezTo>
                      <a:pt x="28" y="13"/>
                      <a:pt x="29" y="13"/>
                      <a:pt x="29" y="13"/>
                    </a:cubicBezTo>
                    <a:cubicBezTo>
                      <a:pt x="29" y="13"/>
                      <a:pt x="29" y="12"/>
                      <a:pt x="29" y="1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0"/>
                      <a:pt x="29" y="10"/>
                    </a:cubicBezTo>
                    <a:cubicBezTo>
                      <a:pt x="29" y="10"/>
                      <a:pt x="28" y="10"/>
                      <a:pt x="28" y="10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7"/>
                      <a:pt x="30" y="8"/>
                      <a:pt x="30" y="7"/>
                    </a:cubicBezTo>
                    <a:cubicBezTo>
                      <a:pt x="30" y="7"/>
                      <a:pt x="29" y="7"/>
                      <a:pt x="29" y="6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53" name="Freeform 247"/>
              <p:cNvSpPr>
                <a:spLocks/>
              </p:cNvSpPr>
              <p:nvPr/>
            </p:nvSpPr>
            <p:spPr bwMode="auto">
              <a:xfrm>
                <a:off x="5024439" y="37893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54" name="Freeform 248"/>
              <p:cNvSpPr>
                <a:spLocks/>
              </p:cNvSpPr>
              <p:nvPr/>
            </p:nvSpPr>
            <p:spPr bwMode="auto">
              <a:xfrm>
                <a:off x="4625976" y="3778251"/>
                <a:ext cx="442913" cy="388938"/>
              </a:xfrm>
              <a:custGeom>
                <a:avLst/>
                <a:gdLst>
                  <a:gd name="T0" fmla="*/ 38 w 41"/>
                  <a:gd name="T1" fmla="*/ 10 h 36"/>
                  <a:gd name="T2" fmla="*/ 39 w 41"/>
                  <a:gd name="T3" fmla="*/ 7 h 36"/>
                  <a:gd name="T4" fmla="*/ 38 w 41"/>
                  <a:gd name="T5" fmla="*/ 5 h 36"/>
                  <a:gd name="T6" fmla="*/ 37 w 41"/>
                  <a:gd name="T7" fmla="*/ 2 h 36"/>
                  <a:gd name="T8" fmla="*/ 36 w 41"/>
                  <a:gd name="T9" fmla="*/ 1 h 36"/>
                  <a:gd name="T10" fmla="*/ 33 w 41"/>
                  <a:gd name="T11" fmla="*/ 0 h 36"/>
                  <a:gd name="T12" fmla="*/ 32 w 41"/>
                  <a:gd name="T13" fmla="*/ 1 h 36"/>
                  <a:gd name="T14" fmla="*/ 28 w 41"/>
                  <a:gd name="T15" fmla="*/ 3 h 36"/>
                  <a:gd name="T16" fmla="*/ 25 w 41"/>
                  <a:gd name="T17" fmla="*/ 5 h 36"/>
                  <a:gd name="T18" fmla="*/ 23 w 41"/>
                  <a:gd name="T19" fmla="*/ 7 h 36"/>
                  <a:gd name="T20" fmla="*/ 23 w 41"/>
                  <a:gd name="T21" fmla="*/ 9 h 36"/>
                  <a:gd name="T22" fmla="*/ 20 w 41"/>
                  <a:gd name="T23" fmla="*/ 10 h 36"/>
                  <a:gd name="T24" fmla="*/ 17 w 41"/>
                  <a:gd name="T25" fmla="*/ 9 h 36"/>
                  <a:gd name="T26" fmla="*/ 16 w 41"/>
                  <a:gd name="T27" fmla="*/ 9 h 36"/>
                  <a:gd name="T28" fmla="*/ 14 w 41"/>
                  <a:gd name="T29" fmla="*/ 11 h 36"/>
                  <a:gd name="T30" fmla="*/ 12 w 41"/>
                  <a:gd name="T31" fmla="*/ 13 h 36"/>
                  <a:gd name="T32" fmla="*/ 10 w 41"/>
                  <a:gd name="T33" fmla="*/ 12 h 36"/>
                  <a:gd name="T34" fmla="*/ 11 w 41"/>
                  <a:gd name="T35" fmla="*/ 10 h 36"/>
                  <a:gd name="T36" fmla="*/ 10 w 41"/>
                  <a:gd name="T37" fmla="*/ 7 h 36"/>
                  <a:gd name="T38" fmla="*/ 9 w 41"/>
                  <a:gd name="T39" fmla="*/ 18 h 36"/>
                  <a:gd name="T40" fmla="*/ 7 w 41"/>
                  <a:gd name="T41" fmla="*/ 18 h 36"/>
                  <a:gd name="T42" fmla="*/ 6 w 41"/>
                  <a:gd name="T43" fmla="*/ 19 h 36"/>
                  <a:gd name="T44" fmla="*/ 4 w 41"/>
                  <a:gd name="T45" fmla="*/ 19 h 36"/>
                  <a:gd name="T46" fmla="*/ 2 w 41"/>
                  <a:gd name="T47" fmla="*/ 18 h 36"/>
                  <a:gd name="T48" fmla="*/ 2 w 41"/>
                  <a:gd name="T49" fmla="*/ 17 h 36"/>
                  <a:gd name="T50" fmla="*/ 1 w 41"/>
                  <a:gd name="T51" fmla="*/ 17 h 36"/>
                  <a:gd name="T52" fmla="*/ 0 w 41"/>
                  <a:gd name="T53" fmla="*/ 18 h 36"/>
                  <a:gd name="T54" fmla="*/ 1 w 41"/>
                  <a:gd name="T55" fmla="*/ 19 h 36"/>
                  <a:gd name="T56" fmla="*/ 1 w 41"/>
                  <a:gd name="T57" fmla="*/ 21 h 36"/>
                  <a:gd name="T58" fmla="*/ 2 w 41"/>
                  <a:gd name="T59" fmla="*/ 24 h 36"/>
                  <a:gd name="T60" fmla="*/ 3 w 41"/>
                  <a:gd name="T61" fmla="*/ 26 h 36"/>
                  <a:gd name="T62" fmla="*/ 4 w 41"/>
                  <a:gd name="T63" fmla="*/ 28 h 36"/>
                  <a:gd name="T64" fmla="*/ 4 w 41"/>
                  <a:gd name="T65" fmla="*/ 30 h 36"/>
                  <a:gd name="T66" fmla="*/ 3 w 41"/>
                  <a:gd name="T67" fmla="*/ 31 h 36"/>
                  <a:gd name="T68" fmla="*/ 4 w 41"/>
                  <a:gd name="T69" fmla="*/ 33 h 36"/>
                  <a:gd name="T70" fmla="*/ 5 w 41"/>
                  <a:gd name="T71" fmla="*/ 34 h 36"/>
                  <a:gd name="T72" fmla="*/ 6 w 41"/>
                  <a:gd name="T73" fmla="*/ 35 h 36"/>
                  <a:gd name="T74" fmla="*/ 8 w 41"/>
                  <a:gd name="T75" fmla="*/ 36 h 36"/>
                  <a:gd name="T76" fmla="*/ 10 w 41"/>
                  <a:gd name="T77" fmla="*/ 35 h 36"/>
                  <a:gd name="T78" fmla="*/ 12 w 41"/>
                  <a:gd name="T79" fmla="*/ 35 h 36"/>
                  <a:gd name="T80" fmla="*/ 14 w 41"/>
                  <a:gd name="T81" fmla="*/ 34 h 36"/>
                  <a:gd name="T82" fmla="*/ 16 w 41"/>
                  <a:gd name="T83" fmla="*/ 34 h 36"/>
                  <a:gd name="T84" fmla="*/ 17 w 41"/>
                  <a:gd name="T85" fmla="*/ 34 h 36"/>
                  <a:gd name="T86" fmla="*/ 19 w 41"/>
                  <a:gd name="T87" fmla="*/ 34 h 36"/>
                  <a:gd name="T88" fmla="*/ 21 w 41"/>
                  <a:gd name="T89" fmla="*/ 33 h 36"/>
                  <a:gd name="T90" fmla="*/ 24 w 41"/>
                  <a:gd name="T91" fmla="*/ 33 h 36"/>
                  <a:gd name="T92" fmla="*/ 26 w 41"/>
                  <a:gd name="T93" fmla="*/ 32 h 36"/>
                  <a:gd name="T94" fmla="*/ 28 w 41"/>
                  <a:gd name="T95" fmla="*/ 31 h 36"/>
                  <a:gd name="T96" fmla="*/ 31 w 41"/>
                  <a:gd name="T97" fmla="*/ 28 h 36"/>
                  <a:gd name="T98" fmla="*/ 33 w 41"/>
                  <a:gd name="T99" fmla="*/ 26 h 36"/>
                  <a:gd name="T100" fmla="*/ 34 w 41"/>
                  <a:gd name="T101" fmla="*/ 24 h 36"/>
                  <a:gd name="T102" fmla="*/ 36 w 41"/>
                  <a:gd name="T103" fmla="*/ 21 h 36"/>
                  <a:gd name="T104" fmla="*/ 38 w 41"/>
                  <a:gd name="T105" fmla="*/ 19 h 36"/>
                  <a:gd name="T106" fmla="*/ 39 w 41"/>
                  <a:gd name="T107" fmla="*/ 18 h 36"/>
                  <a:gd name="T108" fmla="*/ 40 w 41"/>
                  <a:gd name="T109" fmla="*/ 15 h 36"/>
                  <a:gd name="T110" fmla="*/ 41 w 41"/>
                  <a:gd name="T111" fmla="*/ 13 h 36"/>
                  <a:gd name="T112" fmla="*/ 38 w 41"/>
                  <a:gd name="T113" fmla="*/ 1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1" h="36">
                    <a:moveTo>
                      <a:pt x="38" y="11"/>
                    </a:moveTo>
                    <a:cubicBezTo>
                      <a:pt x="38" y="11"/>
                      <a:pt x="38" y="10"/>
                      <a:pt x="38" y="10"/>
                    </a:cubicBezTo>
                    <a:cubicBezTo>
                      <a:pt x="38" y="9"/>
                      <a:pt x="38" y="9"/>
                      <a:pt x="39" y="8"/>
                    </a:cubicBezTo>
                    <a:cubicBezTo>
                      <a:pt x="39" y="8"/>
                      <a:pt x="38" y="7"/>
                      <a:pt x="39" y="7"/>
                    </a:cubicBezTo>
                    <a:cubicBezTo>
                      <a:pt x="39" y="7"/>
                      <a:pt x="39" y="6"/>
                      <a:pt x="39" y="6"/>
                    </a:cubicBezTo>
                    <a:cubicBezTo>
                      <a:pt x="39" y="5"/>
                      <a:pt x="38" y="5"/>
                      <a:pt x="38" y="5"/>
                    </a:cubicBezTo>
                    <a:cubicBezTo>
                      <a:pt x="38" y="4"/>
                      <a:pt x="37" y="4"/>
                      <a:pt x="37" y="3"/>
                    </a:cubicBezTo>
                    <a:cubicBezTo>
                      <a:pt x="37" y="2"/>
                      <a:pt x="38" y="2"/>
                      <a:pt x="37" y="2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1"/>
                      <a:pt x="36" y="1"/>
                      <a:pt x="36" y="1"/>
                    </a:cubicBezTo>
                    <a:cubicBezTo>
                      <a:pt x="35" y="0"/>
                      <a:pt x="35" y="0"/>
                      <a:pt x="34" y="0"/>
                    </a:cubicBezTo>
                    <a:cubicBezTo>
                      <a:pt x="34" y="0"/>
                      <a:pt x="33" y="1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1" y="1"/>
                      <a:pt x="31" y="2"/>
                      <a:pt x="30" y="2"/>
                    </a:cubicBezTo>
                    <a:cubicBezTo>
                      <a:pt x="30" y="3"/>
                      <a:pt x="29" y="3"/>
                      <a:pt x="28" y="3"/>
                    </a:cubicBezTo>
                    <a:cubicBezTo>
                      <a:pt x="28" y="4"/>
                      <a:pt x="27" y="4"/>
                      <a:pt x="27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4" y="6"/>
                    </a:cubicBezTo>
                    <a:cubicBezTo>
                      <a:pt x="24" y="7"/>
                      <a:pt x="23" y="7"/>
                      <a:pt x="23" y="7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2" y="10"/>
                      <a:pt x="22" y="10"/>
                      <a:pt x="21" y="10"/>
                    </a:cubicBezTo>
                    <a:cubicBezTo>
                      <a:pt x="21" y="10"/>
                      <a:pt x="20" y="10"/>
                      <a:pt x="20" y="10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1"/>
                    </a:cubicBezTo>
                    <a:cubicBezTo>
                      <a:pt x="15" y="11"/>
                      <a:pt x="14" y="11"/>
                      <a:pt x="14" y="11"/>
                    </a:cubicBezTo>
                    <a:cubicBezTo>
                      <a:pt x="13" y="12"/>
                      <a:pt x="13" y="12"/>
                      <a:pt x="13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3"/>
                      <a:pt x="10" y="13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10" y="11"/>
                      <a:pt x="11" y="11"/>
                    </a:cubicBezTo>
                    <a:cubicBezTo>
                      <a:pt x="11" y="11"/>
                      <a:pt x="11" y="10"/>
                      <a:pt x="11" y="10"/>
                    </a:cubicBezTo>
                    <a:cubicBezTo>
                      <a:pt x="11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11"/>
                      <a:pt x="9" y="14"/>
                      <a:pt x="9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5" y="19"/>
                      <a:pt x="5" y="19"/>
                    </a:cubicBezTo>
                    <a:cubicBezTo>
                      <a:pt x="5" y="19"/>
                      <a:pt x="4" y="19"/>
                      <a:pt x="4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9"/>
                      <a:pt x="0" y="19"/>
                    </a:cubicBezTo>
                    <a:cubicBezTo>
                      <a:pt x="0" y="19"/>
                      <a:pt x="0" y="19"/>
                      <a:pt x="1" y="19"/>
                    </a:cubicBezTo>
                    <a:cubicBezTo>
                      <a:pt x="1" y="20"/>
                      <a:pt x="1" y="20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3"/>
                    </a:cubicBezTo>
                    <a:cubicBezTo>
                      <a:pt x="1" y="23"/>
                      <a:pt x="1" y="24"/>
                      <a:pt x="2" y="24"/>
                    </a:cubicBezTo>
                    <a:cubicBezTo>
                      <a:pt x="2" y="24"/>
                      <a:pt x="2" y="25"/>
                      <a:pt x="3" y="25"/>
                    </a:cubicBezTo>
                    <a:cubicBezTo>
                      <a:pt x="3" y="25"/>
                      <a:pt x="3" y="26"/>
                      <a:pt x="3" y="26"/>
                    </a:cubicBezTo>
                    <a:cubicBezTo>
                      <a:pt x="3" y="27"/>
                      <a:pt x="4" y="27"/>
                      <a:pt x="4" y="27"/>
                    </a:cubicBezTo>
                    <a:cubicBezTo>
                      <a:pt x="4" y="27"/>
                      <a:pt x="4" y="28"/>
                      <a:pt x="4" y="28"/>
                    </a:cubicBezTo>
                    <a:cubicBezTo>
                      <a:pt x="4" y="28"/>
                      <a:pt x="4" y="29"/>
                      <a:pt x="4" y="29"/>
                    </a:cubicBezTo>
                    <a:cubicBezTo>
                      <a:pt x="4" y="29"/>
                      <a:pt x="4" y="30"/>
                      <a:pt x="4" y="30"/>
                    </a:cubicBezTo>
                    <a:cubicBezTo>
                      <a:pt x="4" y="30"/>
                      <a:pt x="3" y="30"/>
                      <a:pt x="3" y="30"/>
                    </a:cubicBezTo>
                    <a:cubicBezTo>
                      <a:pt x="3" y="30"/>
                      <a:pt x="3" y="31"/>
                      <a:pt x="3" y="31"/>
                    </a:cubicBezTo>
                    <a:cubicBezTo>
                      <a:pt x="3" y="32"/>
                      <a:pt x="3" y="32"/>
                      <a:pt x="4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3"/>
                      <a:pt x="3" y="33"/>
                      <a:pt x="4" y="34"/>
                    </a:cubicBezTo>
                    <a:cubicBezTo>
                      <a:pt x="4" y="34"/>
                      <a:pt x="4" y="34"/>
                      <a:pt x="5" y="34"/>
                    </a:cubicBezTo>
                    <a:cubicBezTo>
                      <a:pt x="5" y="34"/>
                      <a:pt x="5" y="34"/>
                      <a:pt x="6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5"/>
                      <a:pt x="9" y="35"/>
                      <a:pt x="9" y="35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4"/>
                      <a:pt x="14" y="34"/>
                      <a:pt x="14" y="34"/>
                    </a:cubicBezTo>
                    <a:cubicBezTo>
                      <a:pt x="14" y="34"/>
                      <a:pt x="14" y="34"/>
                      <a:pt x="15" y="34"/>
                    </a:cubicBez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4"/>
                      <a:pt x="21" y="34"/>
                      <a:pt x="2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3" y="33"/>
                      <a:pt x="23" y="33"/>
                      <a:pt x="24" y="33"/>
                    </a:cubicBezTo>
                    <a:cubicBezTo>
                      <a:pt x="24" y="33"/>
                      <a:pt x="24" y="32"/>
                      <a:pt x="25" y="32"/>
                    </a:cubicBezTo>
                    <a:cubicBezTo>
                      <a:pt x="25" y="32"/>
                      <a:pt x="25" y="32"/>
                      <a:pt x="26" y="32"/>
                    </a:cubicBezTo>
                    <a:cubicBezTo>
                      <a:pt x="26" y="32"/>
                      <a:pt x="26" y="32"/>
                      <a:pt x="27" y="31"/>
                    </a:cubicBezTo>
                    <a:cubicBezTo>
                      <a:pt x="27" y="31"/>
                      <a:pt x="27" y="31"/>
                      <a:pt x="28" y="31"/>
                    </a:cubicBezTo>
                    <a:cubicBezTo>
                      <a:pt x="28" y="30"/>
                      <a:pt x="29" y="30"/>
                      <a:pt x="29" y="30"/>
                    </a:cubicBezTo>
                    <a:cubicBezTo>
                      <a:pt x="30" y="29"/>
                      <a:pt x="30" y="29"/>
                      <a:pt x="31" y="28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2" y="26"/>
                      <a:pt x="32" y="27"/>
                      <a:pt x="33" y="26"/>
                    </a:cubicBezTo>
                    <a:cubicBezTo>
                      <a:pt x="33" y="26"/>
                      <a:pt x="33" y="26"/>
                      <a:pt x="34" y="25"/>
                    </a:cubicBezTo>
                    <a:cubicBezTo>
                      <a:pt x="34" y="25"/>
                      <a:pt x="34" y="25"/>
                      <a:pt x="34" y="24"/>
                    </a:cubicBezTo>
                    <a:cubicBezTo>
                      <a:pt x="35" y="24"/>
                      <a:pt x="35" y="23"/>
                      <a:pt x="35" y="23"/>
                    </a:cubicBezTo>
                    <a:cubicBezTo>
                      <a:pt x="36" y="22"/>
                      <a:pt x="36" y="22"/>
                      <a:pt x="36" y="21"/>
                    </a:cubicBezTo>
                    <a:cubicBezTo>
                      <a:pt x="36" y="21"/>
                      <a:pt x="37" y="21"/>
                      <a:pt x="37" y="20"/>
                    </a:cubicBezTo>
                    <a:cubicBezTo>
                      <a:pt x="37" y="19"/>
                      <a:pt x="37" y="19"/>
                      <a:pt x="38" y="19"/>
                    </a:cubicBezTo>
                    <a:cubicBezTo>
                      <a:pt x="38" y="18"/>
                      <a:pt x="39" y="19"/>
                      <a:pt x="39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4"/>
                    </a:cubicBezTo>
                    <a:cubicBezTo>
                      <a:pt x="40" y="14"/>
                      <a:pt x="41" y="13"/>
                      <a:pt x="41" y="13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55" name="Freeform 249"/>
              <p:cNvSpPr>
                <a:spLocks/>
              </p:cNvSpPr>
              <p:nvPr/>
            </p:nvSpPr>
            <p:spPr bwMode="auto">
              <a:xfrm>
                <a:off x="5154614" y="23622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56" name="Freeform 250"/>
              <p:cNvSpPr>
                <a:spLocks/>
              </p:cNvSpPr>
              <p:nvPr/>
            </p:nvSpPr>
            <p:spPr bwMode="auto">
              <a:xfrm>
                <a:off x="4799014" y="2362201"/>
                <a:ext cx="452438" cy="604838"/>
              </a:xfrm>
              <a:custGeom>
                <a:avLst/>
                <a:gdLst>
                  <a:gd name="T0" fmla="*/ 40 w 42"/>
                  <a:gd name="T1" fmla="*/ 13 h 56"/>
                  <a:gd name="T2" fmla="*/ 38 w 42"/>
                  <a:gd name="T3" fmla="*/ 11 h 56"/>
                  <a:gd name="T4" fmla="*/ 37 w 42"/>
                  <a:gd name="T5" fmla="*/ 5 h 56"/>
                  <a:gd name="T6" fmla="*/ 35 w 42"/>
                  <a:gd name="T7" fmla="*/ 1 h 56"/>
                  <a:gd name="T8" fmla="*/ 32 w 42"/>
                  <a:gd name="T9" fmla="*/ 1 h 56"/>
                  <a:gd name="T10" fmla="*/ 30 w 42"/>
                  <a:gd name="T11" fmla="*/ 3 h 56"/>
                  <a:gd name="T12" fmla="*/ 29 w 42"/>
                  <a:gd name="T13" fmla="*/ 5 h 56"/>
                  <a:gd name="T14" fmla="*/ 27 w 42"/>
                  <a:gd name="T15" fmla="*/ 4 h 56"/>
                  <a:gd name="T16" fmla="*/ 7 w 42"/>
                  <a:gd name="T17" fmla="*/ 9 h 56"/>
                  <a:gd name="T18" fmla="*/ 4 w 42"/>
                  <a:gd name="T19" fmla="*/ 11 h 56"/>
                  <a:gd name="T20" fmla="*/ 2 w 42"/>
                  <a:gd name="T21" fmla="*/ 22 h 56"/>
                  <a:gd name="T22" fmla="*/ 1 w 42"/>
                  <a:gd name="T23" fmla="*/ 25 h 56"/>
                  <a:gd name="T24" fmla="*/ 1 w 42"/>
                  <a:gd name="T25" fmla="*/ 28 h 56"/>
                  <a:gd name="T26" fmla="*/ 1 w 42"/>
                  <a:gd name="T27" fmla="*/ 30 h 56"/>
                  <a:gd name="T28" fmla="*/ 1 w 42"/>
                  <a:gd name="T29" fmla="*/ 33 h 56"/>
                  <a:gd name="T30" fmla="*/ 2 w 42"/>
                  <a:gd name="T31" fmla="*/ 35 h 56"/>
                  <a:gd name="T32" fmla="*/ 3 w 42"/>
                  <a:gd name="T33" fmla="*/ 37 h 56"/>
                  <a:gd name="T34" fmla="*/ 4 w 42"/>
                  <a:gd name="T35" fmla="*/ 41 h 56"/>
                  <a:gd name="T36" fmla="*/ 8 w 42"/>
                  <a:gd name="T37" fmla="*/ 44 h 56"/>
                  <a:gd name="T38" fmla="*/ 10 w 42"/>
                  <a:gd name="T39" fmla="*/ 47 h 56"/>
                  <a:gd name="T40" fmla="*/ 12 w 42"/>
                  <a:gd name="T41" fmla="*/ 50 h 56"/>
                  <a:gd name="T42" fmla="*/ 13 w 42"/>
                  <a:gd name="T43" fmla="*/ 52 h 56"/>
                  <a:gd name="T44" fmla="*/ 16 w 42"/>
                  <a:gd name="T45" fmla="*/ 54 h 56"/>
                  <a:gd name="T46" fmla="*/ 18 w 42"/>
                  <a:gd name="T47" fmla="*/ 54 h 56"/>
                  <a:gd name="T48" fmla="*/ 20 w 42"/>
                  <a:gd name="T49" fmla="*/ 55 h 56"/>
                  <a:gd name="T50" fmla="*/ 22 w 42"/>
                  <a:gd name="T51" fmla="*/ 56 h 56"/>
                  <a:gd name="T52" fmla="*/ 26 w 42"/>
                  <a:gd name="T53" fmla="*/ 56 h 56"/>
                  <a:gd name="T54" fmla="*/ 28 w 42"/>
                  <a:gd name="T55" fmla="*/ 56 h 56"/>
                  <a:gd name="T56" fmla="*/ 30 w 42"/>
                  <a:gd name="T57" fmla="*/ 55 h 56"/>
                  <a:gd name="T58" fmla="*/ 34 w 42"/>
                  <a:gd name="T59" fmla="*/ 53 h 56"/>
                  <a:gd name="T60" fmla="*/ 35 w 42"/>
                  <a:gd name="T61" fmla="*/ 52 h 56"/>
                  <a:gd name="T62" fmla="*/ 33 w 42"/>
                  <a:gd name="T63" fmla="*/ 50 h 56"/>
                  <a:gd name="T64" fmla="*/ 32 w 42"/>
                  <a:gd name="T65" fmla="*/ 47 h 56"/>
                  <a:gd name="T66" fmla="*/ 29 w 42"/>
                  <a:gd name="T67" fmla="*/ 45 h 56"/>
                  <a:gd name="T68" fmla="*/ 28 w 42"/>
                  <a:gd name="T69" fmla="*/ 42 h 56"/>
                  <a:gd name="T70" fmla="*/ 30 w 42"/>
                  <a:gd name="T71" fmla="*/ 42 h 56"/>
                  <a:gd name="T72" fmla="*/ 30 w 42"/>
                  <a:gd name="T73" fmla="*/ 38 h 56"/>
                  <a:gd name="T74" fmla="*/ 32 w 42"/>
                  <a:gd name="T75" fmla="*/ 35 h 56"/>
                  <a:gd name="T76" fmla="*/ 33 w 42"/>
                  <a:gd name="T77" fmla="*/ 33 h 56"/>
                  <a:gd name="T78" fmla="*/ 34 w 42"/>
                  <a:gd name="T79" fmla="*/ 31 h 56"/>
                  <a:gd name="T80" fmla="*/ 36 w 42"/>
                  <a:gd name="T81" fmla="*/ 29 h 56"/>
                  <a:gd name="T82" fmla="*/ 36 w 42"/>
                  <a:gd name="T83" fmla="*/ 27 h 56"/>
                  <a:gd name="T84" fmla="*/ 36 w 42"/>
                  <a:gd name="T85" fmla="*/ 24 h 56"/>
                  <a:gd name="T86" fmla="*/ 37 w 42"/>
                  <a:gd name="T87" fmla="*/ 20 h 56"/>
                  <a:gd name="T88" fmla="*/ 37 w 42"/>
                  <a:gd name="T89" fmla="*/ 18 h 56"/>
                  <a:gd name="T90" fmla="*/ 39 w 42"/>
                  <a:gd name="T91" fmla="*/ 17 h 56"/>
                  <a:gd name="T92" fmla="*/ 41 w 42"/>
                  <a:gd name="T93" fmla="*/ 15 h 56"/>
                  <a:gd name="T94" fmla="*/ 41 w 42"/>
                  <a:gd name="T95" fmla="*/ 1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56">
                    <a:moveTo>
                      <a:pt x="41" y="14"/>
                    </a:moveTo>
                    <a:cubicBezTo>
                      <a:pt x="41" y="14"/>
                      <a:pt x="40" y="14"/>
                      <a:pt x="40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9" y="12"/>
                      <a:pt x="39" y="13"/>
                      <a:pt x="39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7" y="10"/>
                      <a:pt x="38" y="9"/>
                      <a:pt x="38" y="9"/>
                    </a:cubicBezTo>
                    <a:cubicBezTo>
                      <a:pt x="37" y="8"/>
                      <a:pt x="38" y="8"/>
                      <a:pt x="38" y="7"/>
                    </a:cubicBezTo>
                    <a:cubicBezTo>
                      <a:pt x="37" y="6"/>
                      <a:pt x="37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6" y="4"/>
                      <a:pt x="36" y="3"/>
                      <a:pt x="36" y="3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4" y="1"/>
                      <a:pt x="34" y="1"/>
                    </a:cubicBezTo>
                    <a:cubicBezTo>
                      <a:pt x="34" y="1"/>
                      <a:pt x="33" y="1"/>
                      <a:pt x="33" y="0"/>
                    </a:cubicBezTo>
                    <a:cubicBezTo>
                      <a:pt x="33" y="1"/>
                      <a:pt x="33" y="1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1" y="1"/>
                      <a:pt x="31" y="1"/>
                      <a:pt x="31" y="2"/>
                    </a:cubicBezTo>
                    <a:cubicBezTo>
                      <a:pt x="30" y="2"/>
                      <a:pt x="31" y="2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29" y="3"/>
                    </a:cubicBezTo>
                    <a:cubicBezTo>
                      <a:pt x="29" y="4"/>
                      <a:pt x="29" y="4"/>
                      <a:pt x="29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8" y="5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1" y="25"/>
                      <a:pt x="0" y="25"/>
                      <a:pt x="0" y="26"/>
                    </a:cubicBezTo>
                    <a:cubicBezTo>
                      <a:pt x="0" y="26"/>
                      <a:pt x="1" y="26"/>
                      <a:pt x="1" y="26"/>
                    </a:cubicBezTo>
                    <a:cubicBezTo>
                      <a:pt x="1" y="27"/>
                      <a:pt x="1" y="27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9"/>
                      <a:pt x="1" y="29"/>
                    </a:cubicBezTo>
                    <a:cubicBezTo>
                      <a:pt x="1" y="29"/>
                      <a:pt x="1" y="30"/>
                      <a:pt x="1" y="30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4"/>
                    </a:cubicBezTo>
                    <a:cubicBezTo>
                      <a:pt x="1" y="34"/>
                      <a:pt x="2" y="34"/>
                      <a:pt x="2" y="34"/>
                    </a:cubicBezTo>
                    <a:cubicBezTo>
                      <a:pt x="2" y="34"/>
                      <a:pt x="2" y="34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6"/>
                      <a:pt x="3" y="36"/>
                      <a:pt x="3" y="37"/>
                    </a:cubicBezTo>
                    <a:cubicBezTo>
                      <a:pt x="3" y="37"/>
                      <a:pt x="4" y="37"/>
                      <a:pt x="4" y="38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4" y="40"/>
                      <a:pt x="3" y="40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5" y="42"/>
                      <a:pt x="5" y="42"/>
                      <a:pt x="6" y="42"/>
                    </a:cubicBezTo>
                    <a:cubicBezTo>
                      <a:pt x="7" y="43"/>
                      <a:pt x="7" y="43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5"/>
                      <a:pt x="8" y="45"/>
                      <a:pt x="8" y="46"/>
                    </a:cubicBezTo>
                    <a:cubicBezTo>
                      <a:pt x="8" y="47"/>
                      <a:pt x="9" y="46"/>
                      <a:pt x="10" y="47"/>
                    </a:cubicBezTo>
                    <a:cubicBezTo>
                      <a:pt x="10" y="47"/>
                      <a:pt x="10" y="47"/>
                      <a:pt x="10" y="48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2" y="49"/>
                      <a:pt x="12" y="49"/>
                      <a:pt x="12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3" y="52"/>
                      <a:pt x="14" y="52"/>
                      <a:pt x="14" y="52"/>
                    </a:cubicBezTo>
                    <a:cubicBezTo>
                      <a:pt x="14" y="53"/>
                      <a:pt x="14" y="53"/>
                      <a:pt x="15" y="53"/>
                    </a:cubicBezTo>
                    <a:cubicBezTo>
                      <a:pt x="15" y="54"/>
                      <a:pt x="15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7" y="54"/>
                      <a:pt x="17" y="54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4"/>
                      <a:pt x="19" y="53"/>
                      <a:pt x="19" y="53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20" y="54"/>
                      <a:pt x="20" y="55"/>
                      <a:pt x="20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1" y="56"/>
                      <a:pt x="21" y="56"/>
                      <a:pt x="22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56"/>
                      <a:pt x="23" y="56"/>
                      <a:pt x="23" y="56"/>
                    </a:cubicBezTo>
                    <a:cubicBezTo>
                      <a:pt x="23" y="56"/>
                      <a:pt x="24" y="56"/>
                      <a:pt x="24" y="56"/>
                    </a:cubicBezTo>
                    <a:cubicBezTo>
                      <a:pt x="25" y="56"/>
                      <a:pt x="25" y="56"/>
                      <a:pt x="26" y="56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7" y="56"/>
                      <a:pt x="27" y="56"/>
                      <a:pt x="27" y="56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29" y="56"/>
                      <a:pt x="29" y="55"/>
                      <a:pt x="29" y="55"/>
                    </a:cubicBezTo>
                    <a:cubicBezTo>
                      <a:pt x="30" y="55"/>
                      <a:pt x="30" y="55"/>
                      <a:pt x="30" y="55"/>
                    </a:cubicBezTo>
                    <a:cubicBezTo>
                      <a:pt x="30" y="55"/>
                      <a:pt x="30" y="55"/>
                      <a:pt x="30" y="55"/>
                    </a:cubicBezTo>
                    <a:cubicBezTo>
                      <a:pt x="30" y="55"/>
                      <a:pt x="31" y="54"/>
                      <a:pt x="31" y="53"/>
                    </a:cubicBezTo>
                    <a:cubicBezTo>
                      <a:pt x="31" y="53"/>
                      <a:pt x="33" y="53"/>
                      <a:pt x="33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3" y="51"/>
                      <a:pt x="33" y="50"/>
                      <a:pt x="33" y="50"/>
                    </a:cubicBezTo>
                    <a:cubicBezTo>
                      <a:pt x="33" y="50"/>
                      <a:pt x="33" y="49"/>
                      <a:pt x="33" y="49"/>
                    </a:cubicBezTo>
                    <a:cubicBezTo>
                      <a:pt x="32" y="48"/>
                      <a:pt x="33" y="48"/>
                      <a:pt x="32" y="48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31" y="47"/>
                      <a:pt x="31" y="47"/>
                      <a:pt x="31" y="46"/>
                    </a:cubicBezTo>
                    <a:cubicBezTo>
                      <a:pt x="31" y="46"/>
                      <a:pt x="30" y="46"/>
                      <a:pt x="30" y="45"/>
                    </a:cubicBezTo>
                    <a:cubicBezTo>
                      <a:pt x="30" y="45"/>
                      <a:pt x="29" y="45"/>
                      <a:pt x="29" y="45"/>
                    </a:cubicBezTo>
                    <a:cubicBezTo>
                      <a:pt x="29" y="44"/>
                      <a:pt x="28" y="45"/>
                      <a:pt x="28" y="44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43"/>
                      <a:pt x="28" y="43"/>
                      <a:pt x="28" y="42"/>
                    </a:cubicBezTo>
                    <a:cubicBezTo>
                      <a:pt x="28" y="42"/>
                      <a:pt x="29" y="42"/>
                      <a:pt x="29" y="42"/>
                    </a:cubicBezTo>
                    <a:cubicBezTo>
                      <a:pt x="29" y="42"/>
                      <a:pt x="29" y="43"/>
                      <a:pt x="30" y="43"/>
                    </a:cubicBezTo>
                    <a:cubicBezTo>
                      <a:pt x="30" y="43"/>
                      <a:pt x="30" y="43"/>
                      <a:pt x="30" y="42"/>
                    </a:cubicBezTo>
                    <a:cubicBezTo>
                      <a:pt x="31" y="42"/>
                      <a:pt x="30" y="42"/>
                      <a:pt x="30" y="41"/>
                    </a:cubicBezTo>
                    <a:cubicBezTo>
                      <a:pt x="30" y="41"/>
                      <a:pt x="30" y="40"/>
                      <a:pt x="30" y="40"/>
                    </a:cubicBezTo>
                    <a:cubicBezTo>
                      <a:pt x="30" y="39"/>
                      <a:pt x="30" y="39"/>
                      <a:pt x="30" y="38"/>
                    </a:cubicBezTo>
                    <a:cubicBezTo>
                      <a:pt x="30" y="38"/>
                      <a:pt x="30" y="37"/>
                      <a:pt x="31" y="37"/>
                    </a:cubicBezTo>
                    <a:cubicBezTo>
                      <a:pt x="31" y="37"/>
                      <a:pt x="31" y="36"/>
                      <a:pt x="31" y="36"/>
                    </a:cubicBezTo>
                    <a:cubicBezTo>
                      <a:pt x="31" y="36"/>
                      <a:pt x="32" y="36"/>
                      <a:pt x="32" y="35"/>
                    </a:cubicBezTo>
                    <a:cubicBezTo>
                      <a:pt x="32" y="35"/>
                      <a:pt x="32" y="35"/>
                      <a:pt x="33" y="35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3"/>
                      <a:pt x="32" y="33"/>
                      <a:pt x="33" y="33"/>
                    </a:cubicBezTo>
                    <a:cubicBezTo>
                      <a:pt x="33" y="32"/>
                      <a:pt x="33" y="33"/>
                      <a:pt x="33" y="32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33" y="31"/>
                      <a:pt x="34" y="31"/>
                      <a:pt x="34" y="31"/>
                    </a:cubicBezTo>
                    <a:cubicBezTo>
                      <a:pt x="34" y="31"/>
                      <a:pt x="34" y="30"/>
                      <a:pt x="34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29"/>
                      <a:pt x="36" y="28"/>
                      <a:pt x="36" y="28"/>
                    </a:cubicBezTo>
                    <a:cubicBezTo>
                      <a:pt x="36" y="28"/>
                      <a:pt x="36" y="28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4"/>
                      <a:pt x="36" y="23"/>
                      <a:pt x="36" y="23"/>
                    </a:cubicBezTo>
                    <a:cubicBezTo>
                      <a:pt x="36" y="22"/>
                      <a:pt x="36" y="22"/>
                      <a:pt x="37" y="21"/>
                    </a:cubicBezTo>
                    <a:cubicBezTo>
                      <a:pt x="37" y="21"/>
                      <a:pt x="37" y="21"/>
                      <a:pt x="37" y="20"/>
                    </a:cubicBezTo>
                    <a:cubicBezTo>
                      <a:pt x="37" y="20"/>
                      <a:pt x="36" y="19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7" y="18"/>
                      <a:pt x="38" y="18"/>
                      <a:pt x="38" y="18"/>
                    </a:cubicBezTo>
                    <a:cubicBezTo>
                      <a:pt x="38" y="18"/>
                      <a:pt x="38" y="17"/>
                      <a:pt x="38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7"/>
                      <a:pt x="39" y="17"/>
                      <a:pt x="40" y="17"/>
                    </a:cubicBezTo>
                    <a:cubicBezTo>
                      <a:pt x="40" y="16"/>
                      <a:pt x="40" y="16"/>
                      <a:pt x="41" y="16"/>
                    </a:cubicBezTo>
                    <a:cubicBezTo>
                      <a:pt x="41" y="16"/>
                      <a:pt x="41" y="16"/>
                      <a:pt x="41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1" y="14"/>
                      <a:pt x="41" y="14"/>
                      <a:pt x="41" y="14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57" name="Freeform 251"/>
              <p:cNvSpPr>
                <a:spLocks/>
              </p:cNvSpPr>
              <p:nvPr/>
            </p:nvSpPr>
            <p:spPr bwMode="auto">
              <a:xfrm>
                <a:off x="5370514" y="3443289"/>
                <a:ext cx="0" cy="1111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58" name="Freeform 252"/>
              <p:cNvSpPr>
                <a:spLocks/>
              </p:cNvSpPr>
              <p:nvPr/>
            </p:nvSpPr>
            <p:spPr bwMode="auto">
              <a:xfrm>
                <a:off x="5726114" y="3713164"/>
                <a:ext cx="22225" cy="22225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0 w 2"/>
                  <a:gd name="T5" fmla="*/ 1 h 2"/>
                  <a:gd name="T6" fmla="*/ 0 w 2"/>
                  <a:gd name="T7" fmla="*/ 2 h 2"/>
                  <a:gd name="T8" fmla="*/ 1 w 2"/>
                  <a:gd name="T9" fmla="*/ 1 h 2"/>
                  <a:gd name="T10" fmla="*/ 2 w 2"/>
                  <a:gd name="T11" fmla="*/ 1 h 2"/>
                  <a:gd name="T12" fmla="*/ 2 w 2"/>
                  <a:gd name="T13" fmla="*/ 0 h 2"/>
                  <a:gd name="T14" fmla="*/ 1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59" name="Freeform 253"/>
              <p:cNvSpPr>
                <a:spLocks/>
              </p:cNvSpPr>
              <p:nvPr/>
            </p:nvSpPr>
            <p:spPr bwMode="auto">
              <a:xfrm>
                <a:off x="5672139" y="3735389"/>
                <a:ext cx="11113" cy="22225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1 h 2"/>
                  <a:gd name="T8" fmla="*/ 1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60" name="Freeform 254"/>
              <p:cNvSpPr>
                <a:spLocks/>
              </p:cNvSpPr>
              <p:nvPr/>
            </p:nvSpPr>
            <p:spPr bwMode="auto">
              <a:xfrm>
                <a:off x="5219701" y="2081214"/>
                <a:ext cx="1111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61" name="Freeform 255"/>
              <p:cNvSpPr>
                <a:spLocks/>
              </p:cNvSpPr>
              <p:nvPr/>
            </p:nvSpPr>
            <p:spPr bwMode="auto">
              <a:xfrm>
                <a:off x="5111751" y="2081214"/>
                <a:ext cx="560388" cy="508000"/>
              </a:xfrm>
              <a:custGeom>
                <a:avLst/>
                <a:gdLst>
                  <a:gd name="T0" fmla="*/ 50 w 52"/>
                  <a:gd name="T1" fmla="*/ 27 h 47"/>
                  <a:gd name="T2" fmla="*/ 45 w 52"/>
                  <a:gd name="T3" fmla="*/ 26 h 47"/>
                  <a:gd name="T4" fmla="*/ 42 w 52"/>
                  <a:gd name="T5" fmla="*/ 23 h 47"/>
                  <a:gd name="T6" fmla="*/ 41 w 52"/>
                  <a:gd name="T7" fmla="*/ 21 h 47"/>
                  <a:gd name="T8" fmla="*/ 40 w 52"/>
                  <a:gd name="T9" fmla="*/ 19 h 47"/>
                  <a:gd name="T10" fmla="*/ 39 w 52"/>
                  <a:gd name="T11" fmla="*/ 17 h 47"/>
                  <a:gd name="T12" fmla="*/ 38 w 52"/>
                  <a:gd name="T13" fmla="*/ 15 h 47"/>
                  <a:gd name="T14" fmla="*/ 37 w 52"/>
                  <a:gd name="T15" fmla="*/ 14 h 47"/>
                  <a:gd name="T16" fmla="*/ 35 w 52"/>
                  <a:gd name="T17" fmla="*/ 11 h 47"/>
                  <a:gd name="T18" fmla="*/ 34 w 52"/>
                  <a:gd name="T19" fmla="*/ 10 h 47"/>
                  <a:gd name="T20" fmla="*/ 32 w 52"/>
                  <a:gd name="T21" fmla="*/ 10 h 47"/>
                  <a:gd name="T22" fmla="*/ 30 w 52"/>
                  <a:gd name="T23" fmla="*/ 9 h 47"/>
                  <a:gd name="T24" fmla="*/ 29 w 52"/>
                  <a:gd name="T25" fmla="*/ 9 h 47"/>
                  <a:gd name="T26" fmla="*/ 23 w 52"/>
                  <a:gd name="T27" fmla="*/ 8 h 47"/>
                  <a:gd name="T28" fmla="*/ 21 w 52"/>
                  <a:gd name="T29" fmla="*/ 4 h 47"/>
                  <a:gd name="T30" fmla="*/ 15 w 52"/>
                  <a:gd name="T31" fmla="*/ 2 h 47"/>
                  <a:gd name="T32" fmla="*/ 11 w 52"/>
                  <a:gd name="T33" fmla="*/ 0 h 47"/>
                  <a:gd name="T34" fmla="*/ 9 w 52"/>
                  <a:gd name="T35" fmla="*/ 1 h 47"/>
                  <a:gd name="T36" fmla="*/ 5 w 52"/>
                  <a:gd name="T37" fmla="*/ 3 h 47"/>
                  <a:gd name="T38" fmla="*/ 7 w 52"/>
                  <a:gd name="T39" fmla="*/ 5 h 47"/>
                  <a:gd name="T40" fmla="*/ 5 w 52"/>
                  <a:gd name="T41" fmla="*/ 7 h 47"/>
                  <a:gd name="T42" fmla="*/ 2 w 52"/>
                  <a:gd name="T43" fmla="*/ 8 h 47"/>
                  <a:gd name="T44" fmla="*/ 1 w 52"/>
                  <a:gd name="T45" fmla="*/ 9 h 47"/>
                  <a:gd name="T46" fmla="*/ 1 w 52"/>
                  <a:gd name="T47" fmla="*/ 13 h 47"/>
                  <a:gd name="T48" fmla="*/ 5 w 52"/>
                  <a:gd name="T49" fmla="*/ 16 h 47"/>
                  <a:gd name="T50" fmla="*/ 7 w 52"/>
                  <a:gd name="T51" fmla="*/ 19 h 47"/>
                  <a:gd name="T52" fmla="*/ 9 w 52"/>
                  <a:gd name="T53" fmla="*/ 23 h 47"/>
                  <a:gd name="T54" fmla="*/ 12 w 52"/>
                  <a:gd name="T55" fmla="*/ 25 h 47"/>
                  <a:gd name="T56" fmla="*/ 13 w 52"/>
                  <a:gd name="T57" fmla="*/ 29 h 47"/>
                  <a:gd name="T58" fmla="*/ 13 w 52"/>
                  <a:gd name="T59" fmla="*/ 32 h 47"/>
                  <a:gd name="T60" fmla="*/ 16 w 52"/>
                  <a:gd name="T61" fmla="*/ 35 h 47"/>
                  <a:gd name="T62" fmla="*/ 18 w 52"/>
                  <a:gd name="T63" fmla="*/ 37 h 47"/>
                  <a:gd name="T64" fmla="*/ 18 w 52"/>
                  <a:gd name="T65" fmla="*/ 39 h 47"/>
                  <a:gd name="T66" fmla="*/ 20 w 52"/>
                  <a:gd name="T67" fmla="*/ 41 h 47"/>
                  <a:gd name="T68" fmla="*/ 22 w 52"/>
                  <a:gd name="T69" fmla="*/ 43 h 47"/>
                  <a:gd name="T70" fmla="*/ 26 w 52"/>
                  <a:gd name="T71" fmla="*/ 43 h 47"/>
                  <a:gd name="T72" fmla="*/ 29 w 52"/>
                  <a:gd name="T73" fmla="*/ 45 h 47"/>
                  <a:gd name="T74" fmla="*/ 31 w 52"/>
                  <a:gd name="T75" fmla="*/ 46 h 47"/>
                  <a:gd name="T76" fmla="*/ 33 w 52"/>
                  <a:gd name="T77" fmla="*/ 42 h 47"/>
                  <a:gd name="T78" fmla="*/ 40 w 52"/>
                  <a:gd name="T79" fmla="*/ 40 h 47"/>
                  <a:gd name="T80" fmla="*/ 44 w 52"/>
                  <a:gd name="T81" fmla="*/ 38 h 47"/>
                  <a:gd name="T82" fmla="*/ 50 w 52"/>
                  <a:gd name="T83" fmla="*/ 34 h 47"/>
                  <a:gd name="T84" fmla="*/ 52 w 52"/>
                  <a:gd name="T85" fmla="*/ 2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2" h="47">
                    <a:moveTo>
                      <a:pt x="52" y="28"/>
                    </a:moveTo>
                    <a:cubicBezTo>
                      <a:pt x="52" y="28"/>
                      <a:pt x="52" y="28"/>
                      <a:pt x="52" y="28"/>
                    </a:cubicBezTo>
                    <a:cubicBezTo>
                      <a:pt x="51" y="27"/>
                      <a:pt x="51" y="27"/>
                      <a:pt x="50" y="27"/>
                    </a:cubicBezTo>
                    <a:cubicBezTo>
                      <a:pt x="50" y="26"/>
                      <a:pt x="49" y="26"/>
                      <a:pt x="48" y="26"/>
                    </a:cubicBezTo>
                    <a:cubicBezTo>
                      <a:pt x="47" y="26"/>
                      <a:pt x="47" y="26"/>
                      <a:pt x="46" y="26"/>
                    </a:cubicBezTo>
                    <a:cubicBezTo>
                      <a:pt x="46" y="26"/>
                      <a:pt x="45" y="26"/>
                      <a:pt x="45" y="26"/>
                    </a:cubicBezTo>
                    <a:cubicBezTo>
                      <a:pt x="44" y="26"/>
                      <a:pt x="44" y="26"/>
                      <a:pt x="44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2" y="24"/>
                      <a:pt x="42" y="24"/>
                      <a:pt x="42" y="23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1" y="22"/>
                      <a:pt x="41" y="22"/>
                      <a:pt x="41" y="22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20"/>
                      <a:pt x="40" y="20"/>
                      <a:pt x="40" y="19"/>
                    </a:cubicBezTo>
                    <a:cubicBezTo>
                      <a:pt x="40" y="19"/>
                      <a:pt x="40" y="19"/>
                      <a:pt x="39" y="19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8" y="16"/>
                      <a:pt x="39" y="16"/>
                      <a:pt x="39" y="16"/>
                    </a:cubicBezTo>
                    <a:cubicBezTo>
                      <a:pt x="39" y="16"/>
                      <a:pt x="38" y="16"/>
                      <a:pt x="38" y="15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5"/>
                      <a:pt x="37" y="15"/>
                      <a:pt x="37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3"/>
                      <a:pt x="36" y="13"/>
                      <a:pt x="35" y="12"/>
                    </a:cubicBezTo>
                    <a:cubicBezTo>
                      <a:pt x="35" y="12"/>
                      <a:pt x="35" y="12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8"/>
                      <a:pt x="30" y="9"/>
                      <a:pt x="30" y="9"/>
                    </a:cubicBezTo>
                    <a:cubicBezTo>
                      <a:pt x="30" y="9"/>
                      <a:pt x="30" y="9"/>
                      <a:pt x="29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9"/>
                      <a:pt x="27" y="8"/>
                      <a:pt x="27" y="8"/>
                    </a:cubicBezTo>
                    <a:cubicBezTo>
                      <a:pt x="25" y="8"/>
                      <a:pt x="24" y="8"/>
                      <a:pt x="23" y="8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6"/>
                      <a:pt x="22" y="6"/>
                      <a:pt x="22" y="6"/>
                    </a:cubicBezTo>
                    <a:cubicBezTo>
                      <a:pt x="22" y="5"/>
                      <a:pt x="21" y="5"/>
                      <a:pt x="21" y="4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3"/>
                      <a:pt x="18" y="3"/>
                      <a:pt x="17" y="3"/>
                    </a:cubicBezTo>
                    <a:cubicBezTo>
                      <a:pt x="16" y="3"/>
                      <a:pt x="16" y="3"/>
                      <a:pt x="15" y="2"/>
                    </a:cubicBezTo>
                    <a:cubicBezTo>
                      <a:pt x="14" y="2"/>
                      <a:pt x="14" y="2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2"/>
                    </a:cubicBezTo>
                    <a:cubicBezTo>
                      <a:pt x="6" y="2"/>
                      <a:pt x="5" y="2"/>
                      <a:pt x="5" y="3"/>
                    </a:cubicBezTo>
                    <a:cubicBezTo>
                      <a:pt x="5" y="3"/>
                      <a:pt x="6" y="3"/>
                      <a:pt x="6" y="4"/>
                    </a:cubicBezTo>
                    <a:cubicBezTo>
                      <a:pt x="6" y="4"/>
                      <a:pt x="7" y="3"/>
                      <a:pt x="7" y="4"/>
                    </a:cubicBezTo>
                    <a:cubicBezTo>
                      <a:pt x="7" y="4"/>
                      <a:pt x="7" y="4"/>
                      <a:pt x="7" y="5"/>
                    </a:cubicBezTo>
                    <a:cubicBezTo>
                      <a:pt x="7" y="5"/>
                      <a:pt x="8" y="6"/>
                      <a:pt x="7" y="6"/>
                    </a:cubicBezTo>
                    <a:cubicBezTo>
                      <a:pt x="7" y="7"/>
                      <a:pt x="6" y="6"/>
                      <a:pt x="5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4" y="8"/>
                      <a:pt x="4" y="8"/>
                      <a:pt x="3" y="8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1"/>
                      <a:pt x="0" y="11"/>
                      <a:pt x="1" y="12"/>
                    </a:cubicBezTo>
                    <a:cubicBezTo>
                      <a:pt x="1" y="12"/>
                      <a:pt x="1" y="13"/>
                      <a:pt x="1" y="13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4"/>
                      <a:pt x="4" y="14"/>
                    </a:cubicBezTo>
                    <a:cubicBezTo>
                      <a:pt x="4" y="15"/>
                      <a:pt x="4" y="15"/>
                      <a:pt x="5" y="16"/>
                    </a:cubicBezTo>
                    <a:cubicBezTo>
                      <a:pt x="5" y="16"/>
                      <a:pt x="5" y="16"/>
                      <a:pt x="5" y="17"/>
                    </a:cubicBezTo>
                    <a:cubicBezTo>
                      <a:pt x="6" y="17"/>
                      <a:pt x="6" y="18"/>
                      <a:pt x="6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20"/>
                      <a:pt x="7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9" y="22"/>
                      <a:pt x="8" y="23"/>
                      <a:pt x="9" y="23"/>
                    </a:cubicBezTo>
                    <a:cubicBezTo>
                      <a:pt x="9" y="23"/>
                      <a:pt x="9" y="23"/>
                      <a:pt x="10" y="23"/>
                    </a:cubicBezTo>
                    <a:cubicBezTo>
                      <a:pt x="10" y="24"/>
                      <a:pt x="10" y="24"/>
                      <a:pt x="11" y="24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7"/>
                      <a:pt x="13" y="27"/>
                      <a:pt x="13" y="28"/>
                    </a:cubicBezTo>
                    <a:cubicBezTo>
                      <a:pt x="13" y="28"/>
                      <a:pt x="12" y="28"/>
                      <a:pt x="13" y="29"/>
                    </a:cubicBezTo>
                    <a:cubicBezTo>
                      <a:pt x="13" y="29"/>
                      <a:pt x="13" y="30"/>
                      <a:pt x="13" y="30"/>
                    </a:cubicBezTo>
                    <a:cubicBezTo>
                      <a:pt x="13" y="31"/>
                      <a:pt x="13" y="31"/>
                      <a:pt x="13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4" y="33"/>
                      <a:pt x="14" y="33"/>
                      <a:pt x="14" y="34"/>
                    </a:cubicBezTo>
                    <a:cubicBezTo>
                      <a:pt x="15" y="34"/>
                      <a:pt x="15" y="34"/>
                      <a:pt x="15" y="35"/>
                    </a:cubicBezTo>
                    <a:cubicBezTo>
                      <a:pt x="16" y="35"/>
                      <a:pt x="16" y="34"/>
                      <a:pt x="16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6"/>
                      <a:pt x="18" y="36"/>
                      <a:pt x="18" y="36"/>
                    </a:cubicBezTo>
                    <a:cubicBezTo>
                      <a:pt x="18" y="36"/>
                      <a:pt x="18" y="37"/>
                      <a:pt x="18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9"/>
                      <a:pt x="18" y="39"/>
                    </a:cubicBezTo>
                    <a:cubicBezTo>
                      <a:pt x="19" y="39"/>
                      <a:pt x="19" y="39"/>
                      <a:pt x="19" y="40"/>
                    </a:cubicBezTo>
                    <a:cubicBezTo>
                      <a:pt x="20" y="40"/>
                      <a:pt x="20" y="40"/>
                      <a:pt x="20" y="41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1" y="42"/>
                      <a:pt x="21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3" y="43"/>
                      <a:pt x="23" y="43"/>
                      <a:pt x="24" y="43"/>
                    </a:cubicBezTo>
                    <a:cubicBezTo>
                      <a:pt x="25" y="43"/>
                      <a:pt x="26" y="43"/>
                      <a:pt x="26" y="43"/>
                    </a:cubicBezTo>
                    <a:cubicBezTo>
                      <a:pt x="27" y="43"/>
                      <a:pt x="27" y="44"/>
                      <a:pt x="27" y="44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9" y="44"/>
                      <a:pt x="29" y="45"/>
                      <a:pt x="29" y="45"/>
                    </a:cubicBezTo>
                    <a:cubicBezTo>
                      <a:pt x="30" y="46"/>
                      <a:pt x="30" y="46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1" y="47"/>
                      <a:pt x="31" y="47"/>
                      <a:pt x="31" y="46"/>
                    </a:cubicBezTo>
                    <a:cubicBezTo>
                      <a:pt x="32" y="46"/>
                      <a:pt x="32" y="45"/>
                      <a:pt x="32" y="45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3" y="42"/>
                      <a:pt x="33" y="42"/>
                    </a:cubicBezTo>
                    <a:cubicBezTo>
                      <a:pt x="34" y="41"/>
                      <a:pt x="34" y="42"/>
                      <a:pt x="35" y="41"/>
                    </a:cubicBezTo>
                    <a:cubicBezTo>
                      <a:pt x="36" y="41"/>
                      <a:pt x="37" y="41"/>
                      <a:pt x="38" y="40"/>
                    </a:cubicBezTo>
                    <a:cubicBezTo>
                      <a:pt x="39" y="40"/>
                      <a:pt x="39" y="40"/>
                      <a:pt x="40" y="40"/>
                    </a:cubicBezTo>
                    <a:cubicBezTo>
                      <a:pt x="41" y="39"/>
                      <a:pt x="42" y="39"/>
                      <a:pt x="43" y="39"/>
                    </a:cubicBezTo>
                    <a:cubicBezTo>
                      <a:pt x="43" y="39"/>
                      <a:pt x="43" y="39"/>
                      <a:pt x="44" y="38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7" y="37"/>
                      <a:pt x="47" y="37"/>
                      <a:pt x="49" y="36"/>
                    </a:cubicBezTo>
                    <a:cubicBezTo>
                      <a:pt x="50" y="36"/>
                      <a:pt x="50" y="35"/>
                      <a:pt x="50" y="34"/>
                    </a:cubicBezTo>
                    <a:cubicBezTo>
                      <a:pt x="51" y="33"/>
                      <a:pt x="51" y="33"/>
                      <a:pt x="51" y="32"/>
                    </a:cubicBezTo>
                    <a:cubicBezTo>
                      <a:pt x="52" y="31"/>
                      <a:pt x="52" y="31"/>
                      <a:pt x="52" y="30"/>
                    </a:cubicBezTo>
                    <a:cubicBezTo>
                      <a:pt x="52" y="29"/>
                      <a:pt x="52" y="29"/>
                      <a:pt x="52" y="28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62" name="Freeform 256"/>
              <p:cNvSpPr>
                <a:spLocks/>
              </p:cNvSpPr>
              <p:nvPr/>
            </p:nvSpPr>
            <p:spPr bwMode="auto">
              <a:xfrm>
                <a:off x="5165726" y="977901"/>
                <a:ext cx="42863" cy="22225"/>
              </a:xfrm>
              <a:custGeom>
                <a:avLst/>
                <a:gdLst>
                  <a:gd name="T0" fmla="*/ 1 w 4"/>
                  <a:gd name="T1" fmla="*/ 0 h 2"/>
                  <a:gd name="T2" fmla="*/ 1 w 4"/>
                  <a:gd name="T3" fmla="*/ 1 h 2"/>
                  <a:gd name="T4" fmla="*/ 1 w 4"/>
                  <a:gd name="T5" fmla="*/ 2 h 2"/>
                  <a:gd name="T6" fmla="*/ 3 w 4"/>
                  <a:gd name="T7" fmla="*/ 2 h 2"/>
                  <a:gd name="T8" fmla="*/ 4 w 4"/>
                  <a:gd name="T9" fmla="*/ 1 h 2"/>
                  <a:gd name="T10" fmla="*/ 4 w 4"/>
                  <a:gd name="T11" fmla="*/ 1 h 2"/>
                  <a:gd name="T12" fmla="*/ 4 w 4"/>
                  <a:gd name="T13" fmla="*/ 1 h 2"/>
                  <a:gd name="T14" fmla="*/ 3 w 4"/>
                  <a:gd name="T15" fmla="*/ 0 h 2"/>
                  <a:gd name="T16" fmla="*/ 2 w 4"/>
                  <a:gd name="T17" fmla="*/ 0 h 2"/>
                  <a:gd name="T18" fmla="*/ 1 w 4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63" name="Freeform 257"/>
              <p:cNvSpPr>
                <a:spLocks/>
              </p:cNvSpPr>
              <p:nvPr/>
            </p:nvSpPr>
            <p:spPr bwMode="auto">
              <a:xfrm>
                <a:off x="5359401" y="957264"/>
                <a:ext cx="42863" cy="20638"/>
              </a:xfrm>
              <a:custGeom>
                <a:avLst/>
                <a:gdLst>
                  <a:gd name="T0" fmla="*/ 2 w 4"/>
                  <a:gd name="T1" fmla="*/ 1 h 2"/>
                  <a:gd name="T2" fmla="*/ 2 w 4"/>
                  <a:gd name="T3" fmla="*/ 0 h 2"/>
                  <a:gd name="T4" fmla="*/ 1 w 4"/>
                  <a:gd name="T5" fmla="*/ 0 h 2"/>
                  <a:gd name="T6" fmla="*/ 0 w 4"/>
                  <a:gd name="T7" fmla="*/ 0 h 2"/>
                  <a:gd name="T8" fmla="*/ 0 w 4"/>
                  <a:gd name="T9" fmla="*/ 1 h 2"/>
                  <a:gd name="T10" fmla="*/ 1 w 4"/>
                  <a:gd name="T11" fmla="*/ 1 h 2"/>
                  <a:gd name="T12" fmla="*/ 2 w 4"/>
                  <a:gd name="T13" fmla="*/ 1 h 2"/>
                  <a:gd name="T14" fmla="*/ 3 w 4"/>
                  <a:gd name="T15" fmla="*/ 1 h 2"/>
                  <a:gd name="T16" fmla="*/ 3 w 4"/>
                  <a:gd name="T17" fmla="*/ 1 h 2"/>
                  <a:gd name="T18" fmla="*/ 2 w 4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2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3" y="2"/>
                      <a:pt x="3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64" name="Freeform 258"/>
              <p:cNvSpPr>
                <a:spLocks/>
              </p:cNvSpPr>
              <p:nvPr/>
            </p:nvSpPr>
            <p:spPr bwMode="auto">
              <a:xfrm>
                <a:off x="5197476" y="784226"/>
                <a:ext cx="249238" cy="173038"/>
              </a:xfrm>
              <a:custGeom>
                <a:avLst/>
                <a:gdLst>
                  <a:gd name="T0" fmla="*/ 2 w 23"/>
                  <a:gd name="T1" fmla="*/ 13 h 16"/>
                  <a:gd name="T2" fmla="*/ 4 w 23"/>
                  <a:gd name="T3" fmla="*/ 14 h 16"/>
                  <a:gd name="T4" fmla="*/ 5 w 23"/>
                  <a:gd name="T5" fmla="*/ 14 h 16"/>
                  <a:gd name="T6" fmla="*/ 6 w 23"/>
                  <a:gd name="T7" fmla="*/ 15 h 16"/>
                  <a:gd name="T8" fmla="*/ 8 w 23"/>
                  <a:gd name="T9" fmla="*/ 15 h 16"/>
                  <a:gd name="T10" fmla="*/ 10 w 23"/>
                  <a:gd name="T11" fmla="*/ 15 h 16"/>
                  <a:gd name="T12" fmla="*/ 12 w 23"/>
                  <a:gd name="T13" fmla="*/ 15 h 16"/>
                  <a:gd name="T14" fmla="*/ 11 w 23"/>
                  <a:gd name="T15" fmla="*/ 14 h 16"/>
                  <a:gd name="T16" fmla="*/ 9 w 23"/>
                  <a:gd name="T17" fmla="*/ 13 h 16"/>
                  <a:gd name="T18" fmla="*/ 7 w 23"/>
                  <a:gd name="T19" fmla="*/ 12 h 16"/>
                  <a:gd name="T20" fmla="*/ 7 w 23"/>
                  <a:gd name="T21" fmla="*/ 10 h 16"/>
                  <a:gd name="T22" fmla="*/ 7 w 23"/>
                  <a:gd name="T23" fmla="*/ 9 h 16"/>
                  <a:gd name="T24" fmla="*/ 8 w 23"/>
                  <a:gd name="T25" fmla="*/ 9 h 16"/>
                  <a:gd name="T26" fmla="*/ 9 w 23"/>
                  <a:gd name="T27" fmla="*/ 7 h 16"/>
                  <a:gd name="T28" fmla="*/ 11 w 23"/>
                  <a:gd name="T29" fmla="*/ 6 h 16"/>
                  <a:gd name="T30" fmla="*/ 12 w 23"/>
                  <a:gd name="T31" fmla="*/ 5 h 16"/>
                  <a:gd name="T32" fmla="*/ 15 w 23"/>
                  <a:gd name="T33" fmla="*/ 4 h 16"/>
                  <a:gd name="T34" fmla="*/ 17 w 23"/>
                  <a:gd name="T35" fmla="*/ 4 h 16"/>
                  <a:gd name="T36" fmla="*/ 20 w 23"/>
                  <a:gd name="T37" fmla="*/ 3 h 16"/>
                  <a:gd name="T38" fmla="*/ 23 w 23"/>
                  <a:gd name="T39" fmla="*/ 2 h 16"/>
                  <a:gd name="T40" fmla="*/ 23 w 23"/>
                  <a:gd name="T41" fmla="*/ 1 h 16"/>
                  <a:gd name="T42" fmla="*/ 21 w 23"/>
                  <a:gd name="T43" fmla="*/ 0 h 16"/>
                  <a:gd name="T44" fmla="*/ 19 w 23"/>
                  <a:gd name="T45" fmla="*/ 1 h 16"/>
                  <a:gd name="T46" fmla="*/ 18 w 23"/>
                  <a:gd name="T47" fmla="*/ 2 h 16"/>
                  <a:gd name="T48" fmla="*/ 15 w 23"/>
                  <a:gd name="T49" fmla="*/ 2 h 16"/>
                  <a:gd name="T50" fmla="*/ 13 w 23"/>
                  <a:gd name="T51" fmla="*/ 2 h 16"/>
                  <a:gd name="T52" fmla="*/ 11 w 23"/>
                  <a:gd name="T53" fmla="*/ 3 h 16"/>
                  <a:gd name="T54" fmla="*/ 9 w 23"/>
                  <a:gd name="T55" fmla="*/ 3 h 16"/>
                  <a:gd name="T56" fmla="*/ 7 w 23"/>
                  <a:gd name="T57" fmla="*/ 4 h 16"/>
                  <a:gd name="T58" fmla="*/ 6 w 23"/>
                  <a:gd name="T59" fmla="*/ 5 h 16"/>
                  <a:gd name="T60" fmla="*/ 4 w 23"/>
                  <a:gd name="T61" fmla="*/ 6 h 16"/>
                  <a:gd name="T62" fmla="*/ 4 w 23"/>
                  <a:gd name="T63" fmla="*/ 7 h 16"/>
                  <a:gd name="T64" fmla="*/ 3 w 23"/>
                  <a:gd name="T65" fmla="*/ 8 h 16"/>
                  <a:gd name="T66" fmla="*/ 3 w 23"/>
                  <a:gd name="T67" fmla="*/ 9 h 16"/>
                  <a:gd name="T68" fmla="*/ 1 w 23"/>
                  <a:gd name="T69" fmla="*/ 10 h 16"/>
                  <a:gd name="T70" fmla="*/ 2 w 23"/>
                  <a:gd name="T71" fmla="*/ 11 h 16"/>
                  <a:gd name="T72" fmla="*/ 0 w 23"/>
                  <a:gd name="T73" fmla="*/ 11 h 16"/>
                  <a:gd name="T74" fmla="*/ 0 w 23"/>
                  <a:gd name="T75" fmla="*/ 1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3" h="16">
                    <a:moveTo>
                      <a:pt x="1" y="13"/>
                    </a:moveTo>
                    <a:cubicBezTo>
                      <a:pt x="2" y="13"/>
                      <a:pt x="2" y="13"/>
                      <a:pt x="2" y="13"/>
                    </a:cubicBezTo>
                    <a:cubicBezTo>
                      <a:pt x="3" y="13"/>
                      <a:pt x="3" y="14"/>
                      <a:pt x="3" y="14"/>
                    </a:cubicBezTo>
                    <a:cubicBezTo>
                      <a:pt x="3" y="14"/>
                      <a:pt x="4" y="14"/>
                      <a:pt x="4" y="14"/>
                    </a:cubicBezTo>
                    <a:cubicBezTo>
                      <a:pt x="4" y="14"/>
                      <a:pt x="4" y="13"/>
                      <a:pt x="4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5"/>
                      <a:pt x="12" y="16"/>
                      <a:pt x="12" y="15"/>
                    </a:cubicBezTo>
                    <a:cubicBezTo>
                      <a:pt x="12" y="15"/>
                      <a:pt x="12" y="15"/>
                      <a:pt x="12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4"/>
                      <a:pt x="10" y="14"/>
                      <a:pt x="9" y="14"/>
                    </a:cubicBezTo>
                    <a:cubicBezTo>
                      <a:pt x="9" y="14"/>
                      <a:pt x="9" y="14"/>
                      <a:pt x="9" y="13"/>
                    </a:cubicBezTo>
                    <a:cubicBezTo>
                      <a:pt x="9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7" y="12"/>
                    </a:cubicBezTo>
                    <a:cubicBezTo>
                      <a:pt x="7" y="12"/>
                      <a:pt x="7" y="12"/>
                      <a:pt x="7" y="11"/>
                    </a:cubicBezTo>
                    <a:cubicBezTo>
                      <a:pt x="6" y="11"/>
                      <a:pt x="6" y="11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9"/>
                      <a:pt x="8" y="9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9" y="8"/>
                      <a:pt x="9" y="7"/>
                      <a:pt x="9" y="7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4"/>
                      <a:pt x="14" y="4"/>
                      <a:pt x="15" y="4"/>
                    </a:cubicBezTo>
                    <a:cubicBezTo>
                      <a:pt x="15" y="4"/>
                      <a:pt x="16" y="4"/>
                      <a:pt x="16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20" y="3"/>
                    </a:cubicBezTo>
                    <a:cubicBezTo>
                      <a:pt x="20" y="3"/>
                      <a:pt x="21" y="3"/>
                      <a:pt x="21" y="3"/>
                    </a:cubicBezTo>
                    <a:cubicBezTo>
                      <a:pt x="22" y="3"/>
                      <a:pt x="22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1"/>
                      <a:pt x="21" y="0"/>
                      <a:pt x="21" y="0"/>
                    </a:cubicBezTo>
                    <a:cubicBezTo>
                      <a:pt x="21" y="0"/>
                      <a:pt x="21" y="1"/>
                      <a:pt x="20" y="1"/>
                    </a:cubicBezTo>
                    <a:cubicBezTo>
                      <a:pt x="20" y="1"/>
                      <a:pt x="20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2"/>
                      <a:pt x="18" y="2"/>
                    </a:cubicBezTo>
                    <a:cubicBezTo>
                      <a:pt x="18" y="2"/>
                      <a:pt x="17" y="2"/>
                      <a:pt x="16" y="2"/>
                    </a:cubicBezTo>
                    <a:cubicBezTo>
                      <a:pt x="16" y="2"/>
                      <a:pt x="15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3"/>
                      <a:pt x="7" y="4"/>
                      <a:pt x="7" y="4"/>
                    </a:cubicBezTo>
                    <a:cubicBezTo>
                      <a:pt x="7" y="4"/>
                      <a:pt x="7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3" y="9"/>
                      <a:pt x="4" y="8"/>
                      <a:pt x="4" y="8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3" y="9"/>
                      <a:pt x="2" y="9"/>
                      <a:pt x="2" y="9"/>
                    </a:cubicBezTo>
                    <a:cubicBezTo>
                      <a:pt x="2" y="9"/>
                      <a:pt x="2" y="9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1" y="12"/>
                    </a:cubicBezTo>
                    <a:cubicBezTo>
                      <a:pt x="1" y="12"/>
                      <a:pt x="1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0" y="13"/>
                      <a:pt x="1" y="13"/>
                      <a:pt x="1" y="1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65" name="Freeform 259"/>
              <p:cNvSpPr>
                <a:spLocks/>
              </p:cNvSpPr>
              <p:nvPr/>
            </p:nvSpPr>
            <p:spPr bwMode="auto">
              <a:xfrm>
                <a:off x="4711701" y="1573214"/>
                <a:ext cx="227013" cy="150813"/>
              </a:xfrm>
              <a:custGeom>
                <a:avLst/>
                <a:gdLst>
                  <a:gd name="T0" fmla="*/ 1 w 21"/>
                  <a:gd name="T1" fmla="*/ 7 h 14"/>
                  <a:gd name="T2" fmla="*/ 0 w 21"/>
                  <a:gd name="T3" fmla="*/ 8 h 14"/>
                  <a:gd name="T4" fmla="*/ 0 w 21"/>
                  <a:gd name="T5" fmla="*/ 8 h 14"/>
                  <a:gd name="T6" fmla="*/ 1 w 21"/>
                  <a:gd name="T7" fmla="*/ 8 h 14"/>
                  <a:gd name="T8" fmla="*/ 2 w 21"/>
                  <a:gd name="T9" fmla="*/ 9 h 14"/>
                  <a:gd name="T10" fmla="*/ 2 w 21"/>
                  <a:gd name="T11" fmla="*/ 10 h 14"/>
                  <a:gd name="T12" fmla="*/ 2 w 21"/>
                  <a:gd name="T13" fmla="*/ 11 h 14"/>
                  <a:gd name="T14" fmla="*/ 3 w 21"/>
                  <a:gd name="T15" fmla="*/ 11 h 14"/>
                  <a:gd name="T16" fmla="*/ 4 w 21"/>
                  <a:gd name="T17" fmla="*/ 11 h 14"/>
                  <a:gd name="T18" fmla="*/ 5 w 21"/>
                  <a:gd name="T19" fmla="*/ 11 h 14"/>
                  <a:gd name="T20" fmla="*/ 5 w 21"/>
                  <a:gd name="T21" fmla="*/ 12 h 14"/>
                  <a:gd name="T22" fmla="*/ 5 w 21"/>
                  <a:gd name="T23" fmla="*/ 13 h 14"/>
                  <a:gd name="T24" fmla="*/ 7 w 21"/>
                  <a:gd name="T25" fmla="*/ 13 h 14"/>
                  <a:gd name="T26" fmla="*/ 8 w 21"/>
                  <a:gd name="T27" fmla="*/ 14 h 14"/>
                  <a:gd name="T28" fmla="*/ 9 w 21"/>
                  <a:gd name="T29" fmla="*/ 14 h 14"/>
                  <a:gd name="T30" fmla="*/ 9 w 21"/>
                  <a:gd name="T31" fmla="*/ 14 h 14"/>
                  <a:gd name="T32" fmla="*/ 11 w 21"/>
                  <a:gd name="T33" fmla="*/ 14 h 14"/>
                  <a:gd name="T34" fmla="*/ 11 w 21"/>
                  <a:gd name="T35" fmla="*/ 14 h 14"/>
                  <a:gd name="T36" fmla="*/ 12 w 21"/>
                  <a:gd name="T37" fmla="*/ 13 h 14"/>
                  <a:gd name="T38" fmla="*/ 13 w 21"/>
                  <a:gd name="T39" fmla="*/ 13 h 14"/>
                  <a:gd name="T40" fmla="*/ 15 w 21"/>
                  <a:gd name="T41" fmla="*/ 13 h 14"/>
                  <a:gd name="T42" fmla="*/ 16 w 21"/>
                  <a:gd name="T43" fmla="*/ 13 h 14"/>
                  <a:gd name="T44" fmla="*/ 17 w 21"/>
                  <a:gd name="T45" fmla="*/ 13 h 14"/>
                  <a:gd name="T46" fmla="*/ 18 w 21"/>
                  <a:gd name="T47" fmla="*/ 14 h 14"/>
                  <a:gd name="T48" fmla="*/ 18 w 21"/>
                  <a:gd name="T49" fmla="*/ 13 h 14"/>
                  <a:gd name="T50" fmla="*/ 19 w 21"/>
                  <a:gd name="T51" fmla="*/ 13 h 14"/>
                  <a:gd name="T52" fmla="*/ 19 w 21"/>
                  <a:gd name="T53" fmla="*/ 12 h 14"/>
                  <a:gd name="T54" fmla="*/ 19 w 21"/>
                  <a:gd name="T55" fmla="*/ 11 h 14"/>
                  <a:gd name="T56" fmla="*/ 20 w 21"/>
                  <a:gd name="T57" fmla="*/ 10 h 14"/>
                  <a:gd name="T58" fmla="*/ 21 w 21"/>
                  <a:gd name="T59" fmla="*/ 10 h 14"/>
                  <a:gd name="T60" fmla="*/ 21 w 21"/>
                  <a:gd name="T61" fmla="*/ 9 h 14"/>
                  <a:gd name="T62" fmla="*/ 20 w 21"/>
                  <a:gd name="T63" fmla="*/ 9 h 14"/>
                  <a:gd name="T64" fmla="*/ 20 w 21"/>
                  <a:gd name="T65" fmla="*/ 8 h 14"/>
                  <a:gd name="T66" fmla="*/ 19 w 21"/>
                  <a:gd name="T67" fmla="*/ 9 h 14"/>
                  <a:gd name="T68" fmla="*/ 18 w 21"/>
                  <a:gd name="T69" fmla="*/ 9 h 14"/>
                  <a:gd name="T70" fmla="*/ 17 w 21"/>
                  <a:gd name="T71" fmla="*/ 9 h 14"/>
                  <a:gd name="T72" fmla="*/ 17 w 21"/>
                  <a:gd name="T73" fmla="*/ 8 h 14"/>
                  <a:gd name="T74" fmla="*/ 17 w 21"/>
                  <a:gd name="T75" fmla="*/ 7 h 14"/>
                  <a:gd name="T76" fmla="*/ 16 w 21"/>
                  <a:gd name="T77" fmla="*/ 5 h 14"/>
                  <a:gd name="T78" fmla="*/ 15 w 21"/>
                  <a:gd name="T79" fmla="*/ 4 h 14"/>
                  <a:gd name="T80" fmla="*/ 14 w 21"/>
                  <a:gd name="T81" fmla="*/ 3 h 14"/>
                  <a:gd name="T82" fmla="*/ 14 w 21"/>
                  <a:gd name="T83" fmla="*/ 2 h 14"/>
                  <a:gd name="T84" fmla="*/ 12 w 21"/>
                  <a:gd name="T85" fmla="*/ 0 h 14"/>
                  <a:gd name="T86" fmla="*/ 13 w 21"/>
                  <a:gd name="T87" fmla="*/ 1 h 14"/>
                  <a:gd name="T88" fmla="*/ 12 w 21"/>
                  <a:gd name="T89" fmla="*/ 1 h 14"/>
                  <a:gd name="T90" fmla="*/ 12 w 21"/>
                  <a:gd name="T91" fmla="*/ 1 h 14"/>
                  <a:gd name="T92" fmla="*/ 11 w 21"/>
                  <a:gd name="T93" fmla="*/ 2 h 14"/>
                  <a:gd name="T94" fmla="*/ 10 w 21"/>
                  <a:gd name="T95" fmla="*/ 1 h 14"/>
                  <a:gd name="T96" fmla="*/ 9 w 21"/>
                  <a:gd name="T97" fmla="*/ 2 h 14"/>
                  <a:gd name="T98" fmla="*/ 8 w 21"/>
                  <a:gd name="T99" fmla="*/ 2 h 14"/>
                  <a:gd name="T100" fmla="*/ 7 w 21"/>
                  <a:gd name="T101" fmla="*/ 2 h 14"/>
                  <a:gd name="T102" fmla="*/ 6 w 21"/>
                  <a:gd name="T103" fmla="*/ 2 h 14"/>
                  <a:gd name="T104" fmla="*/ 6 w 21"/>
                  <a:gd name="T105" fmla="*/ 1 h 14"/>
                  <a:gd name="T106" fmla="*/ 5 w 21"/>
                  <a:gd name="T107" fmla="*/ 1 h 14"/>
                  <a:gd name="T108" fmla="*/ 4 w 21"/>
                  <a:gd name="T109" fmla="*/ 2 h 14"/>
                  <a:gd name="T110" fmla="*/ 4 w 21"/>
                  <a:gd name="T111" fmla="*/ 2 h 14"/>
                  <a:gd name="T112" fmla="*/ 3 w 21"/>
                  <a:gd name="T113" fmla="*/ 2 h 14"/>
                  <a:gd name="T114" fmla="*/ 3 w 21"/>
                  <a:gd name="T115" fmla="*/ 3 h 14"/>
                  <a:gd name="T116" fmla="*/ 2 w 21"/>
                  <a:gd name="T117" fmla="*/ 4 h 14"/>
                  <a:gd name="T118" fmla="*/ 1 w 21"/>
                  <a:gd name="T119" fmla="*/ 4 h 14"/>
                  <a:gd name="T120" fmla="*/ 1 w 21"/>
                  <a:gd name="T121" fmla="*/ 6 h 14"/>
                  <a:gd name="T122" fmla="*/ 1 w 21"/>
                  <a:gd name="T123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14">
                    <a:moveTo>
                      <a:pt x="1" y="7"/>
                    </a:moveTo>
                    <a:cubicBezTo>
                      <a:pt x="1" y="7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3"/>
                      <a:pt x="6" y="13"/>
                      <a:pt x="7" y="13"/>
                    </a:cubicBezTo>
                    <a:cubicBezTo>
                      <a:pt x="7" y="13"/>
                      <a:pt x="7" y="13"/>
                      <a:pt x="8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0" y="14"/>
                      <a:pt x="10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3"/>
                      <a:pt x="14" y="13"/>
                      <a:pt x="15" y="13"/>
                    </a:cubicBezTo>
                    <a:cubicBezTo>
                      <a:pt x="15" y="13"/>
                      <a:pt x="15" y="13"/>
                      <a:pt x="16" y="13"/>
                    </a:cubicBezTo>
                    <a:cubicBezTo>
                      <a:pt x="16" y="13"/>
                      <a:pt x="17" y="13"/>
                      <a:pt x="17" y="13"/>
                    </a:cubicBezTo>
                    <a:cubicBezTo>
                      <a:pt x="17" y="13"/>
                      <a:pt x="17" y="14"/>
                      <a:pt x="18" y="14"/>
                    </a:cubicBezTo>
                    <a:cubicBezTo>
                      <a:pt x="18" y="14"/>
                      <a:pt x="18" y="14"/>
                      <a:pt x="1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2"/>
                      <a:pt x="19" y="12"/>
                    </a:cubicBezTo>
                    <a:cubicBezTo>
                      <a:pt x="19" y="11"/>
                      <a:pt x="18" y="11"/>
                      <a:pt x="19" y="11"/>
                    </a:cubicBezTo>
                    <a:cubicBezTo>
                      <a:pt x="19" y="10"/>
                      <a:pt x="19" y="11"/>
                      <a:pt x="20" y="10"/>
                    </a:cubicBezTo>
                    <a:cubicBezTo>
                      <a:pt x="20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21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19" y="8"/>
                      <a:pt x="19" y="9"/>
                      <a:pt x="19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7" y="9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6" y="5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5" y="3"/>
                      <a:pt x="14" y="3"/>
                      <a:pt x="14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1"/>
                      <a:pt x="13" y="1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0" y="1"/>
                      <a:pt x="10" y="1"/>
                    </a:cubicBezTo>
                    <a:cubicBezTo>
                      <a:pt x="10" y="1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2" y="6"/>
                      <a:pt x="1" y="7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66" name="Freeform 260"/>
              <p:cNvSpPr>
                <a:spLocks/>
              </p:cNvSpPr>
              <p:nvPr/>
            </p:nvSpPr>
            <p:spPr bwMode="auto">
              <a:xfrm>
                <a:off x="4938714" y="16700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67" name="Freeform 261"/>
              <p:cNvSpPr>
                <a:spLocks/>
              </p:cNvSpPr>
              <p:nvPr/>
            </p:nvSpPr>
            <p:spPr bwMode="auto">
              <a:xfrm>
                <a:off x="4452939" y="1562101"/>
                <a:ext cx="173038" cy="76200"/>
              </a:xfrm>
              <a:custGeom>
                <a:avLst/>
                <a:gdLst>
                  <a:gd name="T0" fmla="*/ 1 w 16"/>
                  <a:gd name="T1" fmla="*/ 6 h 7"/>
                  <a:gd name="T2" fmla="*/ 3 w 16"/>
                  <a:gd name="T3" fmla="*/ 5 h 7"/>
                  <a:gd name="T4" fmla="*/ 4 w 16"/>
                  <a:gd name="T5" fmla="*/ 6 h 7"/>
                  <a:gd name="T6" fmla="*/ 5 w 16"/>
                  <a:gd name="T7" fmla="*/ 6 h 7"/>
                  <a:gd name="T8" fmla="*/ 7 w 16"/>
                  <a:gd name="T9" fmla="*/ 6 h 7"/>
                  <a:gd name="T10" fmla="*/ 7 w 16"/>
                  <a:gd name="T11" fmla="*/ 7 h 7"/>
                  <a:gd name="T12" fmla="*/ 8 w 16"/>
                  <a:gd name="T13" fmla="*/ 7 h 7"/>
                  <a:gd name="T14" fmla="*/ 9 w 16"/>
                  <a:gd name="T15" fmla="*/ 7 h 7"/>
                  <a:gd name="T16" fmla="*/ 9 w 16"/>
                  <a:gd name="T17" fmla="*/ 7 h 7"/>
                  <a:gd name="T18" fmla="*/ 10 w 16"/>
                  <a:gd name="T19" fmla="*/ 7 h 7"/>
                  <a:gd name="T20" fmla="*/ 11 w 16"/>
                  <a:gd name="T21" fmla="*/ 7 h 7"/>
                  <a:gd name="T22" fmla="*/ 12 w 16"/>
                  <a:gd name="T23" fmla="*/ 6 h 7"/>
                  <a:gd name="T24" fmla="*/ 12 w 16"/>
                  <a:gd name="T25" fmla="*/ 6 h 7"/>
                  <a:gd name="T26" fmla="*/ 13 w 16"/>
                  <a:gd name="T27" fmla="*/ 7 h 7"/>
                  <a:gd name="T28" fmla="*/ 13 w 16"/>
                  <a:gd name="T29" fmla="*/ 6 h 7"/>
                  <a:gd name="T30" fmla="*/ 14 w 16"/>
                  <a:gd name="T31" fmla="*/ 6 h 7"/>
                  <a:gd name="T32" fmla="*/ 14 w 16"/>
                  <a:gd name="T33" fmla="*/ 5 h 7"/>
                  <a:gd name="T34" fmla="*/ 14 w 16"/>
                  <a:gd name="T35" fmla="*/ 5 h 7"/>
                  <a:gd name="T36" fmla="*/ 15 w 16"/>
                  <a:gd name="T37" fmla="*/ 3 h 7"/>
                  <a:gd name="T38" fmla="*/ 15 w 16"/>
                  <a:gd name="T39" fmla="*/ 3 h 7"/>
                  <a:gd name="T40" fmla="*/ 15 w 16"/>
                  <a:gd name="T41" fmla="*/ 2 h 7"/>
                  <a:gd name="T42" fmla="*/ 15 w 16"/>
                  <a:gd name="T43" fmla="*/ 1 h 7"/>
                  <a:gd name="T44" fmla="*/ 15 w 16"/>
                  <a:gd name="T45" fmla="*/ 1 h 7"/>
                  <a:gd name="T46" fmla="*/ 16 w 16"/>
                  <a:gd name="T47" fmla="*/ 0 h 7"/>
                  <a:gd name="T48" fmla="*/ 15 w 16"/>
                  <a:gd name="T49" fmla="*/ 0 h 7"/>
                  <a:gd name="T50" fmla="*/ 14 w 16"/>
                  <a:gd name="T51" fmla="*/ 0 h 7"/>
                  <a:gd name="T52" fmla="*/ 13 w 16"/>
                  <a:gd name="T53" fmla="*/ 0 h 7"/>
                  <a:gd name="T54" fmla="*/ 12 w 16"/>
                  <a:gd name="T55" fmla="*/ 0 h 7"/>
                  <a:gd name="T56" fmla="*/ 10 w 16"/>
                  <a:gd name="T57" fmla="*/ 0 h 7"/>
                  <a:gd name="T58" fmla="*/ 9 w 16"/>
                  <a:gd name="T59" fmla="*/ 0 h 7"/>
                  <a:gd name="T60" fmla="*/ 8 w 16"/>
                  <a:gd name="T61" fmla="*/ 0 h 7"/>
                  <a:gd name="T62" fmla="*/ 7 w 16"/>
                  <a:gd name="T63" fmla="*/ 2 h 7"/>
                  <a:gd name="T64" fmla="*/ 6 w 16"/>
                  <a:gd name="T65" fmla="*/ 2 h 7"/>
                  <a:gd name="T66" fmla="*/ 6 w 16"/>
                  <a:gd name="T67" fmla="*/ 3 h 7"/>
                  <a:gd name="T68" fmla="*/ 6 w 16"/>
                  <a:gd name="T69" fmla="*/ 4 h 7"/>
                  <a:gd name="T70" fmla="*/ 5 w 16"/>
                  <a:gd name="T71" fmla="*/ 4 h 7"/>
                  <a:gd name="T72" fmla="*/ 4 w 16"/>
                  <a:gd name="T73" fmla="*/ 3 h 7"/>
                  <a:gd name="T74" fmla="*/ 3 w 16"/>
                  <a:gd name="T75" fmla="*/ 4 h 7"/>
                  <a:gd name="T76" fmla="*/ 2 w 16"/>
                  <a:gd name="T77" fmla="*/ 4 h 7"/>
                  <a:gd name="T78" fmla="*/ 0 w 16"/>
                  <a:gd name="T79" fmla="*/ 5 h 7"/>
                  <a:gd name="T80" fmla="*/ 0 w 16"/>
                  <a:gd name="T81" fmla="*/ 5 h 7"/>
                  <a:gd name="T82" fmla="*/ 1 w 16"/>
                  <a:gd name="T8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" h="7">
                    <a:moveTo>
                      <a:pt x="1" y="6"/>
                    </a:moveTo>
                    <a:cubicBezTo>
                      <a:pt x="2" y="6"/>
                      <a:pt x="2" y="5"/>
                      <a:pt x="3" y="5"/>
                    </a:cubicBezTo>
                    <a:cubicBezTo>
                      <a:pt x="3" y="5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7"/>
                      <a:pt x="7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1" y="7"/>
                      <a:pt x="11" y="7"/>
                    </a:cubicBezTo>
                    <a:cubicBezTo>
                      <a:pt x="11" y="7"/>
                      <a:pt x="11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3" y="7"/>
                      <a:pt x="13" y="6"/>
                      <a:pt x="13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5" y="4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7" y="1"/>
                      <a:pt x="8" y="1"/>
                      <a:pt x="7" y="2"/>
                    </a:cubicBezTo>
                    <a:cubicBezTo>
                      <a:pt x="7" y="2"/>
                      <a:pt x="6" y="1"/>
                      <a:pt x="6" y="2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6"/>
                      <a:pt x="1" y="6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68" name="Freeform 262"/>
              <p:cNvSpPr>
                <a:spLocks/>
              </p:cNvSpPr>
              <p:nvPr/>
            </p:nvSpPr>
            <p:spPr bwMode="auto">
              <a:xfrm>
                <a:off x="4549776" y="1368426"/>
                <a:ext cx="11113" cy="952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69" name="Freeform 263"/>
              <p:cNvSpPr>
                <a:spLocks/>
              </p:cNvSpPr>
              <p:nvPr/>
            </p:nvSpPr>
            <p:spPr bwMode="auto">
              <a:xfrm>
                <a:off x="4421189" y="1746251"/>
                <a:ext cx="20638" cy="42863"/>
              </a:xfrm>
              <a:custGeom>
                <a:avLst/>
                <a:gdLst>
                  <a:gd name="T0" fmla="*/ 1 w 2"/>
                  <a:gd name="T1" fmla="*/ 3 h 4"/>
                  <a:gd name="T2" fmla="*/ 1 w 2"/>
                  <a:gd name="T3" fmla="*/ 4 h 4"/>
                  <a:gd name="T4" fmla="*/ 1 w 2"/>
                  <a:gd name="T5" fmla="*/ 4 h 4"/>
                  <a:gd name="T6" fmla="*/ 2 w 2"/>
                  <a:gd name="T7" fmla="*/ 4 h 4"/>
                  <a:gd name="T8" fmla="*/ 2 w 2"/>
                  <a:gd name="T9" fmla="*/ 3 h 4"/>
                  <a:gd name="T10" fmla="*/ 2 w 2"/>
                  <a:gd name="T11" fmla="*/ 1 h 4"/>
                  <a:gd name="T12" fmla="*/ 2 w 2"/>
                  <a:gd name="T13" fmla="*/ 1 h 4"/>
                  <a:gd name="T14" fmla="*/ 2 w 2"/>
                  <a:gd name="T15" fmla="*/ 0 h 4"/>
                  <a:gd name="T16" fmla="*/ 1 w 2"/>
                  <a:gd name="T17" fmla="*/ 1 h 4"/>
                  <a:gd name="T18" fmla="*/ 0 w 2"/>
                  <a:gd name="T19" fmla="*/ 1 h 4"/>
                  <a:gd name="T20" fmla="*/ 0 w 2"/>
                  <a:gd name="T21" fmla="*/ 2 h 4"/>
                  <a:gd name="T22" fmla="*/ 0 w 2"/>
                  <a:gd name="T23" fmla="*/ 3 h 4"/>
                  <a:gd name="T24" fmla="*/ 1 w 2"/>
                  <a:gd name="T2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4">
                    <a:moveTo>
                      <a:pt x="1" y="3"/>
                    </a:moveTo>
                    <a:cubicBezTo>
                      <a:pt x="1" y="3"/>
                      <a:pt x="0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70" name="Freeform 264"/>
              <p:cNvSpPr>
                <a:spLocks/>
              </p:cNvSpPr>
              <p:nvPr/>
            </p:nvSpPr>
            <p:spPr bwMode="auto">
              <a:xfrm>
                <a:off x="4657726" y="1368426"/>
                <a:ext cx="65088" cy="53975"/>
              </a:xfrm>
              <a:custGeom>
                <a:avLst/>
                <a:gdLst>
                  <a:gd name="T0" fmla="*/ 2 w 6"/>
                  <a:gd name="T1" fmla="*/ 3 h 5"/>
                  <a:gd name="T2" fmla="*/ 3 w 6"/>
                  <a:gd name="T3" fmla="*/ 3 h 5"/>
                  <a:gd name="T4" fmla="*/ 3 w 6"/>
                  <a:gd name="T5" fmla="*/ 3 h 5"/>
                  <a:gd name="T6" fmla="*/ 4 w 6"/>
                  <a:gd name="T7" fmla="*/ 4 h 5"/>
                  <a:gd name="T8" fmla="*/ 6 w 6"/>
                  <a:gd name="T9" fmla="*/ 4 h 5"/>
                  <a:gd name="T10" fmla="*/ 6 w 6"/>
                  <a:gd name="T11" fmla="*/ 4 h 5"/>
                  <a:gd name="T12" fmla="*/ 5 w 6"/>
                  <a:gd name="T13" fmla="*/ 3 h 5"/>
                  <a:gd name="T14" fmla="*/ 5 w 6"/>
                  <a:gd name="T15" fmla="*/ 2 h 5"/>
                  <a:gd name="T16" fmla="*/ 5 w 6"/>
                  <a:gd name="T17" fmla="*/ 1 h 5"/>
                  <a:gd name="T18" fmla="*/ 4 w 6"/>
                  <a:gd name="T19" fmla="*/ 1 h 5"/>
                  <a:gd name="T20" fmla="*/ 3 w 6"/>
                  <a:gd name="T21" fmla="*/ 0 h 5"/>
                  <a:gd name="T22" fmla="*/ 3 w 6"/>
                  <a:gd name="T23" fmla="*/ 0 h 5"/>
                  <a:gd name="T24" fmla="*/ 2 w 6"/>
                  <a:gd name="T25" fmla="*/ 1 h 5"/>
                  <a:gd name="T26" fmla="*/ 1 w 6"/>
                  <a:gd name="T27" fmla="*/ 1 h 5"/>
                  <a:gd name="T28" fmla="*/ 0 w 6"/>
                  <a:gd name="T29" fmla="*/ 2 h 5"/>
                  <a:gd name="T30" fmla="*/ 0 w 6"/>
                  <a:gd name="T31" fmla="*/ 3 h 5"/>
                  <a:gd name="T32" fmla="*/ 1 w 6"/>
                  <a:gd name="T33" fmla="*/ 3 h 5"/>
                  <a:gd name="T34" fmla="*/ 2 w 6"/>
                  <a:gd name="T3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71" name="Freeform 265"/>
              <p:cNvSpPr>
                <a:spLocks/>
              </p:cNvSpPr>
              <p:nvPr/>
            </p:nvSpPr>
            <p:spPr bwMode="auto">
              <a:xfrm>
                <a:off x="4700589" y="1778001"/>
                <a:ext cx="173038" cy="130175"/>
              </a:xfrm>
              <a:custGeom>
                <a:avLst/>
                <a:gdLst>
                  <a:gd name="T0" fmla="*/ 11 w 16"/>
                  <a:gd name="T1" fmla="*/ 12 h 12"/>
                  <a:gd name="T2" fmla="*/ 11 w 16"/>
                  <a:gd name="T3" fmla="*/ 11 h 12"/>
                  <a:gd name="T4" fmla="*/ 9 w 16"/>
                  <a:gd name="T5" fmla="*/ 10 h 12"/>
                  <a:gd name="T6" fmla="*/ 11 w 16"/>
                  <a:gd name="T7" fmla="*/ 10 h 12"/>
                  <a:gd name="T8" fmla="*/ 10 w 16"/>
                  <a:gd name="T9" fmla="*/ 8 h 12"/>
                  <a:gd name="T10" fmla="*/ 9 w 16"/>
                  <a:gd name="T11" fmla="*/ 8 h 12"/>
                  <a:gd name="T12" fmla="*/ 8 w 16"/>
                  <a:gd name="T13" fmla="*/ 7 h 12"/>
                  <a:gd name="T14" fmla="*/ 7 w 16"/>
                  <a:gd name="T15" fmla="*/ 6 h 12"/>
                  <a:gd name="T16" fmla="*/ 7 w 16"/>
                  <a:gd name="T17" fmla="*/ 4 h 12"/>
                  <a:gd name="T18" fmla="*/ 9 w 16"/>
                  <a:gd name="T19" fmla="*/ 5 h 12"/>
                  <a:gd name="T20" fmla="*/ 9 w 16"/>
                  <a:gd name="T21" fmla="*/ 5 h 12"/>
                  <a:gd name="T22" fmla="*/ 10 w 16"/>
                  <a:gd name="T23" fmla="*/ 4 h 12"/>
                  <a:gd name="T24" fmla="*/ 11 w 16"/>
                  <a:gd name="T25" fmla="*/ 3 h 12"/>
                  <a:gd name="T26" fmla="*/ 13 w 16"/>
                  <a:gd name="T27" fmla="*/ 3 h 12"/>
                  <a:gd name="T28" fmla="*/ 15 w 16"/>
                  <a:gd name="T29" fmla="*/ 4 h 12"/>
                  <a:gd name="T30" fmla="*/ 15 w 16"/>
                  <a:gd name="T31" fmla="*/ 2 h 12"/>
                  <a:gd name="T32" fmla="*/ 15 w 16"/>
                  <a:gd name="T33" fmla="*/ 1 h 12"/>
                  <a:gd name="T34" fmla="*/ 15 w 16"/>
                  <a:gd name="T35" fmla="*/ 0 h 12"/>
                  <a:gd name="T36" fmla="*/ 14 w 16"/>
                  <a:gd name="T37" fmla="*/ 1 h 12"/>
                  <a:gd name="T38" fmla="*/ 13 w 16"/>
                  <a:gd name="T39" fmla="*/ 2 h 12"/>
                  <a:gd name="T40" fmla="*/ 11 w 16"/>
                  <a:gd name="T41" fmla="*/ 1 h 12"/>
                  <a:gd name="T42" fmla="*/ 9 w 16"/>
                  <a:gd name="T43" fmla="*/ 1 h 12"/>
                  <a:gd name="T44" fmla="*/ 7 w 16"/>
                  <a:gd name="T45" fmla="*/ 2 h 12"/>
                  <a:gd name="T46" fmla="*/ 6 w 16"/>
                  <a:gd name="T47" fmla="*/ 2 h 12"/>
                  <a:gd name="T48" fmla="*/ 3 w 16"/>
                  <a:gd name="T49" fmla="*/ 3 h 12"/>
                  <a:gd name="T50" fmla="*/ 2 w 16"/>
                  <a:gd name="T51" fmla="*/ 5 h 12"/>
                  <a:gd name="T52" fmla="*/ 0 w 16"/>
                  <a:gd name="T53" fmla="*/ 7 h 12"/>
                  <a:gd name="T54" fmla="*/ 1 w 16"/>
                  <a:gd name="T55" fmla="*/ 7 h 12"/>
                  <a:gd name="T56" fmla="*/ 2 w 16"/>
                  <a:gd name="T57" fmla="*/ 8 h 12"/>
                  <a:gd name="T58" fmla="*/ 4 w 16"/>
                  <a:gd name="T59" fmla="*/ 10 h 12"/>
                  <a:gd name="T60" fmla="*/ 5 w 16"/>
                  <a:gd name="T61" fmla="*/ 10 h 12"/>
                  <a:gd name="T62" fmla="*/ 7 w 16"/>
                  <a:gd name="T63" fmla="*/ 10 h 12"/>
                  <a:gd name="T64" fmla="*/ 8 w 16"/>
                  <a:gd name="T65" fmla="*/ 11 h 12"/>
                  <a:gd name="T66" fmla="*/ 9 w 16"/>
                  <a:gd name="T67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" h="12">
                    <a:moveTo>
                      <a:pt x="10" y="12"/>
                    </a:moveTo>
                    <a:cubicBezTo>
                      <a:pt x="10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0" y="10"/>
                    </a:cubicBezTo>
                    <a:cubicBezTo>
                      <a:pt x="10" y="10"/>
                      <a:pt x="10" y="10"/>
                      <a:pt x="9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0" y="9"/>
                      <a:pt x="10" y="8"/>
                    </a:cubicBezTo>
                    <a:cubicBezTo>
                      <a:pt x="10" y="8"/>
                      <a:pt x="10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3"/>
                      <a:pt x="8" y="4"/>
                      <a:pt x="8" y="4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3"/>
                      <a:pt x="15" y="3"/>
                      <a:pt x="15" y="2"/>
                    </a:cubicBezTo>
                    <a:cubicBezTo>
                      <a:pt x="15" y="2"/>
                      <a:pt x="16" y="2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5" y="1"/>
                      <a:pt x="14" y="1"/>
                    </a:cubicBezTo>
                    <a:cubicBezTo>
                      <a:pt x="14" y="1"/>
                      <a:pt x="14" y="1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3"/>
                      <a:pt x="5" y="2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3" y="10"/>
                      <a:pt x="3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2"/>
                      <a:pt x="10" y="1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72" name="Freeform 266"/>
              <p:cNvSpPr>
                <a:spLocks/>
              </p:cNvSpPr>
              <p:nvPr/>
            </p:nvSpPr>
            <p:spPr bwMode="auto">
              <a:xfrm>
                <a:off x="4097339" y="1497014"/>
                <a:ext cx="301625" cy="271463"/>
              </a:xfrm>
              <a:custGeom>
                <a:avLst/>
                <a:gdLst>
                  <a:gd name="T0" fmla="*/ 12 w 28"/>
                  <a:gd name="T1" fmla="*/ 23 h 25"/>
                  <a:gd name="T2" fmla="*/ 14 w 28"/>
                  <a:gd name="T3" fmla="*/ 24 h 25"/>
                  <a:gd name="T4" fmla="*/ 16 w 28"/>
                  <a:gd name="T5" fmla="*/ 25 h 25"/>
                  <a:gd name="T6" fmla="*/ 17 w 28"/>
                  <a:gd name="T7" fmla="*/ 24 h 25"/>
                  <a:gd name="T8" fmla="*/ 17 w 28"/>
                  <a:gd name="T9" fmla="*/ 24 h 25"/>
                  <a:gd name="T10" fmla="*/ 19 w 28"/>
                  <a:gd name="T11" fmla="*/ 22 h 25"/>
                  <a:gd name="T12" fmla="*/ 22 w 28"/>
                  <a:gd name="T13" fmla="*/ 22 h 25"/>
                  <a:gd name="T14" fmla="*/ 23 w 28"/>
                  <a:gd name="T15" fmla="*/ 23 h 25"/>
                  <a:gd name="T16" fmla="*/ 25 w 28"/>
                  <a:gd name="T17" fmla="*/ 22 h 25"/>
                  <a:gd name="T18" fmla="*/ 28 w 28"/>
                  <a:gd name="T19" fmla="*/ 21 h 25"/>
                  <a:gd name="T20" fmla="*/ 28 w 28"/>
                  <a:gd name="T21" fmla="*/ 19 h 25"/>
                  <a:gd name="T22" fmla="*/ 26 w 28"/>
                  <a:gd name="T23" fmla="*/ 19 h 25"/>
                  <a:gd name="T24" fmla="*/ 27 w 28"/>
                  <a:gd name="T25" fmla="*/ 17 h 25"/>
                  <a:gd name="T26" fmla="*/ 27 w 28"/>
                  <a:gd name="T27" fmla="*/ 16 h 25"/>
                  <a:gd name="T28" fmla="*/ 27 w 28"/>
                  <a:gd name="T29" fmla="*/ 15 h 25"/>
                  <a:gd name="T30" fmla="*/ 26 w 28"/>
                  <a:gd name="T31" fmla="*/ 13 h 25"/>
                  <a:gd name="T32" fmla="*/ 26 w 28"/>
                  <a:gd name="T33" fmla="*/ 11 h 25"/>
                  <a:gd name="T34" fmla="*/ 27 w 28"/>
                  <a:gd name="T35" fmla="*/ 9 h 25"/>
                  <a:gd name="T36" fmla="*/ 27 w 28"/>
                  <a:gd name="T37" fmla="*/ 6 h 25"/>
                  <a:gd name="T38" fmla="*/ 27 w 28"/>
                  <a:gd name="T39" fmla="*/ 4 h 25"/>
                  <a:gd name="T40" fmla="*/ 24 w 28"/>
                  <a:gd name="T41" fmla="*/ 3 h 25"/>
                  <a:gd name="T42" fmla="*/ 24 w 28"/>
                  <a:gd name="T43" fmla="*/ 2 h 25"/>
                  <a:gd name="T44" fmla="*/ 22 w 28"/>
                  <a:gd name="T45" fmla="*/ 2 h 25"/>
                  <a:gd name="T46" fmla="*/ 18 w 28"/>
                  <a:gd name="T47" fmla="*/ 2 h 25"/>
                  <a:gd name="T48" fmla="*/ 16 w 28"/>
                  <a:gd name="T49" fmla="*/ 1 h 25"/>
                  <a:gd name="T50" fmla="*/ 16 w 28"/>
                  <a:gd name="T51" fmla="*/ 0 h 25"/>
                  <a:gd name="T52" fmla="*/ 14 w 28"/>
                  <a:gd name="T53" fmla="*/ 0 h 25"/>
                  <a:gd name="T54" fmla="*/ 14 w 28"/>
                  <a:gd name="T55" fmla="*/ 2 h 25"/>
                  <a:gd name="T56" fmla="*/ 12 w 28"/>
                  <a:gd name="T57" fmla="*/ 3 h 25"/>
                  <a:gd name="T58" fmla="*/ 12 w 28"/>
                  <a:gd name="T59" fmla="*/ 4 h 25"/>
                  <a:gd name="T60" fmla="*/ 11 w 28"/>
                  <a:gd name="T61" fmla="*/ 5 h 25"/>
                  <a:gd name="T62" fmla="*/ 9 w 28"/>
                  <a:gd name="T63" fmla="*/ 5 h 25"/>
                  <a:gd name="T64" fmla="*/ 8 w 28"/>
                  <a:gd name="T65" fmla="*/ 4 h 25"/>
                  <a:gd name="T66" fmla="*/ 6 w 28"/>
                  <a:gd name="T67" fmla="*/ 4 h 25"/>
                  <a:gd name="T68" fmla="*/ 6 w 28"/>
                  <a:gd name="T69" fmla="*/ 5 h 25"/>
                  <a:gd name="T70" fmla="*/ 7 w 28"/>
                  <a:gd name="T71" fmla="*/ 7 h 25"/>
                  <a:gd name="T72" fmla="*/ 5 w 28"/>
                  <a:gd name="T73" fmla="*/ 7 h 25"/>
                  <a:gd name="T74" fmla="*/ 4 w 28"/>
                  <a:gd name="T75" fmla="*/ 6 h 25"/>
                  <a:gd name="T76" fmla="*/ 2 w 28"/>
                  <a:gd name="T77" fmla="*/ 7 h 25"/>
                  <a:gd name="T78" fmla="*/ 0 w 28"/>
                  <a:gd name="T79" fmla="*/ 7 h 25"/>
                  <a:gd name="T80" fmla="*/ 0 w 28"/>
                  <a:gd name="T81" fmla="*/ 8 h 25"/>
                  <a:gd name="T82" fmla="*/ 1 w 28"/>
                  <a:gd name="T83" fmla="*/ 9 h 25"/>
                  <a:gd name="T84" fmla="*/ 2 w 28"/>
                  <a:gd name="T85" fmla="*/ 9 h 25"/>
                  <a:gd name="T86" fmla="*/ 4 w 28"/>
                  <a:gd name="T87" fmla="*/ 10 h 25"/>
                  <a:gd name="T88" fmla="*/ 5 w 28"/>
                  <a:gd name="T89" fmla="*/ 11 h 25"/>
                  <a:gd name="T90" fmla="*/ 6 w 28"/>
                  <a:gd name="T91" fmla="*/ 12 h 25"/>
                  <a:gd name="T92" fmla="*/ 7 w 28"/>
                  <a:gd name="T93" fmla="*/ 13 h 25"/>
                  <a:gd name="T94" fmla="*/ 8 w 28"/>
                  <a:gd name="T95" fmla="*/ 15 h 25"/>
                  <a:gd name="T96" fmla="*/ 8 w 28"/>
                  <a:gd name="T97" fmla="*/ 17 h 25"/>
                  <a:gd name="T98" fmla="*/ 7 w 28"/>
                  <a:gd name="T99" fmla="*/ 20 h 25"/>
                  <a:gd name="T100" fmla="*/ 7 w 28"/>
                  <a:gd name="T101" fmla="*/ 21 h 25"/>
                  <a:gd name="T102" fmla="*/ 8 w 28"/>
                  <a:gd name="T103" fmla="*/ 22 h 25"/>
                  <a:gd name="T104" fmla="*/ 9 w 28"/>
                  <a:gd name="T105" fmla="*/ 23 h 25"/>
                  <a:gd name="T106" fmla="*/ 11 w 28"/>
                  <a:gd name="T107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8" h="25">
                    <a:moveTo>
                      <a:pt x="11" y="23"/>
                    </a:moveTo>
                    <a:cubicBezTo>
                      <a:pt x="11" y="23"/>
                      <a:pt x="12" y="23"/>
                      <a:pt x="12" y="23"/>
                    </a:cubicBezTo>
                    <a:cubicBezTo>
                      <a:pt x="12" y="23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4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5" y="25"/>
                      <a:pt x="15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5"/>
                      <a:pt x="17" y="25"/>
                      <a:pt x="17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7" y="24"/>
                      <a:pt x="17" y="24"/>
                    </a:cubicBezTo>
                    <a:cubicBezTo>
                      <a:pt x="17" y="23"/>
                      <a:pt x="17" y="23"/>
                      <a:pt x="18" y="22"/>
                    </a:cubicBezTo>
                    <a:cubicBezTo>
                      <a:pt x="18" y="22"/>
                      <a:pt x="18" y="22"/>
                      <a:pt x="19" y="22"/>
                    </a:cubicBezTo>
                    <a:cubicBezTo>
                      <a:pt x="19" y="22"/>
                      <a:pt x="20" y="22"/>
                      <a:pt x="20" y="22"/>
                    </a:cubicBezTo>
                    <a:cubicBezTo>
                      <a:pt x="21" y="22"/>
                      <a:pt x="21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5" y="23"/>
                      <a:pt x="25" y="23"/>
                      <a:pt x="25" y="22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7" y="21"/>
                      <a:pt x="27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0"/>
                      <a:pt x="28" y="20"/>
                      <a:pt x="28" y="19"/>
                    </a:cubicBezTo>
                    <a:cubicBezTo>
                      <a:pt x="27" y="19"/>
                      <a:pt x="27" y="20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8"/>
                      <a:pt x="26" y="18"/>
                      <a:pt x="27" y="18"/>
                    </a:cubicBezTo>
                    <a:cubicBezTo>
                      <a:pt x="27" y="17"/>
                      <a:pt x="27" y="18"/>
                      <a:pt x="27" y="17"/>
                    </a:cubicBezTo>
                    <a:cubicBezTo>
                      <a:pt x="27" y="17"/>
                      <a:pt x="27" y="17"/>
                      <a:pt x="27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4"/>
                      <a:pt x="27" y="14"/>
                    </a:cubicBezTo>
                    <a:cubicBezTo>
                      <a:pt x="27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2"/>
                    </a:cubicBezTo>
                    <a:cubicBezTo>
                      <a:pt x="25" y="12"/>
                      <a:pt x="25" y="12"/>
                      <a:pt x="26" y="11"/>
                    </a:cubicBezTo>
                    <a:cubicBezTo>
                      <a:pt x="26" y="11"/>
                      <a:pt x="26" y="10"/>
                      <a:pt x="26" y="10"/>
                    </a:cubicBezTo>
                    <a:cubicBezTo>
                      <a:pt x="26" y="10"/>
                      <a:pt x="27" y="10"/>
                      <a:pt x="27" y="9"/>
                    </a:cubicBezTo>
                    <a:cubicBezTo>
                      <a:pt x="27" y="9"/>
                      <a:pt x="27" y="9"/>
                      <a:pt x="27" y="8"/>
                    </a:cubicBezTo>
                    <a:cubicBezTo>
                      <a:pt x="27" y="8"/>
                      <a:pt x="27" y="7"/>
                      <a:pt x="27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3"/>
                      <a:pt x="24" y="3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1" y="2"/>
                      <a:pt x="21" y="2"/>
                      <a:pt x="20" y="2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1" y="3"/>
                      <a:pt x="11" y="4"/>
                    </a:cubicBezTo>
                    <a:cubicBezTo>
                      <a:pt x="11" y="4"/>
                      <a:pt x="12" y="4"/>
                      <a:pt x="12" y="4"/>
                    </a:cubicBezTo>
                    <a:cubicBezTo>
                      <a:pt x="12" y="5"/>
                      <a:pt x="12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7" y="3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3" y="6"/>
                      <a:pt x="2" y="7"/>
                      <a:pt x="2" y="7"/>
                    </a:cubicBezTo>
                    <a:cubicBezTo>
                      <a:pt x="1" y="7"/>
                      <a:pt x="1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4" y="10"/>
                      <a:pt x="4" y="10"/>
                    </a:cubicBezTo>
                    <a:cubicBezTo>
                      <a:pt x="4" y="10"/>
                      <a:pt x="4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5" y="11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3"/>
                    </a:cubicBezTo>
                    <a:cubicBezTo>
                      <a:pt x="6" y="13"/>
                      <a:pt x="6" y="13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7" y="14"/>
                      <a:pt x="8" y="15"/>
                    </a:cubicBezTo>
                    <a:cubicBezTo>
                      <a:pt x="8" y="15"/>
                      <a:pt x="8" y="15"/>
                      <a:pt x="8" y="16"/>
                    </a:cubicBezTo>
                    <a:cubicBezTo>
                      <a:pt x="8" y="16"/>
                      <a:pt x="8" y="17"/>
                      <a:pt x="8" y="17"/>
                    </a:cubicBezTo>
                    <a:cubicBezTo>
                      <a:pt x="8" y="18"/>
                      <a:pt x="7" y="18"/>
                      <a:pt x="7" y="19"/>
                    </a:cubicBezTo>
                    <a:cubicBezTo>
                      <a:pt x="7" y="19"/>
                      <a:pt x="7" y="19"/>
                      <a:pt x="7" y="20"/>
                    </a:cubicBezTo>
                    <a:cubicBezTo>
                      <a:pt x="7" y="20"/>
                      <a:pt x="7" y="21"/>
                      <a:pt x="6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8" y="22"/>
                    </a:cubicBezTo>
                    <a:cubicBezTo>
                      <a:pt x="8" y="22"/>
                      <a:pt x="8" y="22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3"/>
                      <a:pt x="11" y="23"/>
                      <a:pt x="11" y="2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73" name="Freeform 267"/>
              <p:cNvSpPr>
                <a:spLocks/>
              </p:cNvSpPr>
              <p:nvPr/>
            </p:nvSpPr>
            <p:spPr bwMode="auto">
              <a:xfrm>
                <a:off x="4745039" y="1897064"/>
                <a:ext cx="53975" cy="53975"/>
              </a:xfrm>
              <a:custGeom>
                <a:avLst/>
                <a:gdLst>
                  <a:gd name="T0" fmla="*/ 5 w 5"/>
                  <a:gd name="T1" fmla="*/ 2 h 5"/>
                  <a:gd name="T2" fmla="*/ 5 w 5"/>
                  <a:gd name="T3" fmla="*/ 1 h 5"/>
                  <a:gd name="T4" fmla="*/ 4 w 5"/>
                  <a:gd name="T5" fmla="*/ 0 h 5"/>
                  <a:gd name="T6" fmla="*/ 3 w 5"/>
                  <a:gd name="T7" fmla="*/ 0 h 5"/>
                  <a:gd name="T8" fmla="*/ 2 w 5"/>
                  <a:gd name="T9" fmla="*/ 0 h 5"/>
                  <a:gd name="T10" fmla="*/ 1 w 5"/>
                  <a:gd name="T11" fmla="*/ 0 h 5"/>
                  <a:gd name="T12" fmla="*/ 0 w 5"/>
                  <a:gd name="T13" fmla="*/ 0 h 5"/>
                  <a:gd name="T14" fmla="*/ 0 w 5"/>
                  <a:gd name="T15" fmla="*/ 1 h 5"/>
                  <a:gd name="T16" fmla="*/ 0 w 5"/>
                  <a:gd name="T17" fmla="*/ 1 h 5"/>
                  <a:gd name="T18" fmla="*/ 1 w 5"/>
                  <a:gd name="T19" fmla="*/ 2 h 5"/>
                  <a:gd name="T20" fmla="*/ 1 w 5"/>
                  <a:gd name="T21" fmla="*/ 3 h 5"/>
                  <a:gd name="T22" fmla="*/ 2 w 5"/>
                  <a:gd name="T23" fmla="*/ 4 h 5"/>
                  <a:gd name="T24" fmla="*/ 3 w 5"/>
                  <a:gd name="T25" fmla="*/ 3 h 5"/>
                  <a:gd name="T26" fmla="*/ 3 w 5"/>
                  <a:gd name="T27" fmla="*/ 4 h 5"/>
                  <a:gd name="T28" fmla="*/ 3 w 5"/>
                  <a:gd name="T29" fmla="*/ 5 h 5"/>
                  <a:gd name="T30" fmla="*/ 3 w 5"/>
                  <a:gd name="T31" fmla="*/ 4 h 5"/>
                  <a:gd name="T32" fmla="*/ 4 w 5"/>
                  <a:gd name="T33" fmla="*/ 4 h 5"/>
                  <a:gd name="T34" fmla="*/ 5 w 5"/>
                  <a:gd name="T35" fmla="*/ 5 h 5"/>
                  <a:gd name="T36" fmla="*/ 5 w 5"/>
                  <a:gd name="T37" fmla="*/ 4 h 5"/>
                  <a:gd name="T38" fmla="*/ 5 w 5"/>
                  <a:gd name="T39" fmla="*/ 3 h 5"/>
                  <a:gd name="T40" fmla="*/ 4 w 5"/>
                  <a:gd name="T41" fmla="*/ 2 h 5"/>
                  <a:gd name="T42" fmla="*/ 5 w 5"/>
                  <a:gd name="T4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" h="5">
                    <a:moveTo>
                      <a:pt x="5" y="2"/>
                    </a:moveTo>
                    <a:cubicBezTo>
                      <a:pt x="5" y="2"/>
                      <a:pt x="5" y="1"/>
                      <a:pt x="5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1" y="4"/>
                      <a:pt x="2" y="4"/>
                    </a:cubicBezTo>
                    <a:cubicBezTo>
                      <a:pt x="2" y="4"/>
                      <a:pt x="2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4" y="5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5" y="5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74" name="Freeform 268"/>
              <p:cNvSpPr>
                <a:spLocks/>
              </p:cNvSpPr>
              <p:nvPr/>
            </p:nvSpPr>
            <p:spPr bwMode="auto">
              <a:xfrm>
                <a:off x="4830764" y="1897064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1 h 1"/>
                  <a:gd name="T12" fmla="*/ 1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75" name="Freeform 269"/>
              <p:cNvSpPr>
                <a:spLocks/>
              </p:cNvSpPr>
              <p:nvPr/>
            </p:nvSpPr>
            <p:spPr bwMode="auto">
              <a:xfrm>
                <a:off x="4819651" y="193040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76" name="Freeform 270"/>
              <p:cNvSpPr>
                <a:spLocks/>
              </p:cNvSpPr>
              <p:nvPr/>
            </p:nvSpPr>
            <p:spPr bwMode="auto">
              <a:xfrm>
                <a:off x="4852989" y="1941514"/>
                <a:ext cx="9525" cy="952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77" name="Freeform 271"/>
              <p:cNvSpPr>
                <a:spLocks/>
              </p:cNvSpPr>
              <p:nvPr/>
            </p:nvSpPr>
            <p:spPr bwMode="auto">
              <a:xfrm>
                <a:off x="4808539" y="1962151"/>
                <a:ext cx="65088" cy="42863"/>
              </a:xfrm>
              <a:custGeom>
                <a:avLst/>
                <a:gdLst>
                  <a:gd name="T0" fmla="*/ 1 w 6"/>
                  <a:gd name="T1" fmla="*/ 2 h 4"/>
                  <a:gd name="T2" fmla="*/ 2 w 6"/>
                  <a:gd name="T3" fmla="*/ 2 h 4"/>
                  <a:gd name="T4" fmla="*/ 3 w 6"/>
                  <a:gd name="T5" fmla="*/ 3 h 4"/>
                  <a:gd name="T6" fmla="*/ 4 w 6"/>
                  <a:gd name="T7" fmla="*/ 3 h 4"/>
                  <a:gd name="T8" fmla="*/ 5 w 6"/>
                  <a:gd name="T9" fmla="*/ 3 h 4"/>
                  <a:gd name="T10" fmla="*/ 6 w 6"/>
                  <a:gd name="T11" fmla="*/ 3 h 4"/>
                  <a:gd name="T12" fmla="*/ 6 w 6"/>
                  <a:gd name="T13" fmla="*/ 3 h 4"/>
                  <a:gd name="T14" fmla="*/ 6 w 6"/>
                  <a:gd name="T15" fmla="*/ 2 h 4"/>
                  <a:gd name="T16" fmla="*/ 5 w 6"/>
                  <a:gd name="T17" fmla="*/ 1 h 4"/>
                  <a:gd name="T18" fmla="*/ 4 w 6"/>
                  <a:gd name="T19" fmla="*/ 1 h 4"/>
                  <a:gd name="T20" fmla="*/ 3 w 6"/>
                  <a:gd name="T21" fmla="*/ 1 h 4"/>
                  <a:gd name="T22" fmla="*/ 3 w 6"/>
                  <a:gd name="T23" fmla="*/ 2 h 4"/>
                  <a:gd name="T24" fmla="*/ 2 w 6"/>
                  <a:gd name="T25" fmla="*/ 1 h 4"/>
                  <a:gd name="T26" fmla="*/ 1 w 6"/>
                  <a:gd name="T27" fmla="*/ 1 h 4"/>
                  <a:gd name="T28" fmla="*/ 0 w 6"/>
                  <a:gd name="T29" fmla="*/ 1 h 4"/>
                  <a:gd name="T30" fmla="*/ 0 w 6"/>
                  <a:gd name="T31" fmla="*/ 1 h 4"/>
                  <a:gd name="T32" fmla="*/ 0 w 6"/>
                  <a:gd name="T33" fmla="*/ 2 h 4"/>
                  <a:gd name="T34" fmla="*/ 1 w 6"/>
                  <a:gd name="T3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4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78" name="Freeform 272"/>
              <p:cNvSpPr>
                <a:spLocks/>
              </p:cNvSpPr>
              <p:nvPr/>
            </p:nvSpPr>
            <p:spPr bwMode="auto">
              <a:xfrm>
                <a:off x="5122864" y="1919289"/>
                <a:ext cx="171450" cy="161925"/>
              </a:xfrm>
              <a:custGeom>
                <a:avLst/>
                <a:gdLst>
                  <a:gd name="T0" fmla="*/ 0 w 16"/>
                  <a:gd name="T1" fmla="*/ 11 h 15"/>
                  <a:gd name="T2" fmla="*/ 0 w 16"/>
                  <a:gd name="T3" fmla="*/ 12 h 15"/>
                  <a:gd name="T4" fmla="*/ 0 w 16"/>
                  <a:gd name="T5" fmla="*/ 12 h 15"/>
                  <a:gd name="T6" fmla="*/ 1 w 16"/>
                  <a:gd name="T7" fmla="*/ 13 h 15"/>
                  <a:gd name="T8" fmla="*/ 1 w 16"/>
                  <a:gd name="T9" fmla="*/ 13 h 15"/>
                  <a:gd name="T10" fmla="*/ 2 w 16"/>
                  <a:gd name="T11" fmla="*/ 13 h 15"/>
                  <a:gd name="T12" fmla="*/ 3 w 16"/>
                  <a:gd name="T13" fmla="*/ 14 h 15"/>
                  <a:gd name="T14" fmla="*/ 4 w 16"/>
                  <a:gd name="T15" fmla="*/ 15 h 15"/>
                  <a:gd name="T16" fmla="*/ 5 w 16"/>
                  <a:gd name="T17" fmla="*/ 14 h 15"/>
                  <a:gd name="T18" fmla="*/ 6 w 16"/>
                  <a:gd name="T19" fmla="*/ 13 h 15"/>
                  <a:gd name="T20" fmla="*/ 8 w 16"/>
                  <a:gd name="T21" fmla="*/ 12 h 15"/>
                  <a:gd name="T22" fmla="*/ 9 w 16"/>
                  <a:gd name="T23" fmla="*/ 11 h 15"/>
                  <a:gd name="T24" fmla="*/ 9 w 16"/>
                  <a:gd name="T25" fmla="*/ 11 h 15"/>
                  <a:gd name="T26" fmla="*/ 10 w 16"/>
                  <a:gd name="T27" fmla="*/ 10 h 15"/>
                  <a:gd name="T28" fmla="*/ 11 w 16"/>
                  <a:gd name="T29" fmla="*/ 10 h 15"/>
                  <a:gd name="T30" fmla="*/ 11 w 16"/>
                  <a:gd name="T31" fmla="*/ 9 h 15"/>
                  <a:gd name="T32" fmla="*/ 13 w 16"/>
                  <a:gd name="T33" fmla="*/ 9 h 15"/>
                  <a:gd name="T34" fmla="*/ 13 w 16"/>
                  <a:gd name="T35" fmla="*/ 8 h 15"/>
                  <a:gd name="T36" fmla="*/ 13 w 16"/>
                  <a:gd name="T37" fmla="*/ 6 h 15"/>
                  <a:gd name="T38" fmla="*/ 13 w 16"/>
                  <a:gd name="T39" fmla="*/ 5 h 15"/>
                  <a:gd name="T40" fmla="*/ 13 w 16"/>
                  <a:gd name="T41" fmla="*/ 3 h 15"/>
                  <a:gd name="T42" fmla="*/ 14 w 16"/>
                  <a:gd name="T43" fmla="*/ 2 h 15"/>
                  <a:gd name="T44" fmla="*/ 15 w 16"/>
                  <a:gd name="T45" fmla="*/ 1 h 15"/>
                  <a:gd name="T46" fmla="*/ 16 w 16"/>
                  <a:gd name="T47" fmla="*/ 1 h 15"/>
                  <a:gd name="T48" fmla="*/ 16 w 16"/>
                  <a:gd name="T49" fmla="*/ 1 h 15"/>
                  <a:gd name="T50" fmla="*/ 16 w 16"/>
                  <a:gd name="T51" fmla="*/ 0 h 15"/>
                  <a:gd name="T52" fmla="*/ 15 w 16"/>
                  <a:gd name="T53" fmla="*/ 0 h 15"/>
                  <a:gd name="T54" fmla="*/ 14 w 16"/>
                  <a:gd name="T55" fmla="*/ 1 h 15"/>
                  <a:gd name="T56" fmla="*/ 13 w 16"/>
                  <a:gd name="T57" fmla="*/ 1 h 15"/>
                  <a:gd name="T58" fmla="*/ 11 w 16"/>
                  <a:gd name="T59" fmla="*/ 1 h 15"/>
                  <a:gd name="T60" fmla="*/ 11 w 16"/>
                  <a:gd name="T61" fmla="*/ 1 h 15"/>
                  <a:gd name="T62" fmla="*/ 10 w 16"/>
                  <a:gd name="T63" fmla="*/ 1 h 15"/>
                  <a:gd name="T64" fmla="*/ 9 w 16"/>
                  <a:gd name="T65" fmla="*/ 2 h 15"/>
                  <a:gd name="T66" fmla="*/ 8 w 16"/>
                  <a:gd name="T67" fmla="*/ 2 h 15"/>
                  <a:gd name="T68" fmla="*/ 7 w 16"/>
                  <a:gd name="T69" fmla="*/ 2 h 15"/>
                  <a:gd name="T70" fmla="*/ 6 w 16"/>
                  <a:gd name="T71" fmla="*/ 1 h 15"/>
                  <a:gd name="T72" fmla="*/ 4 w 16"/>
                  <a:gd name="T73" fmla="*/ 2 h 15"/>
                  <a:gd name="T74" fmla="*/ 3 w 16"/>
                  <a:gd name="T75" fmla="*/ 2 h 15"/>
                  <a:gd name="T76" fmla="*/ 2 w 16"/>
                  <a:gd name="T77" fmla="*/ 1 h 15"/>
                  <a:gd name="T78" fmla="*/ 2 w 16"/>
                  <a:gd name="T79" fmla="*/ 2 h 15"/>
                  <a:gd name="T80" fmla="*/ 2 w 16"/>
                  <a:gd name="T81" fmla="*/ 3 h 15"/>
                  <a:gd name="T82" fmla="*/ 1 w 16"/>
                  <a:gd name="T83" fmla="*/ 4 h 15"/>
                  <a:gd name="T84" fmla="*/ 0 w 16"/>
                  <a:gd name="T85" fmla="*/ 4 h 15"/>
                  <a:gd name="T86" fmla="*/ 0 w 16"/>
                  <a:gd name="T87" fmla="*/ 4 h 15"/>
                  <a:gd name="T88" fmla="*/ 0 w 16"/>
                  <a:gd name="T89" fmla="*/ 5 h 15"/>
                  <a:gd name="T90" fmla="*/ 0 w 16"/>
                  <a:gd name="T91" fmla="*/ 6 h 15"/>
                  <a:gd name="T92" fmla="*/ 0 w 16"/>
                  <a:gd name="T93" fmla="*/ 7 h 15"/>
                  <a:gd name="T94" fmla="*/ 0 w 16"/>
                  <a:gd name="T95" fmla="*/ 8 h 15"/>
                  <a:gd name="T96" fmla="*/ 0 w 16"/>
                  <a:gd name="T97" fmla="*/ 10 h 15"/>
                  <a:gd name="T98" fmla="*/ 0 w 16"/>
                  <a:gd name="T99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" h="15">
                    <a:moveTo>
                      <a:pt x="0" y="11"/>
                    </a:move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3" y="14"/>
                      <a:pt x="3" y="14"/>
                    </a:cubicBezTo>
                    <a:cubicBezTo>
                      <a:pt x="3" y="14"/>
                      <a:pt x="4" y="15"/>
                      <a:pt x="4" y="15"/>
                    </a:cubicBezTo>
                    <a:cubicBezTo>
                      <a:pt x="5" y="15"/>
                      <a:pt x="5" y="14"/>
                      <a:pt x="5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2"/>
                      <a:pt x="8" y="12"/>
                    </a:cubicBezTo>
                    <a:cubicBezTo>
                      <a:pt x="8" y="12"/>
                      <a:pt x="8" y="12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0"/>
                      <a:pt x="10" y="10"/>
                    </a:cubicBezTo>
                    <a:cubicBezTo>
                      <a:pt x="10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2" y="9"/>
                      <a:pt x="12" y="10"/>
                      <a:pt x="13" y="9"/>
                    </a:cubicBezTo>
                    <a:cubicBezTo>
                      <a:pt x="13" y="9"/>
                      <a:pt x="13" y="8"/>
                      <a:pt x="13" y="8"/>
                    </a:cubicBezTo>
                    <a:cubicBezTo>
                      <a:pt x="14" y="7"/>
                      <a:pt x="14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3" y="2"/>
                      <a:pt x="14" y="2"/>
                      <a:pt x="14" y="2"/>
                    </a:cubicBezTo>
                    <a:cubicBezTo>
                      <a:pt x="15" y="2"/>
                      <a:pt x="15" y="2"/>
                      <a:pt x="15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5" y="0"/>
                      <a:pt x="14" y="1"/>
                      <a:pt x="14" y="1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2" y="1"/>
                      <a:pt x="12" y="0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5" y="1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79" name="Freeform 273"/>
              <p:cNvSpPr>
                <a:spLocks/>
              </p:cNvSpPr>
              <p:nvPr/>
            </p:nvSpPr>
            <p:spPr bwMode="auto">
              <a:xfrm>
                <a:off x="8824914" y="2740026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80" name="Freeform 274"/>
              <p:cNvSpPr>
                <a:spLocks/>
              </p:cNvSpPr>
              <p:nvPr/>
            </p:nvSpPr>
            <p:spPr bwMode="auto">
              <a:xfrm>
                <a:off x="8867776" y="2816226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1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81" name="Freeform 275"/>
              <p:cNvSpPr>
                <a:spLocks/>
              </p:cNvSpPr>
              <p:nvPr/>
            </p:nvSpPr>
            <p:spPr bwMode="auto">
              <a:xfrm>
                <a:off x="8836026" y="2795589"/>
                <a:ext cx="22225" cy="9525"/>
              </a:xfrm>
              <a:custGeom>
                <a:avLst/>
                <a:gdLst>
                  <a:gd name="T0" fmla="*/ 1 w 2"/>
                  <a:gd name="T1" fmla="*/ 0 h 1"/>
                  <a:gd name="T2" fmla="*/ 2 w 2"/>
                  <a:gd name="T3" fmla="*/ 0 h 1"/>
                  <a:gd name="T4" fmla="*/ 1 w 2"/>
                  <a:gd name="T5" fmla="*/ 0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82" name="Freeform 276"/>
              <p:cNvSpPr>
                <a:spLocks/>
              </p:cNvSpPr>
              <p:nvPr/>
            </p:nvSpPr>
            <p:spPr bwMode="auto">
              <a:xfrm>
                <a:off x="7875589" y="2849564"/>
                <a:ext cx="11113" cy="20638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0 w 1"/>
                  <a:gd name="T5" fmla="*/ 1 h 2"/>
                  <a:gd name="T6" fmla="*/ 0 w 1"/>
                  <a:gd name="T7" fmla="*/ 2 h 2"/>
                  <a:gd name="T8" fmla="*/ 1 w 1"/>
                  <a:gd name="T9" fmla="*/ 1 h 2"/>
                  <a:gd name="T10" fmla="*/ 1 w 1"/>
                  <a:gd name="T11" fmla="*/ 0 h 2"/>
                  <a:gd name="T12" fmla="*/ 0 w 1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83" name="Freeform 277"/>
              <p:cNvSpPr>
                <a:spLocks/>
              </p:cNvSpPr>
              <p:nvPr/>
            </p:nvSpPr>
            <p:spPr bwMode="auto">
              <a:xfrm>
                <a:off x="4981576" y="708026"/>
                <a:ext cx="42863" cy="22225"/>
              </a:xfrm>
              <a:custGeom>
                <a:avLst/>
                <a:gdLst>
                  <a:gd name="T0" fmla="*/ 1 w 4"/>
                  <a:gd name="T1" fmla="*/ 1 h 2"/>
                  <a:gd name="T2" fmla="*/ 2 w 4"/>
                  <a:gd name="T3" fmla="*/ 1 h 2"/>
                  <a:gd name="T4" fmla="*/ 2 w 4"/>
                  <a:gd name="T5" fmla="*/ 1 h 2"/>
                  <a:gd name="T6" fmla="*/ 3 w 4"/>
                  <a:gd name="T7" fmla="*/ 1 h 2"/>
                  <a:gd name="T8" fmla="*/ 4 w 4"/>
                  <a:gd name="T9" fmla="*/ 1 h 2"/>
                  <a:gd name="T10" fmla="*/ 4 w 4"/>
                  <a:gd name="T11" fmla="*/ 0 h 2"/>
                  <a:gd name="T12" fmla="*/ 3 w 4"/>
                  <a:gd name="T13" fmla="*/ 0 h 2"/>
                  <a:gd name="T14" fmla="*/ 1 w 4"/>
                  <a:gd name="T15" fmla="*/ 0 h 2"/>
                  <a:gd name="T16" fmla="*/ 0 w 4"/>
                  <a:gd name="T17" fmla="*/ 0 h 2"/>
                  <a:gd name="T18" fmla="*/ 1 w 4"/>
                  <a:gd name="T19" fmla="*/ 1 h 2"/>
                  <a:gd name="T20" fmla="*/ 1 w 4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2">
                    <a:moveTo>
                      <a:pt x="1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84" name="Freeform 278"/>
              <p:cNvSpPr>
                <a:spLocks/>
              </p:cNvSpPr>
              <p:nvPr/>
            </p:nvSpPr>
            <p:spPr bwMode="auto">
              <a:xfrm>
                <a:off x="5046664" y="708026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2 w 2"/>
                  <a:gd name="T9" fmla="*/ 0 h 1"/>
                  <a:gd name="T10" fmla="*/ 1 w 2"/>
                  <a:gd name="T11" fmla="*/ 0 h 1"/>
                  <a:gd name="T12" fmla="*/ 0 w 2"/>
                  <a:gd name="T13" fmla="*/ 0 h 1"/>
                  <a:gd name="T14" fmla="*/ 0 w 2"/>
                  <a:gd name="T15" fmla="*/ 1 h 1"/>
                  <a:gd name="T16" fmla="*/ 0 w 2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85" name="Freeform 279"/>
              <p:cNvSpPr>
                <a:spLocks/>
              </p:cNvSpPr>
              <p:nvPr/>
            </p:nvSpPr>
            <p:spPr bwMode="auto">
              <a:xfrm>
                <a:off x="5100639" y="708026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1 h 1"/>
                  <a:gd name="T10" fmla="*/ 1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86" name="Freeform 280"/>
              <p:cNvSpPr>
                <a:spLocks/>
              </p:cNvSpPr>
              <p:nvPr/>
            </p:nvSpPr>
            <p:spPr bwMode="auto">
              <a:xfrm>
                <a:off x="5132389" y="696914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87" name="Freeform 281"/>
              <p:cNvSpPr>
                <a:spLocks/>
              </p:cNvSpPr>
              <p:nvPr/>
            </p:nvSpPr>
            <p:spPr bwMode="auto">
              <a:xfrm>
                <a:off x="5132389" y="708026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  <a:gd name="T8" fmla="*/ 0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0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88" name="Freeform 282"/>
              <p:cNvSpPr>
                <a:spLocks/>
              </p:cNvSpPr>
              <p:nvPr/>
            </p:nvSpPr>
            <p:spPr bwMode="auto">
              <a:xfrm>
                <a:off x="5068889" y="719139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  <a:gd name="T6" fmla="*/ 1 w 2"/>
                  <a:gd name="T7" fmla="*/ 0 h 1"/>
                  <a:gd name="T8" fmla="*/ 0 w 2"/>
                  <a:gd name="T9" fmla="*/ 1 h 1"/>
                  <a:gd name="T10" fmla="*/ 1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89" name="Freeform 283"/>
              <p:cNvSpPr>
                <a:spLocks/>
              </p:cNvSpPr>
              <p:nvPr/>
            </p:nvSpPr>
            <p:spPr bwMode="auto">
              <a:xfrm>
                <a:off x="5154614" y="708026"/>
                <a:ext cx="31750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2 w 3"/>
                  <a:gd name="T5" fmla="*/ 2 h 2"/>
                  <a:gd name="T6" fmla="*/ 3 w 3"/>
                  <a:gd name="T7" fmla="*/ 1 h 2"/>
                  <a:gd name="T8" fmla="*/ 3 w 3"/>
                  <a:gd name="T9" fmla="*/ 1 h 2"/>
                  <a:gd name="T10" fmla="*/ 3 w 3"/>
                  <a:gd name="T11" fmla="*/ 1 h 2"/>
                  <a:gd name="T12" fmla="*/ 2 w 3"/>
                  <a:gd name="T13" fmla="*/ 1 h 2"/>
                  <a:gd name="T14" fmla="*/ 1 w 3"/>
                  <a:gd name="T15" fmla="*/ 1 h 2"/>
                  <a:gd name="T16" fmla="*/ 0 w 3"/>
                  <a:gd name="T17" fmla="*/ 1 h 2"/>
                  <a:gd name="T18" fmla="*/ 1 w 3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90" name="Freeform 284"/>
              <p:cNvSpPr>
                <a:spLocks/>
              </p:cNvSpPr>
              <p:nvPr/>
            </p:nvSpPr>
            <p:spPr bwMode="auto">
              <a:xfrm>
                <a:off x="5208589" y="708026"/>
                <a:ext cx="42863" cy="11113"/>
              </a:xfrm>
              <a:custGeom>
                <a:avLst/>
                <a:gdLst>
                  <a:gd name="T0" fmla="*/ 1 w 4"/>
                  <a:gd name="T1" fmla="*/ 1 h 1"/>
                  <a:gd name="T2" fmla="*/ 2 w 4"/>
                  <a:gd name="T3" fmla="*/ 1 h 1"/>
                  <a:gd name="T4" fmla="*/ 3 w 4"/>
                  <a:gd name="T5" fmla="*/ 1 h 1"/>
                  <a:gd name="T6" fmla="*/ 4 w 4"/>
                  <a:gd name="T7" fmla="*/ 1 h 1"/>
                  <a:gd name="T8" fmla="*/ 3 w 4"/>
                  <a:gd name="T9" fmla="*/ 0 h 1"/>
                  <a:gd name="T10" fmla="*/ 2 w 4"/>
                  <a:gd name="T11" fmla="*/ 0 h 1"/>
                  <a:gd name="T12" fmla="*/ 0 w 4"/>
                  <a:gd name="T13" fmla="*/ 0 h 1"/>
                  <a:gd name="T14" fmla="*/ 0 w 4"/>
                  <a:gd name="T15" fmla="*/ 1 h 1"/>
                  <a:gd name="T16" fmla="*/ 1 w 4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91" name="Freeform 285"/>
              <p:cNvSpPr>
                <a:spLocks/>
              </p:cNvSpPr>
              <p:nvPr/>
            </p:nvSpPr>
            <p:spPr bwMode="auto">
              <a:xfrm>
                <a:off x="5262564" y="696914"/>
                <a:ext cx="31750" cy="22225"/>
              </a:xfrm>
              <a:custGeom>
                <a:avLst/>
                <a:gdLst>
                  <a:gd name="T0" fmla="*/ 2 w 3"/>
                  <a:gd name="T1" fmla="*/ 1 h 2"/>
                  <a:gd name="T2" fmla="*/ 3 w 3"/>
                  <a:gd name="T3" fmla="*/ 1 h 2"/>
                  <a:gd name="T4" fmla="*/ 3 w 3"/>
                  <a:gd name="T5" fmla="*/ 1 h 2"/>
                  <a:gd name="T6" fmla="*/ 2 w 3"/>
                  <a:gd name="T7" fmla="*/ 0 h 2"/>
                  <a:gd name="T8" fmla="*/ 1 w 3"/>
                  <a:gd name="T9" fmla="*/ 0 h 2"/>
                  <a:gd name="T10" fmla="*/ 1 w 3"/>
                  <a:gd name="T11" fmla="*/ 1 h 2"/>
                  <a:gd name="T12" fmla="*/ 0 w 3"/>
                  <a:gd name="T13" fmla="*/ 1 h 2"/>
                  <a:gd name="T14" fmla="*/ 2 w 3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1"/>
                      <a:pt x="2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92" name="Freeform 286"/>
              <p:cNvSpPr>
                <a:spLocks/>
              </p:cNvSpPr>
              <p:nvPr/>
            </p:nvSpPr>
            <p:spPr bwMode="auto">
              <a:xfrm>
                <a:off x="5759451" y="696914"/>
                <a:ext cx="96838" cy="33338"/>
              </a:xfrm>
              <a:custGeom>
                <a:avLst/>
                <a:gdLst>
                  <a:gd name="T0" fmla="*/ 2 w 9"/>
                  <a:gd name="T1" fmla="*/ 2 h 3"/>
                  <a:gd name="T2" fmla="*/ 4 w 9"/>
                  <a:gd name="T3" fmla="*/ 2 h 3"/>
                  <a:gd name="T4" fmla="*/ 5 w 9"/>
                  <a:gd name="T5" fmla="*/ 2 h 3"/>
                  <a:gd name="T6" fmla="*/ 6 w 9"/>
                  <a:gd name="T7" fmla="*/ 2 h 3"/>
                  <a:gd name="T8" fmla="*/ 8 w 9"/>
                  <a:gd name="T9" fmla="*/ 2 h 3"/>
                  <a:gd name="T10" fmla="*/ 9 w 9"/>
                  <a:gd name="T11" fmla="*/ 2 h 3"/>
                  <a:gd name="T12" fmla="*/ 9 w 9"/>
                  <a:gd name="T13" fmla="*/ 1 h 3"/>
                  <a:gd name="T14" fmla="*/ 8 w 9"/>
                  <a:gd name="T15" fmla="*/ 0 h 3"/>
                  <a:gd name="T16" fmla="*/ 6 w 9"/>
                  <a:gd name="T17" fmla="*/ 0 h 3"/>
                  <a:gd name="T18" fmla="*/ 5 w 9"/>
                  <a:gd name="T19" fmla="*/ 0 h 3"/>
                  <a:gd name="T20" fmla="*/ 3 w 9"/>
                  <a:gd name="T21" fmla="*/ 0 h 3"/>
                  <a:gd name="T22" fmla="*/ 2 w 9"/>
                  <a:gd name="T23" fmla="*/ 1 h 3"/>
                  <a:gd name="T24" fmla="*/ 1 w 9"/>
                  <a:gd name="T25" fmla="*/ 1 h 3"/>
                  <a:gd name="T26" fmla="*/ 0 w 9"/>
                  <a:gd name="T27" fmla="*/ 1 h 3"/>
                  <a:gd name="T28" fmla="*/ 1 w 9"/>
                  <a:gd name="T29" fmla="*/ 2 h 3"/>
                  <a:gd name="T30" fmla="*/ 2 w 9"/>
                  <a:gd name="T3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" h="3">
                    <a:moveTo>
                      <a:pt x="2" y="2"/>
                    </a:move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7" y="2"/>
                      <a:pt x="7" y="2"/>
                      <a:pt x="8" y="2"/>
                    </a:cubicBezTo>
                    <a:cubicBezTo>
                      <a:pt x="8" y="2"/>
                      <a:pt x="8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1" y="3"/>
                      <a:pt x="1" y="2"/>
                      <a:pt x="2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93" name="Freeform 287"/>
              <p:cNvSpPr>
                <a:spLocks/>
              </p:cNvSpPr>
              <p:nvPr/>
            </p:nvSpPr>
            <p:spPr bwMode="auto">
              <a:xfrm>
                <a:off x="5802314" y="719139"/>
                <a:ext cx="130175" cy="42863"/>
              </a:xfrm>
              <a:custGeom>
                <a:avLst/>
                <a:gdLst>
                  <a:gd name="T0" fmla="*/ 3 w 12"/>
                  <a:gd name="T1" fmla="*/ 0 h 4"/>
                  <a:gd name="T2" fmla="*/ 1 w 12"/>
                  <a:gd name="T3" fmla="*/ 1 h 4"/>
                  <a:gd name="T4" fmla="*/ 0 w 12"/>
                  <a:gd name="T5" fmla="*/ 1 h 4"/>
                  <a:gd name="T6" fmla="*/ 1 w 12"/>
                  <a:gd name="T7" fmla="*/ 2 h 4"/>
                  <a:gd name="T8" fmla="*/ 2 w 12"/>
                  <a:gd name="T9" fmla="*/ 2 h 4"/>
                  <a:gd name="T10" fmla="*/ 3 w 12"/>
                  <a:gd name="T11" fmla="*/ 2 h 4"/>
                  <a:gd name="T12" fmla="*/ 4 w 12"/>
                  <a:gd name="T13" fmla="*/ 2 h 4"/>
                  <a:gd name="T14" fmla="*/ 5 w 12"/>
                  <a:gd name="T15" fmla="*/ 2 h 4"/>
                  <a:gd name="T16" fmla="*/ 7 w 12"/>
                  <a:gd name="T17" fmla="*/ 3 h 4"/>
                  <a:gd name="T18" fmla="*/ 8 w 12"/>
                  <a:gd name="T19" fmla="*/ 3 h 4"/>
                  <a:gd name="T20" fmla="*/ 10 w 12"/>
                  <a:gd name="T21" fmla="*/ 3 h 4"/>
                  <a:gd name="T22" fmla="*/ 12 w 12"/>
                  <a:gd name="T23" fmla="*/ 3 h 4"/>
                  <a:gd name="T24" fmla="*/ 12 w 12"/>
                  <a:gd name="T25" fmla="*/ 3 h 4"/>
                  <a:gd name="T26" fmla="*/ 12 w 12"/>
                  <a:gd name="T27" fmla="*/ 2 h 4"/>
                  <a:gd name="T28" fmla="*/ 11 w 12"/>
                  <a:gd name="T29" fmla="*/ 2 h 4"/>
                  <a:gd name="T30" fmla="*/ 11 w 12"/>
                  <a:gd name="T31" fmla="*/ 1 h 4"/>
                  <a:gd name="T32" fmla="*/ 10 w 12"/>
                  <a:gd name="T33" fmla="*/ 1 h 4"/>
                  <a:gd name="T34" fmla="*/ 9 w 12"/>
                  <a:gd name="T35" fmla="*/ 1 h 4"/>
                  <a:gd name="T36" fmla="*/ 8 w 12"/>
                  <a:gd name="T37" fmla="*/ 1 h 4"/>
                  <a:gd name="T38" fmla="*/ 7 w 12"/>
                  <a:gd name="T39" fmla="*/ 0 h 4"/>
                  <a:gd name="T40" fmla="*/ 6 w 12"/>
                  <a:gd name="T41" fmla="*/ 0 h 4"/>
                  <a:gd name="T42" fmla="*/ 5 w 12"/>
                  <a:gd name="T43" fmla="*/ 0 h 4"/>
                  <a:gd name="T44" fmla="*/ 3 w 12"/>
                  <a:gd name="T4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" h="4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6" y="3"/>
                      <a:pt x="7" y="3"/>
                    </a:cubicBezTo>
                    <a:cubicBezTo>
                      <a:pt x="7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10" y="3"/>
                    </a:cubicBezTo>
                    <a:cubicBezTo>
                      <a:pt x="11" y="3"/>
                      <a:pt x="11" y="4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94" name="Freeform 288"/>
              <p:cNvSpPr>
                <a:spLocks/>
              </p:cNvSpPr>
              <p:nvPr/>
            </p:nvSpPr>
            <p:spPr bwMode="auto">
              <a:xfrm>
                <a:off x="5953126" y="730251"/>
                <a:ext cx="87313" cy="42863"/>
              </a:xfrm>
              <a:custGeom>
                <a:avLst/>
                <a:gdLst>
                  <a:gd name="T0" fmla="*/ 1 w 8"/>
                  <a:gd name="T1" fmla="*/ 4 h 4"/>
                  <a:gd name="T2" fmla="*/ 2 w 8"/>
                  <a:gd name="T3" fmla="*/ 4 h 4"/>
                  <a:gd name="T4" fmla="*/ 3 w 8"/>
                  <a:gd name="T5" fmla="*/ 3 h 4"/>
                  <a:gd name="T6" fmla="*/ 5 w 8"/>
                  <a:gd name="T7" fmla="*/ 3 h 4"/>
                  <a:gd name="T8" fmla="*/ 7 w 8"/>
                  <a:gd name="T9" fmla="*/ 3 h 4"/>
                  <a:gd name="T10" fmla="*/ 8 w 8"/>
                  <a:gd name="T11" fmla="*/ 3 h 4"/>
                  <a:gd name="T12" fmla="*/ 8 w 8"/>
                  <a:gd name="T13" fmla="*/ 2 h 4"/>
                  <a:gd name="T14" fmla="*/ 6 w 8"/>
                  <a:gd name="T15" fmla="*/ 2 h 4"/>
                  <a:gd name="T16" fmla="*/ 6 w 8"/>
                  <a:gd name="T17" fmla="*/ 2 h 4"/>
                  <a:gd name="T18" fmla="*/ 4 w 8"/>
                  <a:gd name="T19" fmla="*/ 1 h 4"/>
                  <a:gd name="T20" fmla="*/ 3 w 8"/>
                  <a:gd name="T21" fmla="*/ 1 h 4"/>
                  <a:gd name="T22" fmla="*/ 3 w 8"/>
                  <a:gd name="T23" fmla="*/ 2 h 4"/>
                  <a:gd name="T24" fmla="*/ 3 w 8"/>
                  <a:gd name="T25" fmla="*/ 1 h 4"/>
                  <a:gd name="T26" fmla="*/ 1 w 8"/>
                  <a:gd name="T27" fmla="*/ 1 h 4"/>
                  <a:gd name="T28" fmla="*/ 0 w 8"/>
                  <a:gd name="T29" fmla="*/ 2 h 4"/>
                  <a:gd name="T30" fmla="*/ 0 w 8"/>
                  <a:gd name="T31" fmla="*/ 3 h 4"/>
                  <a:gd name="T32" fmla="*/ 1 w 8"/>
                  <a:gd name="T3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" h="4">
                    <a:moveTo>
                      <a:pt x="1" y="4"/>
                    </a:move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3"/>
                      <a:pt x="3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6" y="3"/>
                      <a:pt x="7" y="4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95" name="Freeform 289"/>
              <p:cNvSpPr>
                <a:spLocks/>
              </p:cNvSpPr>
              <p:nvPr/>
            </p:nvSpPr>
            <p:spPr bwMode="auto">
              <a:xfrm>
                <a:off x="6708776" y="804864"/>
                <a:ext cx="161925" cy="44450"/>
              </a:xfrm>
              <a:custGeom>
                <a:avLst/>
                <a:gdLst>
                  <a:gd name="T0" fmla="*/ 1 w 15"/>
                  <a:gd name="T1" fmla="*/ 2 h 4"/>
                  <a:gd name="T2" fmla="*/ 1 w 15"/>
                  <a:gd name="T3" fmla="*/ 3 h 4"/>
                  <a:gd name="T4" fmla="*/ 2 w 15"/>
                  <a:gd name="T5" fmla="*/ 3 h 4"/>
                  <a:gd name="T6" fmla="*/ 3 w 15"/>
                  <a:gd name="T7" fmla="*/ 3 h 4"/>
                  <a:gd name="T8" fmla="*/ 4 w 15"/>
                  <a:gd name="T9" fmla="*/ 3 h 4"/>
                  <a:gd name="T10" fmla="*/ 5 w 15"/>
                  <a:gd name="T11" fmla="*/ 4 h 4"/>
                  <a:gd name="T12" fmla="*/ 5 w 15"/>
                  <a:gd name="T13" fmla="*/ 4 h 4"/>
                  <a:gd name="T14" fmla="*/ 5 w 15"/>
                  <a:gd name="T15" fmla="*/ 4 h 4"/>
                  <a:gd name="T16" fmla="*/ 7 w 15"/>
                  <a:gd name="T17" fmla="*/ 4 h 4"/>
                  <a:gd name="T18" fmla="*/ 8 w 15"/>
                  <a:gd name="T19" fmla="*/ 4 h 4"/>
                  <a:gd name="T20" fmla="*/ 10 w 15"/>
                  <a:gd name="T21" fmla="*/ 3 h 4"/>
                  <a:gd name="T22" fmla="*/ 11 w 15"/>
                  <a:gd name="T23" fmla="*/ 3 h 4"/>
                  <a:gd name="T24" fmla="*/ 12 w 15"/>
                  <a:gd name="T25" fmla="*/ 3 h 4"/>
                  <a:gd name="T26" fmla="*/ 13 w 15"/>
                  <a:gd name="T27" fmla="*/ 4 h 4"/>
                  <a:gd name="T28" fmla="*/ 14 w 15"/>
                  <a:gd name="T29" fmla="*/ 3 h 4"/>
                  <a:gd name="T30" fmla="*/ 15 w 15"/>
                  <a:gd name="T31" fmla="*/ 3 h 4"/>
                  <a:gd name="T32" fmla="*/ 15 w 15"/>
                  <a:gd name="T33" fmla="*/ 2 h 4"/>
                  <a:gd name="T34" fmla="*/ 14 w 15"/>
                  <a:gd name="T35" fmla="*/ 2 h 4"/>
                  <a:gd name="T36" fmla="*/ 12 w 15"/>
                  <a:gd name="T37" fmla="*/ 2 h 4"/>
                  <a:gd name="T38" fmla="*/ 11 w 15"/>
                  <a:gd name="T39" fmla="*/ 1 h 4"/>
                  <a:gd name="T40" fmla="*/ 9 w 15"/>
                  <a:gd name="T41" fmla="*/ 1 h 4"/>
                  <a:gd name="T42" fmla="*/ 8 w 15"/>
                  <a:gd name="T43" fmla="*/ 1 h 4"/>
                  <a:gd name="T44" fmla="*/ 7 w 15"/>
                  <a:gd name="T45" fmla="*/ 1 h 4"/>
                  <a:gd name="T46" fmla="*/ 6 w 15"/>
                  <a:gd name="T47" fmla="*/ 1 h 4"/>
                  <a:gd name="T48" fmla="*/ 6 w 15"/>
                  <a:gd name="T49" fmla="*/ 1 h 4"/>
                  <a:gd name="T50" fmla="*/ 6 w 15"/>
                  <a:gd name="T51" fmla="*/ 2 h 4"/>
                  <a:gd name="T52" fmla="*/ 5 w 15"/>
                  <a:gd name="T53" fmla="*/ 1 h 4"/>
                  <a:gd name="T54" fmla="*/ 5 w 15"/>
                  <a:gd name="T55" fmla="*/ 1 h 4"/>
                  <a:gd name="T56" fmla="*/ 3 w 15"/>
                  <a:gd name="T57" fmla="*/ 1 h 4"/>
                  <a:gd name="T58" fmla="*/ 2 w 15"/>
                  <a:gd name="T59" fmla="*/ 0 h 4"/>
                  <a:gd name="T60" fmla="*/ 1 w 15"/>
                  <a:gd name="T61" fmla="*/ 0 h 4"/>
                  <a:gd name="T62" fmla="*/ 0 w 15"/>
                  <a:gd name="T63" fmla="*/ 1 h 4"/>
                  <a:gd name="T64" fmla="*/ 1 w 15"/>
                  <a:gd name="T6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4">
                    <a:moveTo>
                      <a:pt x="1" y="2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7" y="4"/>
                      <a:pt x="8" y="4"/>
                      <a:pt x="8" y="4"/>
                    </a:cubicBezTo>
                    <a:cubicBezTo>
                      <a:pt x="9" y="4"/>
                      <a:pt x="9" y="4"/>
                      <a:pt x="10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2" y="3"/>
                      <a:pt x="12" y="3"/>
                    </a:cubicBezTo>
                    <a:cubicBezTo>
                      <a:pt x="12" y="4"/>
                      <a:pt x="13" y="4"/>
                      <a:pt x="13" y="4"/>
                    </a:cubicBezTo>
                    <a:cubicBezTo>
                      <a:pt x="13" y="4"/>
                      <a:pt x="14" y="4"/>
                      <a:pt x="14" y="3"/>
                    </a:cubicBezTo>
                    <a:cubicBezTo>
                      <a:pt x="14" y="3"/>
                      <a:pt x="15" y="3"/>
                      <a:pt x="15" y="3"/>
                    </a:cubicBezTo>
                    <a:cubicBezTo>
                      <a:pt x="15" y="3"/>
                      <a:pt x="15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1" y="2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0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96" name="Freeform 290"/>
              <p:cNvSpPr>
                <a:spLocks/>
              </p:cNvSpPr>
              <p:nvPr/>
            </p:nvSpPr>
            <p:spPr bwMode="auto">
              <a:xfrm>
                <a:off x="6892926" y="827089"/>
                <a:ext cx="96838" cy="33338"/>
              </a:xfrm>
              <a:custGeom>
                <a:avLst/>
                <a:gdLst>
                  <a:gd name="T0" fmla="*/ 0 w 9"/>
                  <a:gd name="T1" fmla="*/ 1 h 3"/>
                  <a:gd name="T2" fmla="*/ 1 w 9"/>
                  <a:gd name="T3" fmla="*/ 1 h 3"/>
                  <a:gd name="T4" fmla="*/ 2 w 9"/>
                  <a:gd name="T5" fmla="*/ 1 h 3"/>
                  <a:gd name="T6" fmla="*/ 4 w 9"/>
                  <a:gd name="T7" fmla="*/ 1 h 3"/>
                  <a:gd name="T8" fmla="*/ 5 w 9"/>
                  <a:gd name="T9" fmla="*/ 2 h 3"/>
                  <a:gd name="T10" fmla="*/ 6 w 9"/>
                  <a:gd name="T11" fmla="*/ 2 h 3"/>
                  <a:gd name="T12" fmla="*/ 7 w 9"/>
                  <a:gd name="T13" fmla="*/ 2 h 3"/>
                  <a:gd name="T14" fmla="*/ 9 w 9"/>
                  <a:gd name="T15" fmla="*/ 2 h 3"/>
                  <a:gd name="T16" fmla="*/ 9 w 9"/>
                  <a:gd name="T17" fmla="*/ 1 h 3"/>
                  <a:gd name="T18" fmla="*/ 8 w 9"/>
                  <a:gd name="T19" fmla="*/ 1 h 3"/>
                  <a:gd name="T20" fmla="*/ 7 w 9"/>
                  <a:gd name="T21" fmla="*/ 1 h 3"/>
                  <a:gd name="T22" fmla="*/ 6 w 9"/>
                  <a:gd name="T23" fmla="*/ 1 h 3"/>
                  <a:gd name="T24" fmla="*/ 4 w 9"/>
                  <a:gd name="T25" fmla="*/ 0 h 3"/>
                  <a:gd name="T26" fmla="*/ 3 w 9"/>
                  <a:gd name="T27" fmla="*/ 0 h 3"/>
                  <a:gd name="T28" fmla="*/ 2 w 9"/>
                  <a:gd name="T29" fmla="*/ 0 h 3"/>
                  <a:gd name="T30" fmla="*/ 1 w 9"/>
                  <a:gd name="T31" fmla="*/ 1 h 3"/>
                  <a:gd name="T32" fmla="*/ 0 w 9"/>
                  <a:gd name="T33" fmla="*/ 0 h 3"/>
                  <a:gd name="T34" fmla="*/ 0 w 9"/>
                  <a:gd name="T35" fmla="*/ 0 h 3"/>
                  <a:gd name="T36" fmla="*/ 0 w 9"/>
                  <a:gd name="T3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" h="3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9" y="3"/>
                      <a:pt x="9" y="2"/>
                    </a:cubicBezTo>
                    <a:cubicBezTo>
                      <a:pt x="9" y="2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97" name="Freeform 291"/>
              <p:cNvSpPr>
                <a:spLocks/>
              </p:cNvSpPr>
              <p:nvPr/>
            </p:nvSpPr>
            <p:spPr bwMode="auto">
              <a:xfrm>
                <a:off x="5921376" y="78422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98" name="Freeform 292"/>
              <p:cNvSpPr>
                <a:spLocks/>
              </p:cNvSpPr>
              <p:nvPr/>
            </p:nvSpPr>
            <p:spPr bwMode="auto">
              <a:xfrm>
                <a:off x="6688139" y="815976"/>
                <a:ext cx="11113" cy="2222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  <a:gd name="T8" fmla="*/ 1 w 1"/>
                  <a:gd name="T9" fmla="*/ 1 h 2"/>
                  <a:gd name="T10" fmla="*/ 0 w 1"/>
                  <a:gd name="T11" fmla="*/ 1 h 2"/>
                  <a:gd name="T12" fmla="*/ 0 w 1"/>
                  <a:gd name="T13" fmla="*/ 1 h 2"/>
                  <a:gd name="T14" fmla="*/ 1 w 1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299" name="Freeform 293"/>
              <p:cNvSpPr>
                <a:spLocks/>
              </p:cNvSpPr>
              <p:nvPr/>
            </p:nvSpPr>
            <p:spPr bwMode="auto">
              <a:xfrm>
                <a:off x="6827839" y="860426"/>
                <a:ext cx="22225" cy="9525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  <a:gd name="T10" fmla="*/ 0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00" name="Freeform 294"/>
              <p:cNvSpPr>
                <a:spLocks/>
              </p:cNvSpPr>
              <p:nvPr/>
            </p:nvSpPr>
            <p:spPr bwMode="auto">
              <a:xfrm>
                <a:off x="6850064" y="869951"/>
                <a:ext cx="74613" cy="22225"/>
              </a:xfrm>
              <a:custGeom>
                <a:avLst/>
                <a:gdLst>
                  <a:gd name="T0" fmla="*/ 1 w 7"/>
                  <a:gd name="T1" fmla="*/ 0 h 2"/>
                  <a:gd name="T2" fmla="*/ 1 w 7"/>
                  <a:gd name="T3" fmla="*/ 0 h 2"/>
                  <a:gd name="T4" fmla="*/ 0 w 7"/>
                  <a:gd name="T5" fmla="*/ 1 h 2"/>
                  <a:gd name="T6" fmla="*/ 1 w 7"/>
                  <a:gd name="T7" fmla="*/ 1 h 2"/>
                  <a:gd name="T8" fmla="*/ 2 w 7"/>
                  <a:gd name="T9" fmla="*/ 1 h 2"/>
                  <a:gd name="T10" fmla="*/ 3 w 7"/>
                  <a:gd name="T11" fmla="*/ 1 h 2"/>
                  <a:gd name="T12" fmla="*/ 4 w 7"/>
                  <a:gd name="T13" fmla="*/ 1 h 2"/>
                  <a:gd name="T14" fmla="*/ 5 w 7"/>
                  <a:gd name="T15" fmla="*/ 2 h 2"/>
                  <a:gd name="T16" fmla="*/ 7 w 7"/>
                  <a:gd name="T17" fmla="*/ 1 h 2"/>
                  <a:gd name="T18" fmla="*/ 6 w 7"/>
                  <a:gd name="T19" fmla="*/ 1 h 2"/>
                  <a:gd name="T20" fmla="*/ 5 w 7"/>
                  <a:gd name="T21" fmla="*/ 1 h 2"/>
                  <a:gd name="T22" fmla="*/ 3 w 7"/>
                  <a:gd name="T23" fmla="*/ 0 h 2"/>
                  <a:gd name="T24" fmla="*/ 2 w 7"/>
                  <a:gd name="T25" fmla="*/ 0 h 2"/>
                  <a:gd name="T26" fmla="*/ 1 w 7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01" name="Freeform 295"/>
              <p:cNvSpPr>
                <a:spLocks/>
              </p:cNvSpPr>
              <p:nvPr/>
            </p:nvSpPr>
            <p:spPr bwMode="auto">
              <a:xfrm>
                <a:off x="7551739" y="968376"/>
                <a:ext cx="11113" cy="9525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02" name="Freeform 296"/>
              <p:cNvSpPr>
                <a:spLocks/>
              </p:cNvSpPr>
              <p:nvPr/>
            </p:nvSpPr>
            <p:spPr bwMode="auto">
              <a:xfrm>
                <a:off x="8004176" y="1377951"/>
                <a:ext cx="22225" cy="33338"/>
              </a:xfrm>
              <a:custGeom>
                <a:avLst/>
                <a:gdLst>
                  <a:gd name="T0" fmla="*/ 0 w 2"/>
                  <a:gd name="T1" fmla="*/ 1 h 3"/>
                  <a:gd name="T2" fmla="*/ 1 w 2"/>
                  <a:gd name="T3" fmla="*/ 1 h 3"/>
                  <a:gd name="T4" fmla="*/ 1 w 2"/>
                  <a:gd name="T5" fmla="*/ 2 h 3"/>
                  <a:gd name="T6" fmla="*/ 2 w 2"/>
                  <a:gd name="T7" fmla="*/ 2 h 3"/>
                  <a:gd name="T8" fmla="*/ 2 w 2"/>
                  <a:gd name="T9" fmla="*/ 1 h 3"/>
                  <a:gd name="T10" fmla="*/ 1 w 2"/>
                  <a:gd name="T11" fmla="*/ 1 h 3"/>
                  <a:gd name="T12" fmla="*/ 0 w 2"/>
                  <a:gd name="T1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03" name="Freeform 297"/>
              <p:cNvSpPr>
                <a:spLocks/>
              </p:cNvSpPr>
              <p:nvPr/>
            </p:nvSpPr>
            <p:spPr bwMode="auto">
              <a:xfrm>
                <a:off x="8048626" y="1389064"/>
                <a:ext cx="20638" cy="22225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1 w 2"/>
                  <a:gd name="T5" fmla="*/ 1 h 2"/>
                  <a:gd name="T6" fmla="*/ 1 w 2"/>
                  <a:gd name="T7" fmla="*/ 1 h 2"/>
                  <a:gd name="T8" fmla="*/ 2 w 2"/>
                  <a:gd name="T9" fmla="*/ 2 h 2"/>
                  <a:gd name="T10" fmla="*/ 1 w 2"/>
                  <a:gd name="T11" fmla="*/ 1 h 2"/>
                  <a:gd name="T12" fmla="*/ 0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04" name="Freeform 298"/>
              <p:cNvSpPr>
                <a:spLocks/>
              </p:cNvSpPr>
              <p:nvPr/>
            </p:nvSpPr>
            <p:spPr bwMode="auto">
              <a:xfrm>
                <a:off x="8220076" y="1454151"/>
                <a:ext cx="33338" cy="11113"/>
              </a:xfrm>
              <a:custGeom>
                <a:avLst/>
                <a:gdLst>
                  <a:gd name="T0" fmla="*/ 1 w 3"/>
                  <a:gd name="T1" fmla="*/ 1 h 1"/>
                  <a:gd name="T2" fmla="*/ 2 w 3"/>
                  <a:gd name="T3" fmla="*/ 1 h 1"/>
                  <a:gd name="T4" fmla="*/ 2 w 3"/>
                  <a:gd name="T5" fmla="*/ 1 h 1"/>
                  <a:gd name="T6" fmla="*/ 3 w 3"/>
                  <a:gd name="T7" fmla="*/ 0 h 1"/>
                  <a:gd name="T8" fmla="*/ 2 w 3"/>
                  <a:gd name="T9" fmla="*/ 0 h 1"/>
                  <a:gd name="T10" fmla="*/ 1 w 3"/>
                  <a:gd name="T11" fmla="*/ 0 h 1"/>
                  <a:gd name="T12" fmla="*/ 1 w 3"/>
                  <a:gd name="T13" fmla="*/ 0 h 1"/>
                  <a:gd name="T14" fmla="*/ 1 w 3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05" name="Freeform 299"/>
              <p:cNvSpPr>
                <a:spLocks/>
              </p:cNvSpPr>
              <p:nvPr/>
            </p:nvSpPr>
            <p:spPr bwMode="auto">
              <a:xfrm>
                <a:off x="8264526" y="1465264"/>
                <a:ext cx="9525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06" name="Freeform 300"/>
              <p:cNvSpPr>
                <a:spLocks/>
              </p:cNvSpPr>
              <p:nvPr/>
            </p:nvSpPr>
            <p:spPr bwMode="auto">
              <a:xfrm>
                <a:off x="8372476" y="1476376"/>
                <a:ext cx="9525" cy="1111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07" name="Freeform 301"/>
              <p:cNvSpPr>
                <a:spLocks/>
              </p:cNvSpPr>
              <p:nvPr/>
            </p:nvSpPr>
            <p:spPr bwMode="auto">
              <a:xfrm>
                <a:off x="7886701" y="1508126"/>
                <a:ext cx="9525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08" name="Freeform 302"/>
              <p:cNvSpPr>
                <a:spLocks/>
              </p:cNvSpPr>
              <p:nvPr/>
            </p:nvSpPr>
            <p:spPr bwMode="auto">
              <a:xfrm>
                <a:off x="7886701" y="1519239"/>
                <a:ext cx="31750" cy="22225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0 h 2"/>
                  <a:gd name="T4" fmla="*/ 2 w 3"/>
                  <a:gd name="T5" fmla="*/ 0 h 2"/>
                  <a:gd name="T6" fmla="*/ 1 w 3"/>
                  <a:gd name="T7" fmla="*/ 0 h 2"/>
                  <a:gd name="T8" fmla="*/ 1 w 3"/>
                  <a:gd name="T9" fmla="*/ 1 h 2"/>
                  <a:gd name="T10" fmla="*/ 1 w 3"/>
                  <a:gd name="T11" fmla="*/ 2 h 2"/>
                  <a:gd name="T12" fmla="*/ 1 w 3"/>
                  <a:gd name="T13" fmla="*/ 2 h 2"/>
                  <a:gd name="T14" fmla="*/ 2 w 3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3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2"/>
                      <a:pt x="2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09" name="Freeform 303"/>
              <p:cNvSpPr>
                <a:spLocks/>
              </p:cNvSpPr>
              <p:nvPr/>
            </p:nvSpPr>
            <p:spPr bwMode="auto">
              <a:xfrm>
                <a:off x="7896226" y="1550989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10" name="Freeform 305"/>
              <p:cNvSpPr>
                <a:spLocks/>
              </p:cNvSpPr>
              <p:nvPr/>
            </p:nvSpPr>
            <p:spPr bwMode="auto">
              <a:xfrm>
                <a:off x="5348289" y="18764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11" name="Freeform 306"/>
              <p:cNvSpPr>
                <a:spLocks/>
              </p:cNvSpPr>
              <p:nvPr/>
            </p:nvSpPr>
            <p:spPr bwMode="auto">
              <a:xfrm>
                <a:off x="5284789" y="18113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12" name="Freeform 307"/>
              <p:cNvSpPr>
                <a:spLocks/>
              </p:cNvSpPr>
              <p:nvPr/>
            </p:nvSpPr>
            <p:spPr bwMode="auto">
              <a:xfrm>
                <a:off x="6330951" y="1465264"/>
                <a:ext cx="788988" cy="334963"/>
              </a:xfrm>
              <a:custGeom>
                <a:avLst/>
                <a:gdLst>
                  <a:gd name="T0" fmla="*/ 58 w 73"/>
                  <a:gd name="T1" fmla="*/ 27 h 31"/>
                  <a:gd name="T2" fmla="*/ 59 w 73"/>
                  <a:gd name="T3" fmla="*/ 25 h 31"/>
                  <a:gd name="T4" fmla="*/ 58 w 73"/>
                  <a:gd name="T5" fmla="*/ 23 h 31"/>
                  <a:gd name="T6" fmla="*/ 57 w 73"/>
                  <a:gd name="T7" fmla="*/ 21 h 31"/>
                  <a:gd name="T8" fmla="*/ 60 w 73"/>
                  <a:gd name="T9" fmla="*/ 21 h 31"/>
                  <a:gd name="T10" fmla="*/ 62 w 73"/>
                  <a:gd name="T11" fmla="*/ 21 h 31"/>
                  <a:gd name="T12" fmla="*/ 64 w 73"/>
                  <a:gd name="T13" fmla="*/ 20 h 31"/>
                  <a:gd name="T14" fmla="*/ 66 w 73"/>
                  <a:gd name="T15" fmla="*/ 17 h 31"/>
                  <a:gd name="T16" fmla="*/ 69 w 73"/>
                  <a:gd name="T17" fmla="*/ 16 h 31"/>
                  <a:gd name="T18" fmla="*/ 71 w 73"/>
                  <a:gd name="T19" fmla="*/ 16 h 31"/>
                  <a:gd name="T20" fmla="*/ 73 w 73"/>
                  <a:gd name="T21" fmla="*/ 17 h 31"/>
                  <a:gd name="T22" fmla="*/ 72 w 73"/>
                  <a:gd name="T23" fmla="*/ 15 h 31"/>
                  <a:gd name="T24" fmla="*/ 69 w 73"/>
                  <a:gd name="T25" fmla="*/ 13 h 31"/>
                  <a:gd name="T26" fmla="*/ 66 w 73"/>
                  <a:gd name="T27" fmla="*/ 13 h 31"/>
                  <a:gd name="T28" fmla="*/ 64 w 73"/>
                  <a:gd name="T29" fmla="*/ 13 h 31"/>
                  <a:gd name="T30" fmla="*/ 61 w 73"/>
                  <a:gd name="T31" fmla="*/ 12 h 31"/>
                  <a:gd name="T32" fmla="*/ 61 w 73"/>
                  <a:gd name="T33" fmla="*/ 8 h 31"/>
                  <a:gd name="T34" fmla="*/ 59 w 73"/>
                  <a:gd name="T35" fmla="*/ 7 h 31"/>
                  <a:gd name="T36" fmla="*/ 55 w 73"/>
                  <a:gd name="T37" fmla="*/ 6 h 31"/>
                  <a:gd name="T38" fmla="*/ 49 w 73"/>
                  <a:gd name="T39" fmla="*/ 8 h 31"/>
                  <a:gd name="T40" fmla="*/ 43 w 73"/>
                  <a:gd name="T41" fmla="*/ 8 h 31"/>
                  <a:gd name="T42" fmla="*/ 40 w 73"/>
                  <a:gd name="T43" fmla="*/ 7 h 31"/>
                  <a:gd name="T44" fmla="*/ 36 w 73"/>
                  <a:gd name="T45" fmla="*/ 5 h 31"/>
                  <a:gd name="T46" fmla="*/ 30 w 73"/>
                  <a:gd name="T47" fmla="*/ 6 h 31"/>
                  <a:gd name="T48" fmla="*/ 28 w 73"/>
                  <a:gd name="T49" fmla="*/ 5 h 31"/>
                  <a:gd name="T50" fmla="*/ 24 w 73"/>
                  <a:gd name="T51" fmla="*/ 3 h 31"/>
                  <a:gd name="T52" fmla="*/ 20 w 73"/>
                  <a:gd name="T53" fmla="*/ 1 h 31"/>
                  <a:gd name="T54" fmla="*/ 17 w 73"/>
                  <a:gd name="T55" fmla="*/ 2 h 31"/>
                  <a:gd name="T56" fmla="*/ 19 w 73"/>
                  <a:gd name="T57" fmla="*/ 5 h 31"/>
                  <a:gd name="T58" fmla="*/ 18 w 73"/>
                  <a:gd name="T59" fmla="*/ 7 h 31"/>
                  <a:gd name="T60" fmla="*/ 14 w 73"/>
                  <a:gd name="T61" fmla="*/ 6 h 31"/>
                  <a:gd name="T62" fmla="*/ 10 w 73"/>
                  <a:gd name="T63" fmla="*/ 5 h 31"/>
                  <a:gd name="T64" fmla="*/ 7 w 73"/>
                  <a:gd name="T65" fmla="*/ 4 h 31"/>
                  <a:gd name="T66" fmla="*/ 6 w 73"/>
                  <a:gd name="T67" fmla="*/ 4 h 31"/>
                  <a:gd name="T68" fmla="*/ 2 w 73"/>
                  <a:gd name="T69" fmla="*/ 6 h 31"/>
                  <a:gd name="T70" fmla="*/ 0 w 73"/>
                  <a:gd name="T71" fmla="*/ 8 h 31"/>
                  <a:gd name="T72" fmla="*/ 2 w 73"/>
                  <a:gd name="T73" fmla="*/ 11 h 31"/>
                  <a:gd name="T74" fmla="*/ 5 w 73"/>
                  <a:gd name="T75" fmla="*/ 13 h 31"/>
                  <a:gd name="T76" fmla="*/ 8 w 73"/>
                  <a:gd name="T77" fmla="*/ 16 h 31"/>
                  <a:gd name="T78" fmla="*/ 9 w 73"/>
                  <a:gd name="T79" fmla="*/ 18 h 31"/>
                  <a:gd name="T80" fmla="*/ 14 w 73"/>
                  <a:gd name="T81" fmla="*/ 19 h 31"/>
                  <a:gd name="T82" fmla="*/ 18 w 73"/>
                  <a:gd name="T83" fmla="*/ 21 h 31"/>
                  <a:gd name="T84" fmla="*/ 22 w 73"/>
                  <a:gd name="T85" fmla="*/ 24 h 31"/>
                  <a:gd name="T86" fmla="*/ 25 w 73"/>
                  <a:gd name="T87" fmla="*/ 27 h 31"/>
                  <a:gd name="T88" fmla="*/ 31 w 73"/>
                  <a:gd name="T89" fmla="*/ 28 h 31"/>
                  <a:gd name="T90" fmla="*/ 36 w 73"/>
                  <a:gd name="T91" fmla="*/ 28 h 31"/>
                  <a:gd name="T92" fmla="*/ 40 w 73"/>
                  <a:gd name="T93" fmla="*/ 29 h 31"/>
                  <a:gd name="T94" fmla="*/ 43 w 73"/>
                  <a:gd name="T95" fmla="*/ 30 h 31"/>
                  <a:gd name="T96" fmla="*/ 46 w 73"/>
                  <a:gd name="T97" fmla="*/ 30 h 31"/>
                  <a:gd name="T98" fmla="*/ 48 w 73"/>
                  <a:gd name="T99" fmla="*/ 30 h 31"/>
                  <a:gd name="T100" fmla="*/ 51 w 73"/>
                  <a:gd name="T101" fmla="*/ 29 h 31"/>
                  <a:gd name="T102" fmla="*/ 55 w 73"/>
                  <a:gd name="T103" fmla="*/ 2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3" h="31">
                    <a:moveTo>
                      <a:pt x="56" y="29"/>
                    </a:move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27"/>
                      <a:pt x="57" y="27"/>
                      <a:pt x="58" y="27"/>
                    </a:cubicBezTo>
                    <a:cubicBezTo>
                      <a:pt x="58" y="27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60" y="25"/>
                      <a:pt x="60" y="25"/>
                      <a:pt x="60" y="24"/>
                    </a:cubicBezTo>
                    <a:cubicBezTo>
                      <a:pt x="60" y="24"/>
                      <a:pt x="59" y="24"/>
                      <a:pt x="59" y="24"/>
                    </a:cubicBezTo>
                    <a:cubicBezTo>
                      <a:pt x="59" y="23"/>
                      <a:pt x="59" y="23"/>
                      <a:pt x="58" y="23"/>
                    </a:cubicBezTo>
                    <a:cubicBezTo>
                      <a:pt x="58" y="23"/>
                      <a:pt x="58" y="23"/>
                      <a:pt x="57" y="23"/>
                    </a:cubicBezTo>
                    <a:cubicBezTo>
                      <a:pt x="57" y="22"/>
                      <a:pt x="57" y="22"/>
                      <a:pt x="57" y="22"/>
                    </a:cubicBezTo>
                    <a:cubicBezTo>
                      <a:pt x="57" y="22"/>
                      <a:pt x="57" y="21"/>
                      <a:pt x="57" y="21"/>
                    </a:cubicBezTo>
                    <a:cubicBezTo>
                      <a:pt x="57" y="21"/>
                      <a:pt x="58" y="21"/>
                      <a:pt x="58" y="21"/>
                    </a:cubicBezTo>
                    <a:cubicBezTo>
                      <a:pt x="59" y="20"/>
                      <a:pt x="59" y="20"/>
                      <a:pt x="59" y="2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1"/>
                      <a:pt x="61" y="21"/>
                      <a:pt x="61" y="22"/>
                    </a:cubicBezTo>
                    <a:cubicBezTo>
                      <a:pt x="61" y="22"/>
                      <a:pt x="61" y="22"/>
                      <a:pt x="62" y="22"/>
                    </a:cubicBezTo>
                    <a:cubicBezTo>
                      <a:pt x="62" y="22"/>
                      <a:pt x="62" y="21"/>
                      <a:pt x="62" y="21"/>
                    </a:cubicBezTo>
                    <a:cubicBezTo>
                      <a:pt x="63" y="21"/>
                      <a:pt x="63" y="21"/>
                      <a:pt x="63" y="20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64" y="19"/>
                      <a:pt x="64" y="20"/>
                      <a:pt x="64" y="20"/>
                    </a:cubicBezTo>
                    <a:cubicBezTo>
                      <a:pt x="65" y="20"/>
                      <a:pt x="65" y="20"/>
                      <a:pt x="66" y="19"/>
                    </a:cubicBezTo>
                    <a:cubicBezTo>
                      <a:pt x="66" y="19"/>
                      <a:pt x="66" y="19"/>
                      <a:pt x="66" y="18"/>
                    </a:cubicBezTo>
                    <a:cubicBezTo>
                      <a:pt x="66" y="18"/>
                      <a:pt x="66" y="18"/>
                      <a:pt x="66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8" y="17"/>
                      <a:pt x="68" y="17"/>
                      <a:pt x="68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16"/>
                      <a:pt x="70" y="16"/>
                      <a:pt x="71" y="16"/>
                    </a:cubicBezTo>
                    <a:cubicBezTo>
                      <a:pt x="71" y="16"/>
                      <a:pt x="71" y="16"/>
                      <a:pt x="72" y="17"/>
                    </a:cubicBezTo>
                    <a:cubicBezTo>
                      <a:pt x="72" y="17"/>
                      <a:pt x="73" y="18"/>
                      <a:pt x="73" y="17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73" y="16"/>
                      <a:pt x="73" y="16"/>
                      <a:pt x="72" y="16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72" y="15"/>
                      <a:pt x="72" y="15"/>
                      <a:pt x="72" y="15"/>
                    </a:cubicBezTo>
                    <a:cubicBezTo>
                      <a:pt x="72" y="14"/>
                      <a:pt x="72" y="14"/>
                      <a:pt x="71" y="14"/>
                    </a:cubicBezTo>
                    <a:cubicBezTo>
                      <a:pt x="71" y="14"/>
                      <a:pt x="70" y="14"/>
                      <a:pt x="70" y="14"/>
                    </a:cubicBezTo>
                    <a:cubicBezTo>
                      <a:pt x="69" y="14"/>
                      <a:pt x="69" y="13"/>
                      <a:pt x="69" y="13"/>
                    </a:cubicBezTo>
                    <a:cubicBezTo>
                      <a:pt x="68" y="13"/>
                      <a:pt x="68" y="13"/>
                      <a:pt x="68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3"/>
                      <a:pt x="67" y="13"/>
                      <a:pt x="66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65" y="13"/>
                      <a:pt x="65" y="13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3" y="13"/>
                      <a:pt x="63" y="13"/>
                      <a:pt x="62" y="13"/>
                    </a:cubicBezTo>
                    <a:cubicBezTo>
                      <a:pt x="62" y="13"/>
                      <a:pt x="61" y="13"/>
                      <a:pt x="61" y="12"/>
                    </a:cubicBezTo>
                    <a:cubicBezTo>
                      <a:pt x="61" y="12"/>
                      <a:pt x="61" y="12"/>
                      <a:pt x="61" y="11"/>
                    </a:cubicBezTo>
                    <a:cubicBezTo>
                      <a:pt x="61" y="11"/>
                      <a:pt x="61" y="10"/>
                      <a:pt x="61" y="10"/>
                    </a:cubicBezTo>
                    <a:cubicBezTo>
                      <a:pt x="61" y="9"/>
                      <a:pt x="61" y="9"/>
                      <a:pt x="61" y="8"/>
                    </a:cubicBezTo>
                    <a:cubicBezTo>
                      <a:pt x="61" y="8"/>
                      <a:pt x="61" y="8"/>
                      <a:pt x="61" y="7"/>
                    </a:cubicBezTo>
                    <a:cubicBezTo>
                      <a:pt x="61" y="7"/>
                      <a:pt x="61" y="7"/>
                      <a:pt x="61" y="7"/>
                    </a:cubicBezTo>
                    <a:cubicBezTo>
                      <a:pt x="60" y="7"/>
                      <a:pt x="60" y="7"/>
                      <a:pt x="59" y="7"/>
                    </a:cubicBezTo>
                    <a:cubicBezTo>
                      <a:pt x="59" y="7"/>
                      <a:pt x="58" y="7"/>
                      <a:pt x="58" y="7"/>
                    </a:cubicBezTo>
                    <a:cubicBezTo>
                      <a:pt x="57" y="7"/>
                      <a:pt x="57" y="7"/>
                      <a:pt x="56" y="6"/>
                    </a:cubicBezTo>
                    <a:cubicBezTo>
                      <a:pt x="56" y="6"/>
                      <a:pt x="55" y="6"/>
                      <a:pt x="55" y="6"/>
                    </a:cubicBezTo>
                    <a:cubicBezTo>
                      <a:pt x="54" y="6"/>
                      <a:pt x="54" y="6"/>
                      <a:pt x="53" y="7"/>
                    </a:cubicBezTo>
                    <a:cubicBezTo>
                      <a:pt x="52" y="7"/>
                      <a:pt x="52" y="7"/>
                      <a:pt x="51" y="8"/>
                    </a:cubicBezTo>
                    <a:cubicBezTo>
                      <a:pt x="50" y="8"/>
                      <a:pt x="50" y="8"/>
                      <a:pt x="49" y="8"/>
                    </a:cubicBezTo>
                    <a:cubicBezTo>
                      <a:pt x="48" y="8"/>
                      <a:pt x="48" y="8"/>
                      <a:pt x="47" y="8"/>
                    </a:cubicBezTo>
                    <a:cubicBezTo>
                      <a:pt x="46" y="8"/>
                      <a:pt x="46" y="8"/>
                      <a:pt x="45" y="8"/>
                    </a:cubicBezTo>
                    <a:cubicBezTo>
                      <a:pt x="44" y="8"/>
                      <a:pt x="44" y="9"/>
                      <a:pt x="43" y="8"/>
                    </a:cubicBezTo>
                    <a:cubicBezTo>
                      <a:pt x="42" y="8"/>
                      <a:pt x="42" y="8"/>
                      <a:pt x="42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0" y="7"/>
                      <a:pt x="40" y="7"/>
                    </a:cubicBezTo>
                    <a:cubicBezTo>
                      <a:pt x="39" y="7"/>
                      <a:pt x="39" y="6"/>
                      <a:pt x="38" y="6"/>
                    </a:cubicBezTo>
                    <a:cubicBezTo>
                      <a:pt x="38" y="6"/>
                      <a:pt x="38" y="6"/>
                      <a:pt x="37" y="6"/>
                    </a:cubicBezTo>
                    <a:cubicBezTo>
                      <a:pt x="37" y="6"/>
                      <a:pt x="36" y="5"/>
                      <a:pt x="36" y="5"/>
                    </a:cubicBezTo>
                    <a:cubicBezTo>
                      <a:pt x="35" y="5"/>
                      <a:pt x="35" y="5"/>
                      <a:pt x="34" y="5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2" y="6"/>
                      <a:pt x="31" y="7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5"/>
                      <a:pt x="29" y="6"/>
                      <a:pt x="28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3"/>
                      <a:pt x="23" y="2"/>
                      <a:pt x="22" y="2"/>
                    </a:cubicBezTo>
                    <a:cubicBezTo>
                      <a:pt x="22" y="2"/>
                      <a:pt x="21" y="2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0"/>
                      <a:pt x="19" y="1"/>
                      <a:pt x="19" y="1"/>
                    </a:cubicBezTo>
                    <a:cubicBezTo>
                      <a:pt x="19" y="1"/>
                      <a:pt x="19" y="1"/>
                      <a:pt x="18" y="1"/>
                    </a:cubicBezTo>
                    <a:cubicBezTo>
                      <a:pt x="18" y="1"/>
                      <a:pt x="17" y="2"/>
                      <a:pt x="17" y="2"/>
                    </a:cubicBezTo>
                    <a:cubicBezTo>
                      <a:pt x="17" y="2"/>
                      <a:pt x="17" y="3"/>
                      <a:pt x="17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6"/>
                    </a:cubicBezTo>
                    <a:cubicBezTo>
                      <a:pt x="19" y="6"/>
                      <a:pt x="19" y="6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5" y="6"/>
                      <a:pt x="14" y="6"/>
                    </a:cubicBezTo>
                    <a:cubicBezTo>
                      <a:pt x="13" y="6"/>
                      <a:pt x="13" y="7"/>
                      <a:pt x="12" y="7"/>
                    </a:cubicBezTo>
                    <a:cubicBezTo>
                      <a:pt x="12" y="6"/>
                      <a:pt x="12" y="6"/>
                      <a:pt x="11" y="6"/>
                    </a:cubicBezTo>
                    <a:cubicBezTo>
                      <a:pt x="11" y="6"/>
                      <a:pt x="11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3"/>
                      <a:pt x="7" y="4"/>
                      <a:pt x="6" y="4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6"/>
                      <a:pt x="3" y="6"/>
                      <a:pt x="2" y="6"/>
                    </a:cubicBezTo>
                    <a:cubicBezTo>
                      <a:pt x="2" y="6"/>
                      <a:pt x="2" y="6"/>
                      <a:pt x="1" y="7"/>
                    </a:cubicBezTo>
                    <a:cubicBezTo>
                      <a:pt x="1" y="7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1" y="9"/>
                      <a:pt x="1" y="10"/>
                    </a:cubicBezTo>
                    <a:cubicBezTo>
                      <a:pt x="2" y="10"/>
                      <a:pt x="2" y="11"/>
                      <a:pt x="2" y="11"/>
                    </a:cubicBezTo>
                    <a:cubicBezTo>
                      <a:pt x="2" y="12"/>
                      <a:pt x="2" y="12"/>
                      <a:pt x="3" y="13"/>
                    </a:cubicBezTo>
                    <a:cubicBezTo>
                      <a:pt x="3" y="13"/>
                      <a:pt x="3" y="13"/>
                      <a:pt x="4" y="14"/>
                    </a:cubicBezTo>
                    <a:cubicBezTo>
                      <a:pt x="4" y="14"/>
                      <a:pt x="5" y="13"/>
                      <a:pt x="5" y="13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7" y="15"/>
                      <a:pt x="8" y="15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8" y="17"/>
                      <a:pt x="9" y="17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0" y="19"/>
                      <a:pt x="10" y="18"/>
                      <a:pt x="11" y="18"/>
                    </a:cubicBezTo>
                    <a:cubicBezTo>
                      <a:pt x="12" y="18"/>
                      <a:pt x="12" y="18"/>
                      <a:pt x="13" y="18"/>
                    </a:cubicBezTo>
                    <a:cubicBezTo>
                      <a:pt x="13" y="18"/>
                      <a:pt x="14" y="18"/>
                      <a:pt x="14" y="19"/>
                    </a:cubicBezTo>
                    <a:cubicBezTo>
                      <a:pt x="15" y="19"/>
                      <a:pt x="15" y="19"/>
                      <a:pt x="15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1"/>
                      <a:pt x="17" y="21"/>
                      <a:pt x="18" y="21"/>
                    </a:cubicBezTo>
                    <a:cubicBezTo>
                      <a:pt x="18" y="22"/>
                      <a:pt x="18" y="22"/>
                      <a:pt x="19" y="22"/>
                    </a:cubicBezTo>
                    <a:cubicBezTo>
                      <a:pt x="20" y="22"/>
                      <a:pt x="20" y="22"/>
                      <a:pt x="20" y="23"/>
                    </a:cubicBezTo>
                    <a:cubicBezTo>
                      <a:pt x="21" y="23"/>
                      <a:pt x="21" y="23"/>
                      <a:pt x="22" y="24"/>
                    </a:cubicBezTo>
                    <a:cubicBezTo>
                      <a:pt x="22" y="24"/>
                      <a:pt x="22" y="24"/>
                      <a:pt x="22" y="25"/>
                    </a:cubicBezTo>
                    <a:cubicBezTo>
                      <a:pt x="23" y="25"/>
                      <a:pt x="23" y="26"/>
                      <a:pt x="24" y="26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7" y="28"/>
                      <a:pt x="28" y="28"/>
                      <a:pt x="29" y="28"/>
                    </a:cubicBezTo>
                    <a:cubicBezTo>
                      <a:pt x="30" y="28"/>
                      <a:pt x="30" y="28"/>
                      <a:pt x="31" y="28"/>
                    </a:cubicBezTo>
                    <a:cubicBezTo>
                      <a:pt x="32" y="28"/>
                      <a:pt x="32" y="28"/>
                      <a:pt x="33" y="28"/>
                    </a:cubicBezTo>
                    <a:cubicBezTo>
                      <a:pt x="34" y="28"/>
                      <a:pt x="34" y="28"/>
                      <a:pt x="35" y="28"/>
                    </a:cubicBezTo>
                    <a:cubicBezTo>
                      <a:pt x="35" y="28"/>
                      <a:pt x="36" y="28"/>
                      <a:pt x="36" y="28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8" y="28"/>
                      <a:pt x="38" y="28"/>
                      <a:pt x="39" y="29"/>
                    </a:cubicBezTo>
                    <a:cubicBezTo>
                      <a:pt x="39" y="29"/>
                      <a:pt x="39" y="29"/>
                      <a:pt x="40" y="29"/>
                    </a:cubicBezTo>
                    <a:cubicBezTo>
                      <a:pt x="40" y="29"/>
                      <a:pt x="40" y="29"/>
                      <a:pt x="41" y="29"/>
                    </a:cubicBezTo>
                    <a:cubicBezTo>
                      <a:pt x="41" y="29"/>
                      <a:pt x="41" y="29"/>
                      <a:pt x="42" y="30"/>
                    </a:cubicBezTo>
                    <a:cubicBezTo>
                      <a:pt x="42" y="30"/>
                      <a:pt x="42" y="30"/>
                      <a:pt x="43" y="30"/>
                    </a:cubicBezTo>
                    <a:cubicBezTo>
                      <a:pt x="43" y="30"/>
                      <a:pt x="44" y="30"/>
                      <a:pt x="44" y="30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5" y="30"/>
                      <a:pt x="46" y="30"/>
                      <a:pt x="46" y="30"/>
                    </a:cubicBezTo>
                    <a:cubicBezTo>
                      <a:pt x="46" y="30"/>
                      <a:pt x="46" y="31"/>
                      <a:pt x="46" y="31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8" y="31"/>
                      <a:pt x="48" y="30"/>
                      <a:pt x="48" y="30"/>
                    </a:cubicBezTo>
                    <a:cubicBezTo>
                      <a:pt x="49" y="30"/>
                      <a:pt x="49" y="30"/>
                      <a:pt x="49" y="29"/>
                    </a:cubicBezTo>
                    <a:cubicBezTo>
                      <a:pt x="50" y="29"/>
                      <a:pt x="50" y="29"/>
                      <a:pt x="50" y="29"/>
                    </a:cubicBezTo>
                    <a:cubicBezTo>
                      <a:pt x="50" y="29"/>
                      <a:pt x="51" y="29"/>
                      <a:pt x="51" y="29"/>
                    </a:cubicBezTo>
                    <a:cubicBezTo>
                      <a:pt x="51" y="28"/>
                      <a:pt x="52" y="29"/>
                      <a:pt x="52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4" y="28"/>
                      <a:pt x="54" y="28"/>
                      <a:pt x="55" y="28"/>
                    </a:cubicBezTo>
                    <a:cubicBezTo>
                      <a:pt x="55" y="28"/>
                      <a:pt x="56" y="29"/>
                      <a:pt x="56" y="29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13" name="Freeform 308"/>
              <p:cNvSpPr>
                <a:spLocks/>
              </p:cNvSpPr>
              <p:nvPr/>
            </p:nvSpPr>
            <p:spPr bwMode="auto">
              <a:xfrm>
                <a:off x="5921376" y="1811339"/>
                <a:ext cx="204788" cy="139700"/>
              </a:xfrm>
              <a:custGeom>
                <a:avLst/>
                <a:gdLst>
                  <a:gd name="T0" fmla="*/ 18 w 19"/>
                  <a:gd name="T1" fmla="*/ 8 h 13"/>
                  <a:gd name="T2" fmla="*/ 16 w 19"/>
                  <a:gd name="T3" fmla="*/ 8 h 13"/>
                  <a:gd name="T4" fmla="*/ 15 w 19"/>
                  <a:gd name="T5" fmla="*/ 7 h 13"/>
                  <a:gd name="T6" fmla="*/ 15 w 19"/>
                  <a:gd name="T7" fmla="*/ 6 h 13"/>
                  <a:gd name="T8" fmla="*/ 14 w 19"/>
                  <a:gd name="T9" fmla="*/ 4 h 13"/>
                  <a:gd name="T10" fmla="*/ 14 w 19"/>
                  <a:gd name="T11" fmla="*/ 4 h 13"/>
                  <a:gd name="T12" fmla="*/ 13 w 19"/>
                  <a:gd name="T13" fmla="*/ 4 h 13"/>
                  <a:gd name="T14" fmla="*/ 11 w 19"/>
                  <a:gd name="T15" fmla="*/ 4 h 13"/>
                  <a:gd name="T16" fmla="*/ 10 w 19"/>
                  <a:gd name="T17" fmla="*/ 4 h 13"/>
                  <a:gd name="T18" fmla="*/ 8 w 19"/>
                  <a:gd name="T19" fmla="*/ 4 h 13"/>
                  <a:gd name="T20" fmla="*/ 7 w 19"/>
                  <a:gd name="T21" fmla="*/ 4 h 13"/>
                  <a:gd name="T22" fmla="*/ 6 w 19"/>
                  <a:gd name="T23" fmla="*/ 4 h 13"/>
                  <a:gd name="T24" fmla="*/ 5 w 19"/>
                  <a:gd name="T25" fmla="*/ 3 h 13"/>
                  <a:gd name="T26" fmla="*/ 5 w 19"/>
                  <a:gd name="T27" fmla="*/ 3 h 13"/>
                  <a:gd name="T28" fmla="*/ 5 w 19"/>
                  <a:gd name="T29" fmla="*/ 2 h 13"/>
                  <a:gd name="T30" fmla="*/ 6 w 19"/>
                  <a:gd name="T31" fmla="*/ 2 h 13"/>
                  <a:gd name="T32" fmla="*/ 6 w 19"/>
                  <a:gd name="T33" fmla="*/ 1 h 13"/>
                  <a:gd name="T34" fmla="*/ 5 w 19"/>
                  <a:gd name="T35" fmla="*/ 1 h 13"/>
                  <a:gd name="T36" fmla="*/ 4 w 19"/>
                  <a:gd name="T37" fmla="*/ 1 h 13"/>
                  <a:gd name="T38" fmla="*/ 3 w 19"/>
                  <a:gd name="T39" fmla="*/ 2 h 13"/>
                  <a:gd name="T40" fmla="*/ 3 w 19"/>
                  <a:gd name="T41" fmla="*/ 2 h 13"/>
                  <a:gd name="T42" fmla="*/ 3 w 19"/>
                  <a:gd name="T43" fmla="*/ 3 h 13"/>
                  <a:gd name="T44" fmla="*/ 2 w 19"/>
                  <a:gd name="T45" fmla="*/ 4 h 13"/>
                  <a:gd name="T46" fmla="*/ 1 w 19"/>
                  <a:gd name="T47" fmla="*/ 5 h 13"/>
                  <a:gd name="T48" fmla="*/ 0 w 19"/>
                  <a:gd name="T49" fmla="*/ 5 h 13"/>
                  <a:gd name="T50" fmla="*/ 0 w 19"/>
                  <a:gd name="T51" fmla="*/ 7 h 13"/>
                  <a:gd name="T52" fmla="*/ 1 w 19"/>
                  <a:gd name="T53" fmla="*/ 7 h 13"/>
                  <a:gd name="T54" fmla="*/ 2 w 19"/>
                  <a:gd name="T55" fmla="*/ 7 h 13"/>
                  <a:gd name="T56" fmla="*/ 2 w 19"/>
                  <a:gd name="T57" fmla="*/ 8 h 13"/>
                  <a:gd name="T58" fmla="*/ 2 w 19"/>
                  <a:gd name="T59" fmla="*/ 9 h 13"/>
                  <a:gd name="T60" fmla="*/ 2 w 19"/>
                  <a:gd name="T61" fmla="*/ 10 h 13"/>
                  <a:gd name="T62" fmla="*/ 2 w 19"/>
                  <a:gd name="T63" fmla="*/ 11 h 13"/>
                  <a:gd name="T64" fmla="*/ 3 w 19"/>
                  <a:gd name="T65" fmla="*/ 11 h 13"/>
                  <a:gd name="T66" fmla="*/ 3 w 19"/>
                  <a:gd name="T67" fmla="*/ 11 h 13"/>
                  <a:gd name="T68" fmla="*/ 4 w 19"/>
                  <a:gd name="T69" fmla="*/ 11 h 13"/>
                  <a:gd name="T70" fmla="*/ 5 w 19"/>
                  <a:gd name="T71" fmla="*/ 11 h 13"/>
                  <a:gd name="T72" fmla="*/ 6 w 19"/>
                  <a:gd name="T73" fmla="*/ 11 h 13"/>
                  <a:gd name="T74" fmla="*/ 7 w 19"/>
                  <a:gd name="T75" fmla="*/ 9 h 13"/>
                  <a:gd name="T76" fmla="*/ 7 w 19"/>
                  <a:gd name="T77" fmla="*/ 9 h 13"/>
                  <a:gd name="T78" fmla="*/ 7 w 19"/>
                  <a:gd name="T79" fmla="*/ 8 h 13"/>
                  <a:gd name="T80" fmla="*/ 8 w 19"/>
                  <a:gd name="T81" fmla="*/ 8 h 13"/>
                  <a:gd name="T82" fmla="*/ 9 w 19"/>
                  <a:gd name="T83" fmla="*/ 8 h 13"/>
                  <a:gd name="T84" fmla="*/ 9 w 19"/>
                  <a:gd name="T85" fmla="*/ 8 h 13"/>
                  <a:gd name="T86" fmla="*/ 10 w 19"/>
                  <a:gd name="T87" fmla="*/ 9 h 13"/>
                  <a:gd name="T88" fmla="*/ 11 w 19"/>
                  <a:gd name="T89" fmla="*/ 10 h 13"/>
                  <a:gd name="T90" fmla="*/ 11 w 19"/>
                  <a:gd name="T91" fmla="*/ 11 h 13"/>
                  <a:gd name="T92" fmla="*/ 11 w 19"/>
                  <a:gd name="T93" fmla="*/ 12 h 13"/>
                  <a:gd name="T94" fmla="*/ 13 w 19"/>
                  <a:gd name="T95" fmla="*/ 12 h 13"/>
                  <a:gd name="T96" fmla="*/ 14 w 19"/>
                  <a:gd name="T97" fmla="*/ 11 h 13"/>
                  <a:gd name="T98" fmla="*/ 15 w 19"/>
                  <a:gd name="T99" fmla="*/ 10 h 13"/>
                  <a:gd name="T100" fmla="*/ 16 w 19"/>
                  <a:gd name="T101" fmla="*/ 10 h 13"/>
                  <a:gd name="T102" fmla="*/ 16 w 19"/>
                  <a:gd name="T103" fmla="*/ 11 h 13"/>
                  <a:gd name="T104" fmla="*/ 17 w 19"/>
                  <a:gd name="T105" fmla="*/ 11 h 13"/>
                  <a:gd name="T106" fmla="*/ 18 w 19"/>
                  <a:gd name="T107" fmla="*/ 11 h 13"/>
                  <a:gd name="T108" fmla="*/ 19 w 19"/>
                  <a:gd name="T109" fmla="*/ 10 h 13"/>
                  <a:gd name="T110" fmla="*/ 19 w 19"/>
                  <a:gd name="T111" fmla="*/ 9 h 13"/>
                  <a:gd name="T112" fmla="*/ 18 w 19"/>
                  <a:gd name="T113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9" h="13">
                    <a:moveTo>
                      <a:pt x="18" y="8"/>
                    </a:moveTo>
                    <a:cubicBezTo>
                      <a:pt x="18" y="7"/>
                      <a:pt x="17" y="8"/>
                      <a:pt x="16" y="8"/>
                    </a:cubicBezTo>
                    <a:cubicBezTo>
                      <a:pt x="16" y="8"/>
                      <a:pt x="15" y="8"/>
                      <a:pt x="15" y="7"/>
                    </a:cubicBezTo>
                    <a:cubicBezTo>
                      <a:pt x="15" y="7"/>
                      <a:pt x="15" y="6"/>
                      <a:pt x="15" y="6"/>
                    </a:cubicBezTo>
                    <a:cubicBezTo>
                      <a:pt x="15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5"/>
                      <a:pt x="13" y="4"/>
                      <a:pt x="13" y="4"/>
                    </a:cubicBezTo>
                    <a:cubicBezTo>
                      <a:pt x="12" y="4"/>
                      <a:pt x="12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9" y="4"/>
                      <a:pt x="9" y="5"/>
                      <a:pt x="8" y="4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2" y="3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3" y="8"/>
                      <a:pt x="3" y="9"/>
                      <a:pt x="2" y="9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2" y="11"/>
                      <a:pt x="2" y="11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1"/>
                      <a:pt x="6" y="11"/>
                    </a:cubicBezTo>
                    <a:cubicBezTo>
                      <a:pt x="6" y="10"/>
                      <a:pt x="7" y="10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8" y="8"/>
                    </a:cubicBezTo>
                    <a:cubicBezTo>
                      <a:pt x="8" y="8"/>
                      <a:pt x="8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1" y="10"/>
                    </a:cubicBezTo>
                    <a:cubicBezTo>
                      <a:pt x="11" y="10"/>
                      <a:pt x="10" y="11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3"/>
                      <a:pt x="12" y="12"/>
                      <a:pt x="13" y="12"/>
                    </a:cubicBezTo>
                    <a:cubicBezTo>
                      <a:pt x="13" y="12"/>
                      <a:pt x="13" y="11"/>
                      <a:pt x="14" y="11"/>
                    </a:cubicBezTo>
                    <a:cubicBezTo>
                      <a:pt x="14" y="11"/>
                      <a:pt x="14" y="10"/>
                      <a:pt x="15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10"/>
                      <a:pt x="16" y="10"/>
                      <a:pt x="16" y="11"/>
                    </a:cubicBezTo>
                    <a:cubicBezTo>
                      <a:pt x="16" y="11"/>
                      <a:pt x="17" y="11"/>
                      <a:pt x="1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9" y="11"/>
                      <a:pt x="19" y="11"/>
                      <a:pt x="19" y="10"/>
                    </a:cubicBezTo>
                    <a:cubicBezTo>
                      <a:pt x="19" y="10"/>
                      <a:pt x="19" y="9"/>
                      <a:pt x="19" y="9"/>
                    </a:cubicBezTo>
                    <a:cubicBezTo>
                      <a:pt x="19" y="8"/>
                      <a:pt x="19" y="8"/>
                      <a:pt x="18" y="8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14" name="Freeform 309"/>
              <p:cNvSpPr>
                <a:spLocks/>
              </p:cNvSpPr>
              <p:nvPr/>
            </p:nvSpPr>
            <p:spPr bwMode="auto">
              <a:xfrm>
                <a:off x="6546851" y="2265364"/>
                <a:ext cx="141288" cy="184150"/>
              </a:xfrm>
              <a:custGeom>
                <a:avLst/>
                <a:gdLst>
                  <a:gd name="T0" fmla="*/ 12 w 13"/>
                  <a:gd name="T1" fmla="*/ 10 h 17"/>
                  <a:gd name="T2" fmla="*/ 11 w 13"/>
                  <a:gd name="T3" fmla="*/ 8 h 17"/>
                  <a:gd name="T4" fmla="*/ 10 w 13"/>
                  <a:gd name="T5" fmla="*/ 9 h 17"/>
                  <a:gd name="T6" fmla="*/ 9 w 13"/>
                  <a:gd name="T7" fmla="*/ 8 h 17"/>
                  <a:gd name="T8" fmla="*/ 9 w 13"/>
                  <a:gd name="T9" fmla="*/ 7 h 17"/>
                  <a:gd name="T10" fmla="*/ 11 w 13"/>
                  <a:gd name="T11" fmla="*/ 6 h 17"/>
                  <a:gd name="T12" fmla="*/ 11 w 13"/>
                  <a:gd name="T13" fmla="*/ 5 h 17"/>
                  <a:gd name="T14" fmla="*/ 10 w 13"/>
                  <a:gd name="T15" fmla="*/ 4 h 17"/>
                  <a:gd name="T16" fmla="*/ 6 w 13"/>
                  <a:gd name="T17" fmla="*/ 4 h 17"/>
                  <a:gd name="T18" fmla="*/ 4 w 13"/>
                  <a:gd name="T19" fmla="*/ 3 h 17"/>
                  <a:gd name="T20" fmla="*/ 4 w 13"/>
                  <a:gd name="T21" fmla="*/ 1 h 17"/>
                  <a:gd name="T22" fmla="*/ 3 w 13"/>
                  <a:gd name="T23" fmla="*/ 1 h 17"/>
                  <a:gd name="T24" fmla="*/ 1 w 13"/>
                  <a:gd name="T25" fmla="*/ 0 h 17"/>
                  <a:gd name="T26" fmla="*/ 1 w 13"/>
                  <a:gd name="T27" fmla="*/ 2 h 17"/>
                  <a:gd name="T28" fmla="*/ 2 w 13"/>
                  <a:gd name="T29" fmla="*/ 3 h 17"/>
                  <a:gd name="T30" fmla="*/ 2 w 13"/>
                  <a:gd name="T31" fmla="*/ 4 h 17"/>
                  <a:gd name="T32" fmla="*/ 1 w 13"/>
                  <a:gd name="T33" fmla="*/ 5 h 17"/>
                  <a:gd name="T34" fmla="*/ 2 w 13"/>
                  <a:gd name="T35" fmla="*/ 6 h 17"/>
                  <a:gd name="T36" fmla="*/ 2 w 13"/>
                  <a:gd name="T37" fmla="*/ 8 h 17"/>
                  <a:gd name="T38" fmla="*/ 3 w 13"/>
                  <a:gd name="T39" fmla="*/ 9 h 17"/>
                  <a:gd name="T40" fmla="*/ 4 w 13"/>
                  <a:gd name="T41" fmla="*/ 12 h 17"/>
                  <a:gd name="T42" fmla="*/ 3 w 13"/>
                  <a:gd name="T43" fmla="*/ 14 h 17"/>
                  <a:gd name="T44" fmla="*/ 5 w 13"/>
                  <a:gd name="T45" fmla="*/ 13 h 17"/>
                  <a:gd name="T46" fmla="*/ 6 w 13"/>
                  <a:gd name="T47" fmla="*/ 13 h 17"/>
                  <a:gd name="T48" fmla="*/ 8 w 13"/>
                  <a:gd name="T49" fmla="*/ 12 h 17"/>
                  <a:gd name="T50" fmla="*/ 8 w 13"/>
                  <a:gd name="T51" fmla="*/ 11 h 17"/>
                  <a:gd name="T52" fmla="*/ 9 w 13"/>
                  <a:gd name="T53" fmla="*/ 10 h 17"/>
                  <a:gd name="T54" fmla="*/ 10 w 13"/>
                  <a:gd name="T55" fmla="*/ 12 h 17"/>
                  <a:gd name="T56" fmla="*/ 11 w 13"/>
                  <a:gd name="T57" fmla="*/ 15 h 17"/>
                  <a:gd name="T58" fmla="*/ 12 w 13"/>
                  <a:gd name="T59" fmla="*/ 17 h 17"/>
                  <a:gd name="T60" fmla="*/ 13 w 13"/>
                  <a:gd name="T61" fmla="*/ 16 h 17"/>
                  <a:gd name="T62" fmla="*/ 13 w 13"/>
                  <a:gd name="T63" fmla="*/ 13 h 17"/>
                  <a:gd name="T64" fmla="*/ 13 w 13"/>
                  <a:gd name="T65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" h="17">
                    <a:moveTo>
                      <a:pt x="13" y="11"/>
                    </a:moveTo>
                    <a:cubicBezTo>
                      <a:pt x="12" y="10"/>
                      <a:pt x="12" y="11"/>
                      <a:pt x="12" y="10"/>
                    </a:cubicBezTo>
                    <a:cubicBezTo>
                      <a:pt x="11" y="10"/>
                      <a:pt x="12" y="10"/>
                      <a:pt x="12" y="9"/>
                    </a:cubicBezTo>
                    <a:cubicBezTo>
                      <a:pt x="12" y="9"/>
                      <a:pt x="12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1" y="9"/>
                      <a:pt x="10" y="9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10" y="6"/>
                    </a:cubicBezTo>
                    <a:cubicBezTo>
                      <a:pt x="10" y="6"/>
                      <a:pt x="10" y="6"/>
                      <a:pt x="11" y="6"/>
                    </a:cubicBezTo>
                    <a:cubicBezTo>
                      <a:pt x="11" y="6"/>
                      <a:pt x="10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0" y="4"/>
                      <a:pt x="10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7" y="4"/>
                      <a:pt x="7" y="4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5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4"/>
                      <a:pt x="2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3" y="7"/>
                      <a:pt x="3" y="7"/>
                    </a:cubicBezTo>
                    <a:cubicBezTo>
                      <a:pt x="3" y="7"/>
                      <a:pt x="2" y="7"/>
                      <a:pt x="2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10"/>
                      <a:pt x="4" y="10"/>
                      <a:pt x="4" y="11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7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8" y="12"/>
                      <a:pt x="8" y="11"/>
                    </a:cubicBezTo>
                    <a:cubicBezTo>
                      <a:pt x="9" y="11"/>
                      <a:pt x="8" y="11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0"/>
                      <a:pt x="10" y="11"/>
                      <a:pt x="10" y="11"/>
                    </a:cubicBezTo>
                    <a:cubicBezTo>
                      <a:pt x="10" y="11"/>
                      <a:pt x="10" y="12"/>
                      <a:pt x="10" y="12"/>
                    </a:cubicBezTo>
                    <a:cubicBezTo>
                      <a:pt x="11" y="12"/>
                      <a:pt x="11" y="12"/>
                      <a:pt x="11" y="13"/>
                    </a:cubicBezTo>
                    <a:cubicBezTo>
                      <a:pt x="11" y="14"/>
                      <a:pt x="11" y="14"/>
                      <a:pt x="11" y="15"/>
                    </a:cubicBezTo>
                    <a:cubicBezTo>
                      <a:pt x="11" y="16"/>
                      <a:pt x="11" y="16"/>
                      <a:pt x="11" y="17"/>
                    </a:cubicBezTo>
                    <a:cubicBezTo>
                      <a:pt x="11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6"/>
                      <a:pt x="13" y="16"/>
                    </a:cubicBezTo>
                    <a:cubicBezTo>
                      <a:pt x="13" y="15"/>
                      <a:pt x="13" y="15"/>
                      <a:pt x="13" y="14"/>
                    </a:cubicBezTo>
                    <a:cubicBezTo>
                      <a:pt x="13" y="14"/>
                      <a:pt x="13" y="13"/>
                      <a:pt x="13" y="13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1"/>
                      <a:pt x="13" y="11"/>
                      <a:pt x="13" y="1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15" name="Freeform 310"/>
              <p:cNvSpPr>
                <a:spLocks/>
              </p:cNvSpPr>
              <p:nvPr/>
            </p:nvSpPr>
            <p:spPr bwMode="auto">
              <a:xfrm>
                <a:off x="7486651" y="2038351"/>
                <a:ext cx="22225" cy="1111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0 h 1"/>
                  <a:gd name="T4" fmla="*/ 1 w 2"/>
                  <a:gd name="T5" fmla="*/ 0 h 1"/>
                  <a:gd name="T6" fmla="*/ 1 w 2"/>
                  <a:gd name="T7" fmla="*/ 1 h 1"/>
                  <a:gd name="T8" fmla="*/ 0 w 2"/>
                  <a:gd name="T9" fmla="*/ 1 h 1"/>
                  <a:gd name="T10" fmla="*/ 1 w 2"/>
                  <a:gd name="T11" fmla="*/ 1 h 1"/>
                  <a:gd name="T12" fmla="*/ 2 w 2"/>
                  <a:gd name="T13" fmla="*/ 1 h 1"/>
                  <a:gd name="T14" fmla="*/ 2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16" name="Freeform 311"/>
              <p:cNvSpPr>
                <a:spLocks/>
              </p:cNvSpPr>
              <p:nvPr/>
            </p:nvSpPr>
            <p:spPr bwMode="auto">
              <a:xfrm>
                <a:off x="7432676" y="1876426"/>
                <a:ext cx="119063" cy="161925"/>
              </a:xfrm>
              <a:custGeom>
                <a:avLst/>
                <a:gdLst>
                  <a:gd name="T0" fmla="*/ 1 w 11"/>
                  <a:gd name="T1" fmla="*/ 4 h 15"/>
                  <a:gd name="T2" fmla="*/ 2 w 11"/>
                  <a:gd name="T3" fmla="*/ 5 h 15"/>
                  <a:gd name="T4" fmla="*/ 1 w 11"/>
                  <a:gd name="T5" fmla="*/ 6 h 15"/>
                  <a:gd name="T6" fmla="*/ 1 w 11"/>
                  <a:gd name="T7" fmla="*/ 7 h 15"/>
                  <a:gd name="T8" fmla="*/ 2 w 11"/>
                  <a:gd name="T9" fmla="*/ 8 h 15"/>
                  <a:gd name="T10" fmla="*/ 3 w 11"/>
                  <a:gd name="T11" fmla="*/ 9 h 15"/>
                  <a:gd name="T12" fmla="*/ 3 w 11"/>
                  <a:gd name="T13" fmla="*/ 11 h 15"/>
                  <a:gd name="T14" fmla="*/ 3 w 11"/>
                  <a:gd name="T15" fmla="*/ 12 h 15"/>
                  <a:gd name="T16" fmla="*/ 3 w 11"/>
                  <a:gd name="T17" fmla="*/ 13 h 15"/>
                  <a:gd name="T18" fmla="*/ 4 w 11"/>
                  <a:gd name="T19" fmla="*/ 14 h 15"/>
                  <a:gd name="T20" fmla="*/ 5 w 11"/>
                  <a:gd name="T21" fmla="*/ 15 h 15"/>
                  <a:gd name="T22" fmla="*/ 6 w 11"/>
                  <a:gd name="T23" fmla="*/ 14 h 15"/>
                  <a:gd name="T24" fmla="*/ 5 w 11"/>
                  <a:gd name="T25" fmla="*/ 13 h 15"/>
                  <a:gd name="T26" fmla="*/ 6 w 11"/>
                  <a:gd name="T27" fmla="*/ 12 h 15"/>
                  <a:gd name="T28" fmla="*/ 7 w 11"/>
                  <a:gd name="T29" fmla="*/ 12 h 15"/>
                  <a:gd name="T30" fmla="*/ 9 w 11"/>
                  <a:gd name="T31" fmla="*/ 11 h 15"/>
                  <a:gd name="T32" fmla="*/ 10 w 11"/>
                  <a:gd name="T33" fmla="*/ 11 h 15"/>
                  <a:gd name="T34" fmla="*/ 11 w 11"/>
                  <a:gd name="T35" fmla="*/ 11 h 15"/>
                  <a:gd name="T36" fmla="*/ 11 w 11"/>
                  <a:gd name="T37" fmla="*/ 10 h 15"/>
                  <a:gd name="T38" fmla="*/ 11 w 11"/>
                  <a:gd name="T39" fmla="*/ 8 h 15"/>
                  <a:gd name="T40" fmla="*/ 10 w 11"/>
                  <a:gd name="T41" fmla="*/ 7 h 15"/>
                  <a:gd name="T42" fmla="*/ 9 w 11"/>
                  <a:gd name="T43" fmla="*/ 6 h 15"/>
                  <a:gd name="T44" fmla="*/ 8 w 11"/>
                  <a:gd name="T45" fmla="*/ 4 h 15"/>
                  <a:gd name="T46" fmla="*/ 7 w 11"/>
                  <a:gd name="T47" fmla="*/ 3 h 15"/>
                  <a:gd name="T48" fmla="*/ 6 w 11"/>
                  <a:gd name="T49" fmla="*/ 2 h 15"/>
                  <a:gd name="T50" fmla="*/ 5 w 11"/>
                  <a:gd name="T51" fmla="*/ 2 h 15"/>
                  <a:gd name="T52" fmla="*/ 4 w 11"/>
                  <a:gd name="T53" fmla="*/ 1 h 15"/>
                  <a:gd name="T54" fmla="*/ 3 w 11"/>
                  <a:gd name="T55" fmla="*/ 0 h 15"/>
                  <a:gd name="T56" fmla="*/ 3 w 11"/>
                  <a:gd name="T57" fmla="*/ 0 h 15"/>
                  <a:gd name="T58" fmla="*/ 2 w 11"/>
                  <a:gd name="T59" fmla="*/ 1 h 15"/>
                  <a:gd name="T60" fmla="*/ 1 w 11"/>
                  <a:gd name="T61" fmla="*/ 2 h 15"/>
                  <a:gd name="T62" fmla="*/ 1 w 11"/>
                  <a:gd name="T63" fmla="*/ 3 h 15"/>
                  <a:gd name="T64" fmla="*/ 0 w 11"/>
                  <a:gd name="T65" fmla="*/ 3 h 15"/>
                  <a:gd name="T66" fmla="*/ 1 w 11"/>
                  <a:gd name="T67" fmla="*/ 4 h 15"/>
                  <a:gd name="T68" fmla="*/ 1 w 11"/>
                  <a:gd name="T69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" h="15">
                    <a:moveTo>
                      <a:pt x="1" y="4"/>
                    </a:moveTo>
                    <a:cubicBezTo>
                      <a:pt x="2" y="4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10"/>
                      <a:pt x="3" y="10"/>
                      <a:pt x="3" y="11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4" y="14"/>
                      <a:pt x="4" y="14"/>
                    </a:cubicBezTo>
                    <a:cubicBezTo>
                      <a:pt x="4" y="15"/>
                      <a:pt x="4" y="15"/>
                      <a:pt x="5" y="15"/>
                    </a:cubicBezTo>
                    <a:cubicBezTo>
                      <a:pt x="5" y="15"/>
                      <a:pt x="5" y="15"/>
                      <a:pt x="6" y="14"/>
                    </a:cubicBezTo>
                    <a:cubicBezTo>
                      <a:pt x="6" y="14"/>
                      <a:pt x="5" y="14"/>
                      <a:pt x="5" y="13"/>
                    </a:cubicBezTo>
                    <a:cubicBezTo>
                      <a:pt x="5" y="13"/>
                      <a:pt x="5" y="13"/>
                      <a:pt x="6" y="12"/>
                    </a:cubicBezTo>
                    <a:cubicBezTo>
                      <a:pt x="6" y="12"/>
                      <a:pt x="6" y="12"/>
                      <a:pt x="7" y="12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10" y="11"/>
                    </a:cubicBezTo>
                    <a:cubicBezTo>
                      <a:pt x="10" y="11"/>
                      <a:pt x="10" y="11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8" y="5"/>
                      <a:pt x="8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17" name="Freeform 312"/>
              <p:cNvSpPr>
                <a:spLocks/>
              </p:cNvSpPr>
              <p:nvPr/>
            </p:nvSpPr>
            <p:spPr bwMode="auto">
              <a:xfrm>
                <a:off x="7432676" y="19081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18" name="Freeform 313"/>
              <p:cNvSpPr>
                <a:spLocks/>
              </p:cNvSpPr>
              <p:nvPr/>
            </p:nvSpPr>
            <p:spPr bwMode="auto">
              <a:xfrm>
                <a:off x="6375401" y="2784476"/>
                <a:ext cx="63500" cy="119063"/>
              </a:xfrm>
              <a:custGeom>
                <a:avLst/>
                <a:gdLst>
                  <a:gd name="T0" fmla="*/ 5 w 6"/>
                  <a:gd name="T1" fmla="*/ 6 h 11"/>
                  <a:gd name="T2" fmla="*/ 5 w 6"/>
                  <a:gd name="T3" fmla="*/ 6 h 11"/>
                  <a:gd name="T4" fmla="*/ 4 w 6"/>
                  <a:gd name="T5" fmla="*/ 4 h 11"/>
                  <a:gd name="T6" fmla="*/ 3 w 6"/>
                  <a:gd name="T7" fmla="*/ 4 h 11"/>
                  <a:gd name="T8" fmla="*/ 3 w 6"/>
                  <a:gd name="T9" fmla="*/ 2 h 11"/>
                  <a:gd name="T10" fmla="*/ 2 w 6"/>
                  <a:gd name="T11" fmla="*/ 2 h 11"/>
                  <a:gd name="T12" fmla="*/ 2 w 6"/>
                  <a:gd name="T13" fmla="*/ 1 h 11"/>
                  <a:gd name="T14" fmla="*/ 2 w 6"/>
                  <a:gd name="T15" fmla="*/ 0 h 11"/>
                  <a:gd name="T16" fmla="*/ 0 w 6"/>
                  <a:gd name="T17" fmla="*/ 0 h 11"/>
                  <a:gd name="T18" fmla="*/ 1 w 6"/>
                  <a:gd name="T19" fmla="*/ 1 h 11"/>
                  <a:gd name="T20" fmla="*/ 1 w 6"/>
                  <a:gd name="T21" fmla="*/ 2 h 11"/>
                  <a:gd name="T22" fmla="*/ 1 w 6"/>
                  <a:gd name="T23" fmla="*/ 2 h 11"/>
                  <a:gd name="T24" fmla="*/ 1 w 6"/>
                  <a:gd name="T25" fmla="*/ 4 h 11"/>
                  <a:gd name="T26" fmla="*/ 0 w 6"/>
                  <a:gd name="T27" fmla="*/ 5 h 11"/>
                  <a:gd name="T28" fmla="*/ 1 w 6"/>
                  <a:gd name="T29" fmla="*/ 6 h 11"/>
                  <a:gd name="T30" fmla="*/ 0 w 6"/>
                  <a:gd name="T31" fmla="*/ 7 h 11"/>
                  <a:gd name="T32" fmla="*/ 1 w 6"/>
                  <a:gd name="T33" fmla="*/ 8 h 11"/>
                  <a:gd name="T34" fmla="*/ 1 w 6"/>
                  <a:gd name="T35" fmla="*/ 9 h 11"/>
                  <a:gd name="T36" fmla="*/ 1 w 6"/>
                  <a:gd name="T37" fmla="*/ 9 h 11"/>
                  <a:gd name="T38" fmla="*/ 1 w 6"/>
                  <a:gd name="T39" fmla="*/ 10 h 11"/>
                  <a:gd name="T40" fmla="*/ 1 w 6"/>
                  <a:gd name="T41" fmla="*/ 11 h 11"/>
                  <a:gd name="T42" fmla="*/ 2 w 6"/>
                  <a:gd name="T43" fmla="*/ 11 h 11"/>
                  <a:gd name="T44" fmla="*/ 3 w 6"/>
                  <a:gd name="T45" fmla="*/ 11 h 11"/>
                  <a:gd name="T46" fmla="*/ 4 w 6"/>
                  <a:gd name="T47" fmla="*/ 10 h 11"/>
                  <a:gd name="T48" fmla="*/ 5 w 6"/>
                  <a:gd name="T49" fmla="*/ 9 h 11"/>
                  <a:gd name="T50" fmla="*/ 5 w 6"/>
                  <a:gd name="T51" fmla="*/ 9 h 11"/>
                  <a:gd name="T52" fmla="*/ 5 w 6"/>
                  <a:gd name="T53" fmla="*/ 8 h 11"/>
                  <a:gd name="T54" fmla="*/ 5 w 6"/>
                  <a:gd name="T5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" h="11">
                    <a:moveTo>
                      <a:pt x="5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3"/>
                      <a:pt x="4" y="3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0" y="5"/>
                      <a:pt x="0" y="5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0" y="6"/>
                      <a:pt x="0" y="7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1"/>
                      <a:pt x="4" y="10"/>
                    </a:cubicBezTo>
                    <a:cubicBezTo>
                      <a:pt x="4" y="10"/>
                      <a:pt x="4" y="10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5" y="8"/>
                    </a:cubicBezTo>
                    <a:cubicBezTo>
                      <a:pt x="5" y="7"/>
                      <a:pt x="5" y="7"/>
                      <a:pt x="5" y="6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19" name="Freeform 314"/>
              <p:cNvSpPr>
                <a:spLocks/>
              </p:cNvSpPr>
              <p:nvPr/>
            </p:nvSpPr>
            <p:spPr bwMode="auto">
              <a:xfrm>
                <a:off x="6935789" y="2362201"/>
                <a:ext cx="249238" cy="465138"/>
              </a:xfrm>
              <a:custGeom>
                <a:avLst/>
                <a:gdLst>
                  <a:gd name="T0" fmla="*/ 17 w 23"/>
                  <a:gd name="T1" fmla="*/ 19 h 43"/>
                  <a:gd name="T2" fmla="*/ 15 w 23"/>
                  <a:gd name="T3" fmla="*/ 18 h 43"/>
                  <a:gd name="T4" fmla="*/ 14 w 23"/>
                  <a:gd name="T5" fmla="*/ 17 h 43"/>
                  <a:gd name="T6" fmla="*/ 13 w 23"/>
                  <a:gd name="T7" fmla="*/ 15 h 43"/>
                  <a:gd name="T8" fmla="*/ 12 w 23"/>
                  <a:gd name="T9" fmla="*/ 14 h 43"/>
                  <a:gd name="T10" fmla="*/ 11 w 23"/>
                  <a:gd name="T11" fmla="*/ 13 h 43"/>
                  <a:gd name="T12" fmla="*/ 11 w 23"/>
                  <a:gd name="T13" fmla="*/ 11 h 43"/>
                  <a:gd name="T14" fmla="*/ 12 w 23"/>
                  <a:gd name="T15" fmla="*/ 9 h 43"/>
                  <a:gd name="T16" fmla="*/ 13 w 23"/>
                  <a:gd name="T17" fmla="*/ 7 h 43"/>
                  <a:gd name="T18" fmla="*/ 15 w 23"/>
                  <a:gd name="T19" fmla="*/ 6 h 43"/>
                  <a:gd name="T20" fmla="*/ 16 w 23"/>
                  <a:gd name="T21" fmla="*/ 5 h 43"/>
                  <a:gd name="T22" fmla="*/ 14 w 23"/>
                  <a:gd name="T23" fmla="*/ 5 h 43"/>
                  <a:gd name="T24" fmla="*/ 12 w 23"/>
                  <a:gd name="T25" fmla="*/ 3 h 43"/>
                  <a:gd name="T26" fmla="*/ 12 w 23"/>
                  <a:gd name="T27" fmla="*/ 2 h 43"/>
                  <a:gd name="T28" fmla="*/ 10 w 23"/>
                  <a:gd name="T29" fmla="*/ 1 h 43"/>
                  <a:gd name="T30" fmla="*/ 8 w 23"/>
                  <a:gd name="T31" fmla="*/ 0 h 43"/>
                  <a:gd name="T32" fmla="*/ 6 w 23"/>
                  <a:gd name="T33" fmla="*/ 1 h 43"/>
                  <a:gd name="T34" fmla="*/ 4 w 23"/>
                  <a:gd name="T35" fmla="*/ 2 h 43"/>
                  <a:gd name="T36" fmla="*/ 2 w 23"/>
                  <a:gd name="T37" fmla="*/ 2 h 43"/>
                  <a:gd name="T38" fmla="*/ 1 w 23"/>
                  <a:gd name="T39" fmla="*/ 3 h 43"/>
                  <a:gd name="T40" fmla="*/ 1 w 23"/>
                  <a:gd name="T41" fmla="*/ 3 h 43"/>
                  <a:gd name="T42" fmla="*/ 3 w 23"/>
                  <a:gd name="T43" fmla="*/ 5 h 43"/>
                  <a:gd name="T44" fmla="*/ 4 w 23"/>
                  <a:gd name="T45" fmla="*/ 7 h 43"/>
                  <a:gd name="T46" fmla="*/ 6 w 23"/>
                  <a:gd name="T47" fmla="*/ 7 h 43"/>
                  <a:gd name="T48" fmla="*/ 7 w 23"/>
                  <a:gd name="T49" fmla="*/ 8 h 43"/>
                  <a:gd name="T50" fmla="*/ 9 w 23"/>
                  <a:gd name="T51" fmla="*/ 9 h 43"/>
                  <a:gd name="T52" fmla="*/ 9 w 23"/>
                  <a:gd name="T53" fmla="*/ 13 h 43"/>
                  <a:gd name="T54" fmla="*/ 11 w 23"/>
                  <a:gd name="T55" fmla="*/ 15 h 43"/>
                  <a:gd name="T56" fmla="*/ 12 w 23"/>
                  <a:gd name="T57" fmla="*/ 17 h 43"/>
                  <a:gd name="T58" fmla="*/ 13 w 23"/>
                  <a:gd name="T59" fmla="*/ 18 h 43"/>
                  <a:gd name="T60" fmla="*/ 15 w 23"/>
                  <a:gd name="T61" fmla="*/ 20 h 43"/>
                  <a:gd name="T62" fmla="*/ 16 w 23"/>
                  <a:gd name="T63" fmla="*/ 21 h 43"/>
                  <a:gd name="T64" fmla="*/ 16 w 23"/>
                  <a:gd name="T65" fmla="*/ 22 h 43"/>
                  <a:gd name="T66" fmla="*/ 17 w 23"/>
                  <a:gd name="T67" fmla="*/ 24 h 43"/>
                  <a:gd name="T68" fmla="*/ 16 w 23"/>
                  <a:gd name="T69" fmla="*/ 26 h 43"/>
                  <a:gd name="T70" fmla="*/ 17 w 23"/>
                  <a:gd name="T71" fmla="*/ 27 h 43"/>
                  <a:gd name="T72" fmla="*/ 18 w 23"/>
                  <a:gd name="T73" fmla="*/ 28 h 43"/>
                  <a:gd name="T74" fmla="*/ 18 w 23"/>
                  <a:gd name="T75" fmla="*/ 30 h 43"/>
                  <a:gd name="T76" fmla="*/ 17 w 23"/>
                  <a:gd name="T77" fmla="*/ 32 h 43"/>
                  <a:gd name="T78" fmla="*/ 16 w 23"/>
                  <a:gd name="T79" fmla="*/ 32 h 43"/>
                  <a:gd name="T80" fmla="*/ 15 w 23"/>
                  <a:gd name="T81" fmla="*/ 33 h 43"/>
                  <a:gd name="T82" fmla="*/ 14 w 23"/>
                  <a:gd name="T83" fmla="*/ 34 h 43"/>
                  <a:gd name="T84" fmla="*/ 13 w 23"/>
                  <a:gd name="T85" fmla="*/ 35 h 43"/>
                  <a:gd name="T86" fmla="*/ 12 w 23"/>
                  <a:gd name="T87" fmla="*/ 36 h 43"/>
                  <a:gd name="T88" fmla="*/ 10 w 23"/>
                  <a:gd name="T89" fmla="*/ 37 h 43"/>
                  <a:gd name="T90" fmla="*/ 11 w 23"/>
                  <a:gd name="T91" fmla="*/ 38 h 43"/>
                  <a:gd name="T92" fmla="*/ 12 w 23"/>
                  <a:gd name="T93" fmla="*/ 39 h 43"/>
                  <a:gd name="T94" fmla="*/ 11 w 23"/>
                  <a:gd name="T95" fmla="*/ 40 h 43"/>
                  <a:gd name="T96" fmla="*/ 12 w 23"/>
                  <a:gd name="T97" fmla="*/ 42 h 43"/>
                  <a:gd name="T98" fmla="*/ 14 w 23"/>
                  <a:gd name="T99" fmla="*/ 41 h 43"/>
                  <a:gd name="T100" fmla="*/ 15 w 23"/>
                  <a:gd name="T101" fmla="*/ 41 h 43"/>
                  <a:gd name="T102" fmla="*/ 15 w 23"/>
                  <a:gd name="T103" fmla="*/ 40 h 43"/>
                  <a:gd name="T104" fmla="*/ 17 w 23"/>
                  <a:gd name="T105" fmla="*/ 38 h 43"/>
                  <a:gd name="T106" fmla="*/ 18 w 23"/>
                  <a:gd name="T107" fmla="*/ 37 h 43"/>
                  <a:gd name="T108" fmla="*/ 21 w 23"/>
                  <a:gd name="T109" fmla="*/ 35 h 43"/>
                  <a:gd name="T110" fmla="*/ 23 w 23"/>
                  <a:gd name="T111" fmla="*/ 33 h 43"/>
                  <a:gd name="T112" fmla="*/ 23 w 23"/>
                  <a:gd name="T113" fmla="*/ 31 h 43"/>
                  <a:gd name="T114" fmla="*/ 22 w 23"/>
                  <a:gd name="T115" fmla="*/ 29 h 43"/>
                  <a:gd name="T116" fmla="*/ 21 w 23"/>
                  <a:gd name="T117" fmla="*/ 26 h 43"/>
                  <a:gd name="T118" fmla="*/ 20 w 23"/>
                  <a:gd name="T119" fmla="*/ 23 h 43"/>
                  <a:gd name="T120" fmla="*/ 19 w 23"/>
                  <a:gd name="T121" fmla="*/ 21 h 43"/>
                  <a:gd name="T122" fmla="*/ 18 w 23"/>
                  <a:gd name="T123" fmla="*/ 20 h 43"/>
                  <a:gd name="T124" fmla="*/ 17 w 23"/>
                  <a:gd name="T125" fmla="*/ 1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3" h="43">
                    <a:moveTo>
                      <a:pt x="17" y="19"/>
                    </a:moveTo>
                    <a:cubicBezTo>
                      <a:pt x="17" y="19"/>
                      <a:pt x="17" y="19"/>
                      <a:pt x="17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4" y="18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7"/>
                      <a:pt x="13" y="16"/>
                      <a:pt x="13" y="16"/>
                    </a:cubicBezTo>
                    <a:cubicBezTo>
                      <a:pt x="13" y="16"/>
                      <a:pt x="13" y="15"/>
                      <a:pt x="13" y="15"/>
                    </a:cubicBezTo>
                    <a:cubicBezTo>
                      <a:pt x="13" y="15"/>
                      <a:pt x="13" y="15"/>
                      <a:pt x="12" y="15"/>
                    </a:cubicBezTo>
                    <a:cubicBezTo>
                      <a:pt x="12" y="15"/>
                      <a:pt x="12" y="15"/>
                      <a:pt x="12" y="14"/>
                    </a:cubicBezTo>
                    <a:cubicBezTo>
                      <a:pt x="12" y="14"/>
                      <a:pt x="12" y="14"/>
                      <a:pt x="11" y="14"/>
                    </a:cubicBezTo>
                    <a:cubicBezTo>
                      <a:pt x="11" y="14"/>
                      <a:pt x="11" y="13"/>
                      <a:pt x="11" y="13"/>
                    </a:cubicBezTo>
                    <a:cubicBezTo>
                      <a:pt x="11" y="13"/>
                      <a:pt x="11" y="12"/>
                      <a:pt x="11" y="12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2" y="9"/>
                    </a:cubicBezTo>
                    <a:cubicBezTo>
                      <a:pt x="12" y="9"/>
                      <a:pt x="12" y="8"/>
                      <a:pt x="13" y="8"/>
                    </a:cubicBezTo>
                    <a:cubicBezTo>
                      <a:pt x="13" y="8"/>
                      <a:pt x="12" y="7"/>
                      <a:pt x="13" y="7"/>
                    </a:cubicBezTo>
                    <a:cubicBezTo>
                      <a:pt x="13" y="7"/>
                      <a:pt x="13" y="7"/>
                      <a:pt x="14" y="7"/>
                    </a:cubicBezTo>
                    <a:cubicBezTo>
                      <a:pt x="14" y="7"/>
                      <a:pt x="14" y="6"/>
                      <a:pt x="15" y="6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4" y="5"/>
                      <a:pt x="14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2" y="4"/>
                      <a:pt x="12" y="4"/>
                      <a:pt x="12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2"/>
                      <a:pt x="11" y="2"/>
                      <a:pt x="12" y="2"/>
                    </a:cubicBezTo>
                    <a:cubicBezTo>
                      <a:pt x="12" y="2"/>
                      <a:pt x="12" y="2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8" y="1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3" y="7"/>
                      <a:pt x="4" y="7"/>
                    </a:cubicBezTo>
                    <a:cubicBezTo>
                      <a:pt x="4" y="7"/>
                      <a:pt x="5" y="8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9" y="10"/>
                      <a:pt x="9" y="10"/>
                      <a:pt x="9" y="11"/>
                    </a:cubicBezTo>
                    <a:cubicBezTo>
                      <a:pt x="9" y="12"/>
                      <a:pt x="9" y="12"/>
                      <a:pt x="9" y="13"/>
                    </a:cubicBezTo>
                    <a:cubicBezTo>
                      <a:pt x="9" y="13"/>
                      <a:pt x="9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5"/>
                      <a:pt x="11" y="16"/>
                      <a:pt x="11" y="16"/>
                    </a:cubicBezTo>
                    <a:cubicBezTo>
                      <a:pt x="11" y="16"/>
                      <a:pt x="11" y="16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7"/>
                      <a:pt x="13" y="18"/>
                      <a:pt x="13" y="18"/>
                    </a:cubicBezTo>
                    <a:cubicBezTo>
                      <a:pt x="13" y="18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6" y="20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2"/>
                      <a:pt x="16" y="22"/>
                    </a:cubicBezTo>
                    <a:cubicBezTo>
                      <a:pt x="16" y="22"/>
                      <a:pt x="17" y="22"/>
                      <a:pt x="17" y="23"/>
                    </a:cubicBezTo>
                    <a:cubicBezTo>
                      <a:pt x="17" y="23"/>
                      <a:pt x="17" y="23"/>
                      <a:pt x="17" y="24"/>
                    </a:cubicBezTo>
                    <a:cubicBezTo>
                      <a:pt x="17" y="24"/>
                      <a:pt x="17" y="25"/>
                      <a:pt x="17" y="25"/>
                    </a:cubicBezTo>
                    <a:cubicBezTo>
                      <a:pt x="16" y="25"/>
                      <a:pt x="16" y="25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6"/>
                      <a:pt x="17" y="26"/>
                      <a:pt x="1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8"/>
                      <a:pt x="17" y="27"/>
                      <a:pt x="18" y="28"/>
                    </a:cubicBezTo>
                    <a:cubicBezTo>
                      <a:pt x="18" y="28"/>
                      <a:pt x="17" y="28"/>
                      <a:pt x="17" y="29"/>
                    </a:cubicBezTo>
                    <a:cubicBezTo>
                      <a:pt x="17" y="29"/>
                      <a:pt x="17" y="29"/>
                      <a:pt x="18" y="30"/>
                    </a:cubicBezTo>
                    <a:cubicBezTo>
                      <a:pt x="18" y="30"/>
                      <a:pt x="18" y="31"/>
                      <a:pt x="18" y="31"/>
                    </a:cubicBezTo>
                    <a:cubicBezTo>
                      <a:pt x="17" y="31"/>
                      <a:pt x="17" y="32"/>
                      <a:pt x="17" y="32"/>
                    </a:cubicBezTo>
                    <a:cubicBezTo>
                      <a:pt x="17" y="32"/>
                      <a:pt x="17" y="31"/>
                      <a:pt x="17" y="31"/>
                    </a:cubicBezTo>
                    <a:cubicBezTo>
                      <a:pt x="16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5" y="32"/>
                    </a:cubicBezTo>
                    <a:cubicBezTo>
                      <a:pt x="15" y="32"/>
                      <a:pt x="15" y="33"/>
                      <a:pt x="15" y="33"/>
                    </a:cubicBezTo>
                    <a:cubicBezTo>
                      <a:pt x="15" y="33"/>
                      <a:pt x="14" y="33"/>
                      <a:pt x="14" y="33"/>
                    </a:cubicBezTo>
                    <a:cubicBezTo>
                      <a:pt x="14" y="33"/>
                      <a:pt x="14" y="34"/>
                      <a:pt x="14" y="34"/>
                    </a:cubicBezTo>
                    <a:cubicBezTo>
                      <a:pt x="14" y="34"/>
                      <a:pt x="14" y="35"/>
                      <a:pt x="14" y="35"/>
                    </a:cubicBezTo>
                    <a:cubicBezTo>
                      <a:pt x="14" y="35"/>
                      <a:pt x="13" y="35"/>
                      <a:pt x="13" y="35"/>
                    </a:cubicBezTo>
                    <a:cubicBezTo>
                      <a:pt x="12" y="35"/>
                      <a:pt x="12" y="35"/>
                      <a:pt x="12" y="36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2" y="36"/>
                      <a:pt x="11" y="36"/>
                      <a:pt x="11" y="36"/>
                    </a:cubicBezTo>
                    <a:cubicBezTo>
                      <a:pt x="11" y="36"/>
                      <a:pt x="11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1" y="37"/>
                      <a:pt x="11" y="37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2" y="38"/>
                      <a:pt x="12" y="38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40"/>
                      <a:pt x="11" y="40"/>
                      <a:pt x="11" y="40"/>
                    </a:cubicBezTo>
                    <a:cubicBezTo>
                      <a:pt x="11" y="41"/>
                      <a:pt x="12" y="41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3"/>
                      <a:pt x="12" y="42"/>
                      <a:pt x="13" y="42"/>
                    </a:cubicBezTo>
                    <a:cubicBezTo>
                      <a:pt x="13" y="42"/>
                      <a:pt x="13" y="42"/>
                      <a:pt x="14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1"/>
                      <a:pt x="14" y="41"/>
                      <a:pt x="15" y="41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7" y="38"/>
                      <a:pt x="16" y="38"/>
                      <a:pt x="17" y="38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6"/>
                      <a:pt x="18" y="37"/>
                      <a:pt x="18" y="37"/>
                    </a:cubicBezTo>
                    <a:cubicBezTo>
                      <a:pt x="19" y="36"/>
                      <a:pt x="20" y="36"/>
                      <a:pt x="20" y="36"/>
                    </a:cubicBezTo>
                    <a:cubicBezTo>
                      <a:pt x="21" y="36"/>
                      <a:pt x="21" y="35"/>
                      <a:pt x="21" y="35"/>
                    </a:cubicBezTo>
                    <a:cubicBezTo>
                      <a:pt x="21" y="35"/>
                      <a:pt x="22" y="34"/>
                      <a:pt x="22" y="34"/>
                    </a:cubicBezTo>
                    <a:cubicBezTo>
                      <a:pt x="22" y="34"/>
                      <a:pt x="23" y="33"/>
                      <a:pt x="23" y="33"/>
                    </a:cubicBezTo>
                    <a:cubicBezTo>
                      <a:pt x="23" y="32"/>
                      <a:pt x="22" y="32"/>
                      <a:pt x="22" y="32"/>
                    </a:cubicBezTo>
                    <a:cubicBezTo>
                      <a:pt x="22" y="31"/>
                      <a:pt x="23" y="31"/>
                      <a:pt x="23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2" y="29"/>
                      <a:pt x="22" y="29"/>
                    </a:cubicBezTo>
                    <a:cubicBezTo>
                      <a:pt x="22" y="28"/>
                      <a:pt x="22" y="27"/>
                      <a:pt x="22" y="27"/>
                    </a:cubicBezTo>
                    <a:cubicBezTo>
                      <a:pt x="22" y="26"/>
                      <a:pt x="22" y="26"/>
                      <a:pt x="21" y="26"/>
                    </a:cubicBezTo>
                    <a:cubicBezTo>
                      <a:pt x="21" y="25"/>
                      <a:pt x="21" y="25"/>
                      <a:pt x="21" y="24"/>
                    </a:cubicBezTo>
                    <a:cubicBezTo>
                      <a:pt x="21" y="24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2"/>
                    </a:cubicBezTo>
                    <a:cubicBezTo>
                      <a:pt x="19" y="22"/>
                      <a:pt x="20" y="21"/>
                      <a:pt x="19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18" y="20"/>
                    </a:cubicBezTo>
                    <a:cubicBezTo>
                      <a:pt x="18" y="20"/>
                      <a:pt x="17" y="20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20" name="Freeform 315"/>
              <p:cNvSpPr>
                <a:spLocks/>
              </p:cNvSpPr>
              <p:nvPr/>
            </p:nvSpPr>
            <p:spPr bwMode="auto">
              <a:xfrm>
                <a:off x="2143126" y="2243139"/>
                <a:ext cx="31750" cy="42863"/>
              </a:xfrm>
              <a:custGeom>
                <a:avLst/>
                <a:gdLst>
                  <a:gd name="T0" fmla="*/ 1 w 3"/>
                  <a:gd name="T1" fmla="*/ 3 h 4"/>
                  <a:gd name="T2" fmla="*/ 2 w 3"/>
                  <a:gd name="T3" fmla="*/ 3 h 4"/>
                  <a:gd name="T4" fmla="*/ 2 w 3"/>
                  <a:gd name="T5" fmla="*/ 2 h 4"/>
                  <a:gd name="T6" fmla="*/ 3 w 3"/>
                  <a:gd name="T7" fmla="*/ 2 h 4"/>
                  <a:gd name="T8" fmla="*/ 2 w 3"/>
                  <a:gd name="T9" fmla="*/ 1 h 4"/>
                  <a:gd name="T10" fmla="*/ 2 w 3"/>
                  <a:gd name="T11" fmla="*/ 0 h 4"/>
                  <a:gd name="T12" fmla="*/ 1 w 3"/>
                  <a:gd name="T13" fmla="*/ 0 h 4"/>
                  <a:gd name="T14" fmla="*/ 1 w 3"/>
                  <a:gd name="T15" fmla="*/ 2 h 4"/>
                  <a:gd name="T16" fmla="*/ 1 w 3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4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21" name="Freeform 316"/>
              <p:cNvSpPr>
                <a:spLocks/>
              </p:cNvSpPr>
              <p:nvPr/>
            </p:nvSpPr>
            <p:spPr bwMode="auto">
              <a:xfrm>
                <a:off x="2152651" y="2297114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22" name="Freeform 317"/>
              <p:cNvSpPr>
                <a:spLocks/>
              </p:cNvSpPr>
              <p:nvPr/>
            </p:nvSpPr>
            <p:spPr bwMode="auto">
              <a:xfrm>
                <a:off x="2174876" y="2286001"/>
                <a:ext cx="11113" cy="22225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2 h 2"/>
                  <a:gd name="T4" fmla="*/ 0 w 1"/>
                  <a:gd name="T5" fmla="*/ 2 h 2"/>
                  <a:gd name="T6" fmla="*/ 1 w 1"/>
                  <a:gd name="T7" fmla="*/ 2 h 2"/>
                  <a:gd name="T8" fmla="*/ 1 w 1"/>
                  <a:gd name="T9" fmla="*/ 1 h 2"/>
                  <a:gd name="T10" fmla="*/ 1 w 1"/>
                  <a:gd name="T11" fmla="*/ 1 h 2"/>
                  <a:gd name="T12" fmla="*/ 1 w 1"/>
                  <a:gd name="T13" fmla="*/ 0 h 2"/>
                  <a:gd name="T14" fmla="*/ 0 w 1"/>
                  <a:gd name="T15" fmla="*/ 1 h 2"/>
                  <a:gd name="T16" fmla="*/ 0 w 1"/>
                  <a:gd name="T17" fmla="*/ 1 h 2"/>
                  <a:gd name="T18" fmla="*/ 0 w 1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23" name="Freeform 318"/>
              <p:cNvSpPr>
                <a:spLocks/>
              </p:cNvSpPr>
              <p:nvPr/>
            </p:nvSpPr>
            <p:spPr bwMode="auto">
              <a:xfrm>
                <a:off x="2132014" y="2330451"/>
                <a:ext cx="11113" cy="952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24" name="Freeform 319"/>
              <p:cNvSpPr>
                <a:spLocks/>
              </p:cNvSpPr>
              <p:nvPr/>
            </p:nvSpPr>
            <p:spPr bwMode="auto">
              <a:xfrm>
                <a:off x="2120901" y="2308226"/>
                <a:ext cx="22225" cy="22225"/>
              </a:xfrm>
              <a:custGeom>
                <a:avLst/>
                <a:gdLst>
                  <a:gd name="T0" fmla="*/ 0 w 2"/>
                  <a:gd name="T1" fmla="*/ 2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0 h 2"/>
                  <a:gd name="T8" fmla="*/ 1 w 2"/>
                  <a:gd name="T9" fmla="*/ 0 h 2"/>
                  <a:gd name="T10" fmla="*/ 0 w 2"/>
                  <a:gd name="T11" fmla="*/ 0 h 2"/>
                  <a:gd name="T12" fmla="*/ 0 w 2"/>
                  <a:gd name="T13" fmla="*/ 1 h 2"/>
                  <a:gd name="T14" fmla="*/ 0 w 2"/>
                  <a:gd name="T15" fmla="*/ 1 h 2"/>
                  <a:gd name="T16" fmla="*/ 0 w 2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25" name="Freeform 320"/>
              <p:cNvSpPr>
                <a:spLocks/>
              </p:cNvSpPr>
              <p:nvPr/>
            </p:nvSpPr>
            <p:spPr bwMode="auto">
              <a:xfrm>
                <a:off x="2197101" y="2351089"/>
                <a:ext cx="9525" cy="2222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0 h 2"/>
                  <a:gd name="T8" fmla="*/ 1 w 1"/>
                  <a:gd name="T9" fmla="*/ 0 h 2"/>
                  <a:gd name="T10" fmla="*/ 0 w 1"/>
                  <a:gd name="T11" fmla="*/ 0 h 2"/>
                  <a:gd name="T12" fmla="*/ 0 w 1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26" name="Freeform 321"/>
              <p:cNvSpPr>
                <a:spLocks/>
              </p:cNvSpPr>
              <p:nvPr/>
            </p:nvSpPr>
            <p:spPr bwMode="auto">
              <a:xfrm>
                <a:off x="2217739" y="2373314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1 w 2"/>
                  <a:gd name="T5" fmla="*/ 0 h 2"/>
                  <a:gd name="T6" fmla="*/ 0 w 2"/>
                  <a:gd name="T7" fmla="*/ 0 h 2"/>
                  <a:gd name="T8" fmla="*/ 1 w 2"/>
                  <a:gd name="T9" fmla="*/ 1 h 2"/>
                  <a:gd name="T10" fmla="*/ 0 w 2"/>
                  <a:gd name="T11" fmla="*/ 2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27" name="Freeform 322"/>
              <p:cNvSpPr>
                <a:spLocks/>
              </p:cNvSpPr>
              <p:nvPr/>
            </p:nvSpPr>
            <p:spPr bwMode="auto">
              <a:xfrm>
                <a:off x="2530476" y="2708276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28" name="Freeform 323"/>
              <p:cNvSpPr>
                <a:spLocks/>
              </p:cNvSpPr>
              <p:nvPr/>
            </p:nvSpPr>
            <p:spPr bwMode="auto">
              <a:xfrm>
                <a:off x="2552701" y="2622551"/>
                <a:ext cx="11113" cy="20638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1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29" name="Freeform 324"/>
              <p:cNvSpPr>
                <a:spLocks/>
              </p:cNvSpPr>
              <p:nvPr/>
            </p:nvSpPr>
            <p:spPr bwMode="auto">
              <a:xfrm>
                <a:off x="2530476" y="2578101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1 w 2"/>
                  <a:gd name="T9" fmla="*/ 1 h 1"/>
                  <a:gd name="T10" fmla="*/ 1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30" name="Freeform 325"/>
              <p:cNvSpPr>
                <a:spLocks/>
              </p:cNvSpPr>
              <p:nvPr/>
            </p:nvSpPr>
            <p:spPr bwMode="auto">
              <a:xfrm>
                <a:off x="2197101" y="2459039"/>
                <a:ext cx="85725" cy="65088"/>
              </a:xfrm>
              <a:custGeom>
                <a:avLst/>
                <a:gdLst>
                  <a:gd name="T0" fmla="*/ 1 w 8"/>
                  <a:gd name="T1" fmla="*/ 5 h 6"/>
                  <a:gd name="T2" fmla="*/ 2 w 8"/>
                  <a:gd name="T3" fmla="*/ 5 h 6"/>
                  <a:gd name="T4" fmla="*/ 4 w 8"/>
                  <a:gd name="T5" fmla="*/ 5 h 6"/>
                  <a:gd name="T6" fmla="*/ 5 w 8"/>
                  <a:gd name="T7" fmla="*/ 6 h 6"/>
                  <a:gd name="T8" fmla="*/ 6 w 8"/>
                  <a:gd name="T9" fmla="*/ 6 h 6"/>
                  <a:gd name="T10" fmla="*/ 7 w 8"/>
                  <a:gd name="T11" fmla="*/ 6 h 6"/>
                  <a:gd name="T12" fmla="*/ 7 w 8"/>
                  <a:gd name="T13" fmla="*/ 5 h 6"/>
                  <a:gd name="T14" fmla="*/ 7 w 8"/>
                  <a:gd name="T15" fmla="*/ 4 h 6"/>
                  <a:gd name="T16" fmla="*/ 7 w 8"/>
                  <a:gd name="T17" fmla="*/ 3 h 6"/>
                  <a:gd name="T18" fmla="*/ 8 w 8"/>
                  <a:gd name="T19" fmla="*/ 2 h 6"/>
                  <a:gd name="T20" fmla="*/ 8 w 8"/>
                  <a:gd name="T21" fmla="*/ 1 h 6"/>
                  <a:gd name="T22" fmla="*/ 8 w 8"/>
                  <a:gd name="T23" fmla="*/ 0 h 6"/>
                  <a:gd name="T24" fmla="*/ 6 w 8"/>
                  <a:gd name="T25" fmla="*/ 0 h 6"/>
                  <a:gd name="T26" fmla="*/ 5 w 8"/>
                  <a:gd name="T27" fmla="*/ 0 h 6"/>
                  <a:gd name="T28" fmla="*/ 3 w 8"/>
                  <a:gd name="T29" fmla="*/ 1 h 6"/>
                  <a:gd name="T30" fmla="*/ 3 w 8"/>
                  <a:gd name="T31" fmla="*/ 1 h 6"/>
                  <a:gd name="T32" fmla="*/ 4 w 8"/>
                  <a:gd name="T33" fmla="*/ 2 h 6"/>
                  <a:gd name="T34" fmla="*/ 5 w 8"/>
                  <a:gd name="T35" fmla="*/ 2 h 6"/>
                  <a:gd name="T36" fmla="*/ 5 w 8"/>
                  <a:gd name="T37" fmla="*/ 3 h 6"/>
                  <a:gd name="T38" fmla="*/ 5 w 8"/>
                  <a:gd name="T39" fmla="*/ 3 h 6"/>
                  <a:gd name="T40" fmla="*/ 6 w 8"/>
                  <a:gd name="T41" fmla="*/ 4 h 6"/>
                  <a:gd name="T42" fmla="*/ 5 w 8"/>
                  <a:gd name="T43" fmla="*/ 4 h 6"/>
                  <a:gd name="T44" fmla="*/ 4 w 8"/>
                  <a:gd name="T45" fmla="*/ 4 h 6"/>
                  <a:gd name="T46" fmla="*/ 3 w 8"/>
                  <a:gd name="T47" fmla="*/ 4 h 6"/>
                  <a:gd name="T48" fmla="*/ 1 w 8"/>
                  <a:gd name="T49" fmla="*/ 4 h 6"/>
                  <a:gd name="T50" fmla="*/ 0 w 8"/>
                  <a:gd name="T51" fmla="*/ 4 h 6"/>
                  <a:gd name="T52" fmla="*/ 0 w 8"/>
                  <a:gd name="T53" fmla="*/ 5 h 6"/>
                  <a:gd name="T54" fmla="*/ 1 w 8"/>
                  <a:gd name="T55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" h="6">
                    <a:moveTo>
                      <a:pt x="1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4" y="0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4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4"/>
                      <a:pt x="5" y="3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5"/>
                      <a:pt x="5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31" name="Freeform 326"/>
              <p:cNvSpPr>
                <a:spLocks/>
              </p:cNvSpPr>
              <p:nvPr/>
            </p:nvSpPr>
            <p:spPr bwMode="auto">
              <a:xfrm>
                <a:off x="1785939" y="2513014"/>
                <a:ext cx="53975" cy="76200"/>
              </a:xfrm>
              <a:custGeom>
                <a:avLst/>
                <a:gdLst>
                  <a:gd name="T0" fmla="*/ 4 w 5"/>
                  <a:gd name="T1" fmla="*/ 0 h 7"/>
                  <a:gd name="T2" fmla="*/ 3 w 5"/>
                  <a:gd name="T3" fmla="*/ 0 h 7"/>
                  <a:gd name="T4" fmla="*/ 3 w 5"/>
                  <a:gd name="T5" fmla="*/ 0 h 7"/>
                  <a:gd name="T6" fmla="*/ 2 w 5"/>
                  <a:gd name="T7" fmla="*/ 1 h 7"/>
                  <a:gd name="T8" fmla="*/ 1 w 5"/>
                  <a:gd name="T9" fmla="*/ 1 h 7"/>
                  <a:gd name="T10" fmla="*/ 1 w 5"/>
                  <a:gd name="T11" fmla="*/ 3 h 7"/>
                  <a:gd name="T12" fmla="*/ 1 w 5"/>
                  <a:gd name="T13" fmla="*/ 4 h 7"/>
                  <a:gd name="T14" fmla="*/ 0 w 5"/>
                  <a:gd name="T15" fmla="*/ 5 h 7"/>
                  <a:gd name="T16" fmla="*/ 1 w 5"/>
                  <a:gd name="T17" fmla="*/ 7 h 7"/>
                  <a:gd name="T18" fmla="*/ 2 w 5"/>
                  <a:gd name="T19" fmla="*/ 7 h 7"/>
                  <a:gd name="T20" fmla="*/ 2 w 5"/>
                  <a:gd name="T21" fmla="*/ 7 h 7"/>
                  <a:gd name="T22" fmla="*/ 2 w 5"/>
                  <a:gd name="T23" fmla="*/ 6 h 7"/>
                  <a:gd name="T24" fmla="*/ 2 w 5"/>
                  <a:gd name="T25" fmla="*/ 6 h 7"/>
                  <a:gd name="T26" fmla="*/ 4 w 5"/>
                  <a:gd name="T27" fmla="*/ 4 h 7"/>
                  <a:gd name="T28" fmla="*/ 4 w 5"/>
                  <a:gd name="T29" fmla="*/ 3 h 7"/>
                  <a:gd name="T30" fmla="*/ 4 w 5"/>
                  <a:gd name="T31" fmla="*/ 2 h 7"/>
                  <a:gd name="T32" fmla="*/ 5 w 5"/>
                  <a:gd name="T33" fmla="*/ 1 h 7"/>
                  <a:gd name="T34" fmla="*/ 4 w 5"/>
                  <a:gd name="T35" fmla="*/ 0 h 7"/>
                  <a:gd name="T36" fmla="*/ 4 w 5"/>
                  <a:gd name="T3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" h="7">
                    <a:moveTo>
                      <a:pt x="4" y="0"/>
                    </a:move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7"/>
                      <a:pt x="1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5"/>
                      <a:pt x="3" y="5"/>
                      <a:pt x="4" y="4"/>
                    </a:cubicBezTo>
                    <a:cubicBezTo>
                      <a:pt x="4" y="4"/>
                      <a:pt x="4" y="4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4" y="2"/>
                      <a:pt x="4" y="1"/>
                      <a:pt x="5" y="1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32" name="Freeform 327"/>
              <p:cNvSpPr>
                <a:spLocks/>
              </p:cNvSpPr>
              <p:nvPr/>
            </p:nvSpPr>
            <p:spPr bwMode="auto">
              <a:xfrm>
                <a:off x="2671764" y="3022601"/>
                <a:ext cx="0" cy="9525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33" name="Freeform 328"/>
              <p:cNvSpPr>
                <a:spLocks/>
              </p:cNvSpPr>
              <p:nvPr/>
            </p:nvSpPr>
            <p:spPr bwMode="auto">
              <a:xfrm>
                <a:off x="2541589" y="2816226"/>
                <a:ext cx="130175" cy="227013"/>
              </a:xfrm>
              <a:custGeom>
                <a:avLst/>
                <a:gdLst>
                  <a:gd name="T0" fmla="*/ 2 w 12"/>
                  <a:gd name="T1" fmla="*/ 3 h 21"/>
                  <a:gd name="T2" fmla="*/ 2 w 12"/>
                  <a:gd name="T3" fmla="*/ 4 h 21"/>
                  <a:gd name="T4" fmla="*/ 2 w 12"/>
                  <a:gd name="T5" fmla="*/ 4 h 21"/>
                  <a:gd name="T6" fmla="*/ 1 w 12"/>
                  <a:gd name="T7" fmla="*/ 5 h 21"/>
                  <a:gd name="T8" fmla="*/ 0 w 12"/>
                  <a:gd name="T9" fmla="*/ 5 h 21"/>
                  <a:gd name="T10" fmla="*/ 0 w 12"/>
                  <a:gd name="T11" fmla="*/ 7 h 21"/>
                  <a:gd name="T12" fmla="*/ 1 w 12"/>
                  <a:gd name="T13" fmla="*/ 9 h 21"/>
                  <a:gd name="T14" fmla="*/ 1 w 12"/>
                  <a:gd name="T15" fmla="*/ 10 h 21"/>
                  <a:gd name="T16" fmla="*/ 1 w 12"/>
                  <a:gd name="T17" fmla="*/ 10 h 21"/>
                  <a:gd name="T18" fmla="*/ 3 w 12"/>
                  <a:gd name="T19" fmla="*/ 10 h 21"/>
                  <a:gd name="T20" fmla="*/ 3 w 12"/>
                  <a:gd name="T21" fmla="*/ 10 h 21"/>
                  <a:gd name="T22" fmla="*/ 3 w 12"/>
                  <a:gd name="T23" fmla="*/ 12 h 21"/>
                  <a:gd name="T24" fmla="*/ 3 w 12"/>
                  <a:gd name="T25" fmla="*/ 13 h 21"/>
                  <a:gd name="T26" fmla="*/ 4 w 12"/>
                  <a:gd name="T27" fmla="*/ 13 h 21"/>
                  <a:gd name="T28" fmla="*/ 4 w 12"/>
                  <a:gd name="T29" fmla="*/ 14 h 21"/>
                  <a:gd name="T30" fmla="*/ 3 w 12"/>
                  <a:gd name="T31" fmla="*/ 15 h 21"/>
                  <a:gd name="T32" fmla="*/ 3 w 12"/>
                  <a:gd name="T33" fmla="*/ 16 h 21"/>
                  <a:gd name="T34" fmla="*/ 3 w 12"/>
                  <a:gd name="T35" fmla="*/ 18 h 21"/>
                  <a:gd name="T36" fmla="*/ 3 w 12"/>
                  <a:gd name="T37" fmla="*/ 18 h 21"/>
                  <a:gd name="T38" fmla="*/ 4 w 12"/>
                  <a:gd name="T39" fmla="*/ 19 h 21"/>
                  <a:gd name="T40" fmla="*/ 4 w 12"/>
                  <a:gd name="T41" fmla="*/ 21 h 21"/>
                  <a:gd name="T42" fmla="*/ 5 w 12"/>
                  <a:gd name="T43" fmla="*/ 21 h 21"/>
                  <a:gd name="T44" fmla="*/ 6 w 12"/>
                  <a:gd name="T45" fmla="*/ 21 h 21"/>
                  <a:gd name="T46" fmla="*/ 7 w 12"/>
                  <a:gd name="T47" fmla="*/ 21 h 21"/>
                  <a:gd name="T48" fmla="*/ 8 w 12"/>
                  <a:gd name="T49" fmla="*/ 20 h 21"/>
                  <a:gd name="T50" fmla="*/ 9 w 12"/>
                  <a:gd name="T51" fmla="*/ 20 h 21"/>
                  <a:gd name="T52" fmla="*/ 10 w 12"/>
                  <a:gd name="T53" fmla="*/ 19 h 21"/>
                  <a:gd name="T54" fmla="*/ 12 w 12"/>
                  <a:gd name="T55" fmla="*/ 19 h 21"/>
                  <a:gd name="T56" fmla="*/ 11 w 12"/>
                  <a:gd name="T57" fmla="*/ 18 h 21"/>
                  <a:gd name="T58" fmla="*/ 10 w 12"/>
                  <a:gd name="T59" fmla="*/ 17 h 21"/>
                  <a:gd name="T60" fmla="*/ 10 w 12"/>
                  <a:gd name="T61" fmla="*/ 16 h 21"/>
                  <a:gd name="T62" fmla="*/ 10 w 12"/>
                  <a:gd name="T63" fmla="*/ 15 h 21"/>
                  <a:gd name="T64" fmla="*/ 9 w 12"/>
                  <a:gd name="T65" fmla="*/ 15 h 21"/>
                  <a:gd name="T66" fmla="*/ 8 w 12"/>
                  <a:gd name="T67" fmla="*/ 14 h 21"/>
                  <a:gd name="T68" fmla="*/ 8 w 12"/>
                  <a:gd name="T69" fmla="*/ 11 h 21"/>
                  <a:gd name="T70" fmla="*/ 9 w 12"/>
                  <a:gd name="T71" fmla="*/ 10 h 21"/>
                  <a:gd name="T72" fmla="*/ 10 w 12"/>
                  <a:gd name="T73" fmla="*/ 11 h 21"/>
                  <a:gd name="T74" fmla="*/ 10 w 12"/>
                  <a:gd name="T75" fmla="*/ 9 h 21"/>
                  <a:gd name="T76" fmla="*/ 10 w 12"/>
                  <a:gd name="T77" fmla="*/ 8 h 21"/>
                  <a:gd name="T78" fmla="*/ 10 w 12"/>
                  <a:gd name="T79" fmla="*/ 7 h 21"/>
                  <a:gd name="T80" fmla="*/ 10 w 12"/>
                  <a:gd name="T81" fmla="*/ 7 h 21"/>
                  <a:gd name="T82" fmla="*/ 10 w 12"/>
                  <a:gd name="T83" fmla="*/ 6 h 21"/>
                  <a:gd name="T84" fmla="*/ 9 w 12"/>
                  <a:gd name="T85" fmla="*/ 6 h 21"/>
                  <a:gd name="T86" fmla="*/ 8 w 12"/>
                  <a:gd name="T87" fmla="*/ 5 h 21"/>
                  <a:gd name="T88" fmla="*/ 8 w 12"/>
                  <a:gd name="T89" fmla="*/ 5 h 21"/>
                  <a:gd name="T90" fmla="*/ 7 w 12"/>
                  <a:gd name="T91" fmla="*/ 4 h 21"/>
                  <a:gd name="T92" fmla="*/ 6 w 12"/>
                  <a:gd name="T93" fmla="*/ 3 h 21"/>
                  <a:gd name="T94" fmla="*/ 6 w 12"/>
                  <a:gd name="T95" fmla="*/ 2 h 21"/>
                  <a:gd name="T96" fmla="*/ 5 w 12"/>
                  <a:gd name="T97" fmla="*/ 1 h 21"/>
                  <a:gd name="T98" fmla="*/ 4 w 12"/>
                  <a:gd name="T99" fmla="*/ 0 h 21"/>
                  <a:gd name="T100" fmla="*/ 4 w 12"/>
                  <a:gd name="T101" fmla="*/ 0 h 21"/>
                  <a:gd name="T102" fmla="*/ 4 w 12"/>
                  <a:gd name="T103" fmla="*/ 1 h 21"/>
                  <a:gd name="T104" fmla="*/ 3 w 12"/>
                  <a:gd name="T105" fmla="*/ 2 h 21"/>
                  <a:gd name="T106" fmla="*/ 2 w 12"/>
                  <a:gd name="T107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" h="21">
                    <a:moveTo>
                      <a:pt x="2" y="3"/>
                    </a:moveTo>
                    <a:cubicBezTo>
                      <a:pt x="2" y="3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8"/>
                      <a:pt x="0" y="8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2" y="10"/>
                      <a:pt x="2" y="9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3" y="14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3" y="17"/>
                      <a:pt x="2" y="17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8"/>
                      <a:pt x="3" y="19"/>
                      <a:pt x="4" y="19"/>
                    </a:cubicBezTo>
                    <a:cubicBezTo>
                      <a:pt x="4" y="20"/>
                      <a:pt x="4" y="20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7" y="21"/>
                      <a:pt x="6" y="21"/>
                      <a:pt x="7" y="21"/>
                    </a:cubicBezTo>
                    <a:cubicBezTo>
                      <a:pt x="7" y="20"/>
                      <a:pt x="8" y="21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9"/>
                      <a:pt x="11" y="19"/>
                      <a:pt x="12" y="19"/>
                    </a:cubicBezTo>
                    <a:cubicBezTo>
                      <a:pt x="12" y="19"/>
                      <a:pt x="11" y="19"/>
                      <a:pt x="11" y="18"/>
                    </a:cubicBezTo>
                    <a:cubicBezTo>
                      <a:pt x="11" y="18"/>
                      <a:pt x="11" y="18"/>
                      <a:pt x="10" y="17"/>
                    </a:cubicBezTo>
                    <a:cubicBezTo>
                      <a:pt x="10" y="17"/>
                      <a:pt x="10" y="17"/>
                      <a:pt x="10" y="16"/>
                    </a:cubicBezTo>
                    <a:cubicBezTo>
                      <a:pt x="10" y="16"/>
                      <a:pt x="10" y="15"/>
                      <a:pt x="10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8" y="15"/>
                      <a:pt x="8" y="14"/>
                      <a:pt x="8" y="14"/>
                    </a:cubicBezTo>
                    <a:cubicBezTo>
                      <a:pt x="8" y="13"/>
                      <a:pt x="8" y="12"/>
                      <a:pt x="8" y="11"/>
                    </a:cubicBezTo>
                    <a:cubicBezTo>
                      <a:pt x="8" y="11"/>
                      <a:pt x="8" y="10"/>
                      <a:pt x="9" y="10"/>
                    </a:cubicBezTo>
                    <a:cubicBezTo>
                      <a:pt x="9" y="10"/>
                      <a:pt x="9" y="11"/>
                      <a:pt x="10" y="11"/>
                    </a:cubicBezTo>
                    <a:cubicBezTo>
                      <a:pt x="10" y="11"/>
                      <a:pt x="10" y="10"/>
                      <a:pt x="10" y="9"/>
                    </a:cubicBezTo>
                    <a:cubicBezTo>
                      <a:pt x="10" y="9"/>
                      <a:pt x="10" y="9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6"/>
                    </a:cubicBezTo>
                    <a:cubicBezTo>
                      <a:pt x="10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6" y="4"/>
                      <a:pt x="7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2" y="2"/>
                      <a:pt x="2" y="2"/>
                      <a:pt x="2" y="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34" name="Freeform 329"/>
              <p:cNvSpPr>
                <a:spLocks/>
              </p:cNvSpPr>
              <p:nvPr/>
            </p:nvSpPr>
            <p:spPr bwMode="auto">
              <a:xfrm>
                <a:off x="1981201" y="3032126"/>
                <a:ext cx="171450" cy="206375"/>
              </a:xfrm>
              <a:custGeom>
                <a:avLst/>
                <a:gdLst>
                  <a:gd name="T0" fmla="*/ 1 w 16"/>
                  <a:gd name="T1" fmla="*/ 11 h 19"/>
                  <a:gd name="T2" fmla="*/ 1 w 16"/>
                  <a:gd name="T3" fmla="*/ 12 h 19"/>
                  <a:gd name="T4" fmla="*/ 2 w 16"/>
                  <a:gd name="T5" fmla="*/ 12 h 19"/>
                  <a:gd name="T6" fmla="*/ 4 w 16"/>
                  <a:gd name="T7" fmla="*/ 13 h 19"/>
                  <a:gd name="T8" fmla="*/ 3 w 16"/>
                  <a:gd name="T9" fmla="*/ 13 h 19"/>
                  <a:gd name="T10" fmla="*/ 3 w 16"/>
                  <a:gd name="T11" fmla="*/ 14 h 19"/>
                  <a:gd name="T12" fmla="*/ 3 w 16"/>
                  <a:gd name="T13" fmla="*/ 14 h 19"/>
                  <a:gd name="T14" fmla="*/ 3 w 16"/>
                  <a:gd name="T15" fmla="*/ 15 h 19"/>
                  <a:gd name="T16" fmla="*/ 4 w 16"/>
                  <a:gd name="T17" fmla="*/ 16 h 19"/>
                  <a:gd name="T18" fmla="*/ 3 w 16"/>
                  <a:gd name="T19" fmla="*/ 16 h 19"/>
                  <a:gd name="T20" fmla="*/ 3 w 16"/>
                  <a:gd name="T21" fmla="*/ 17 h 19"/>
                  <a:gd name="T22" fmla="*/ 4 w 16"/>
                  <a:gd name="T23" fmla="*/ 17 h 19"/>
                  <a:gd name="T24" fmla="*/ 5 w 16"/>
                  <a:gd name="T25" fmla="*/ 18 h 19"/>
                  <a:gd name="T26" fmla="*/ 6 w 16"/>
                  <a:gd name="T27" fmla="*/ 19 h 19"/>
                  <a:gd name="T28" fmla="*/ 7 w 16"/>
                  <a:gd name="T29" fmla="*/ 18 h 19"/>
                  <a:gd name="T30" fmla="*/ 7 w 16"/>
                  <a:gd name="T31" fmla="*/ 17 h 19"/>
                  <a:gd name="T32" fmla="*/ 8 w 16"/>
                  <a:gd name="T33" fmla="*/ 15 h 19"/>
                  <a:gd name="T34" fmla="*/ 9 w 16"/>
                  <a:gd name="T35" fmla="*/ 14 h 19"/>
                  <a:gd name="T36" fmla="*/ 9 w 16"/>
                  <a:gd name="T37" fmla="*/ 13 h 19"/>
                  <a:gd name="T38" fmla="*/ 11 w 16"/>
                  <a:gd name="T39" fmla="*/ 13 h 19"/>
                  <a:gd name="T40" fmla="*/ 12 w 16"/>
                  <a:gd name="T41" fmla="*/ 12 h 19"/>
                  <a:gd name="T42" fmla="*/ 13 w 16"/>
                  <a:gd name="T43" fmla="*/ 12 h 19"/>
                  <a:gd name="T44" fmla="*/ 14 w 16"/>
                  <a:gd name="T45" fmla="*/ 11 h 19"/>
                  <a:gd name="T46" fmla="*/ 15 w 16"/>
                  <a:gd name="T47" fmla="*/ 10 h 19"/>
                  <a:gd name="T48" fmla="*/ 15 w 16"/>
                  <a:gd name="T49" fmla="*/ 9 h 19"/>
                  <a:gd name="T50" fmla="*/ 15 w 16"/>
                  <a:gd name="T51" fmla="*/ 7 h 19"/>
                  <a:gd name="T52" fmla="*/ 16 w 16"/>
                  <a:gd name="T53" fmla="*/ 6 h 19"/>
                  <a:gd name="T54" fmla="*/ 15 w 16"/>
                  <a:gd name="T55" fmla="*/ 5 h 19"/>
                  <a:gd name="T56" fmla="*/ 15 w 16"/>
                  <a:gd name="T57" fmla="*/ 5 h 19"/>
                  <a:gd name="T58" fmla="*/ 14 w 16"/>
                  <a:gd name="T59" fmla="*/ 4 h 19"/>
                  <a:gd name="T60" fmla="*/ 13 w 16"/>
                  <a:gd name="T61" fmla="*/ 3 h 19"/>
                  <a:gd name="T62" fmla="*/ 12 w 16"/>
                  <a:gd name="T63" fmla="*/ 4 h 19"/>
                  <a:gd name="T64" fmla="*/ 11 w 16"/>
                  <a:gd name="T65" fmla="*/ 4 h 19"/>
                  <a:gd name="T66" fmla="*/ 11 w 16"/>
                  <a:gd name="T67" fmla="*/ 3 h 19"/>
                  <a:gd name="T68" fmla="*/ 9 w 16"/>
                  <a:gd name="T69" fmla="*/ 3 h 19"/>
                  <a:gd name="T70" fmla="*/ 8 w 16"/>
                  <a:gd name="T71" fmla="*/ 2 h 19"/>
                  <a:gd name="T72" fmla="*/ 8 w 16"/>
                  <a:gd name="T73" fmla="*/ 1 h 19"/>
                  <a:gd name="T74" fmla="*/ 7 w 16"/>
                  <a:gd name="T75" fmla="*/ 1 h 19"/>
                  <a:gd name="T76" fmla="*/ 7 w 16"/>
                  <a:gd name="T77" fmla="*/ 0 h 19"/>
                  <a:gd name="T78" fmla="*/ 6 w 16"/>
                  <a:gd name="T79" fmla="*/ 2 h 19"/>
                  <a:gd name="T80" fmla="*/ 4 w 16"/>
                  <a:gd name="T81" fmla="*/ 2 h 19"/>
                  <a:gd name="T82" fmla="*/ 4 w 16"/>
                  <a:gd name="T83" fmla="*/ 3 h 19"/>
                  <a:gd name="T84" fmla="*/ 3 w 16"/>
                  <a:gd name="T85" fmla="*/ 5 h 19"/>
                  <a:gd name="T86" fmla="*/ 3 w 16"/>
                  <a:gd name="T87" fmla="*/ 5 h 19"/>
                  <a:gd name="T88" fmla="*/ 2 w 16"/>
                  <a:gd name="T89" fmla="*/ 5 h 19"/>
                  <a:gd name="T90" fmla="*/ 1 w 16"/>
                  <a:gd name="T91" fmla="*/ 7 h 19"/>
                  <a:gd name="T92" fmla="*/ 0 w 16"/>
                  <a:gd name="T93" fmla="*/ 9 h 19"/>
                  <a:gd name="T94" fmla="*/ 0 w 16"/>
                  <a:gd name="T95" fmla="*/ 10 h 19"/>
                  <a:gd name="T96" fmla="*/ 1 w 16"/>
                  <a:gd name="T9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" h="19">
                    <a:moveTo>
                      <a:pt x="1" y="11"/>
                    </a:move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4" y="12"/>
                      <a:pt x="4" y="13"/>
                    </a:cubicBezTo>
                    <a:cubicBezTo>
                      <a:pt x="4" y="13"/>
                      <a:pt x="3" y="13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5"/>
                    </a:cubicBezTo>
                    <a:cubicBezTo>
                      <a:pt x="3" y="15"/>
                      <a:pt x="4" y="15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7"/>
                      <a:pt x="4" y="17"/>
                    </a:cubicBezTo>
                    <a:cubicBezTo>
                      <a:pt x="4" y="17"/>
                      <a:pt x="5" y="17"/>
                      <a:pt x="5" y="18"/>
                    </a:cubicBezTo>
                    <a:cubicBezTo>
                      <a:pt x="5" y="18"/>
                      <a:pt x="5" y="19"/>
                      <a:pt x="6" y="19"/>
                    </a:cubicBezTo>
                    <a:cubicBezTo>
                      <a:pt x="6" y="19"/>
                      <a:pt x="6" y="19"/>
                      <a:pt x="7" y="18"/>
                    </a:cubicBezTo>
                    <a:cubicBezTo>
                      <a:pt x="7" y="18"/>
                      <a:pt x="7" y="17"/>
                      <a:pt x="7" y="17"/>
                    </a:cubicBezTo>
                    <a:cubicBezTo>
                      <a:pt x="7" y="16"/>
                      <a:pt x="7" y="16"/>
                      <a:pt x="8" y="15"/>
                    </a:cubicBezTo>
                    <a:cubicBezTo>
                      <a:pt x="8" y="15"/>
                      <a:pt x="8" y="14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0" y="13"/>
                      <a:pt x="11" y="13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2"/>
                      <a:pt x="12" y="12"/>
                      <a:pt x="13" y="12"/>
                    </a:cubicBezTo>
                    <a:cubicBezTo>
                      <a:pt x="13" y="12"/>
                      <a:pt x="13" y="11"/>
                      <a:pt x="14" y="11"/>
                    </a:cubicBezTo>
                    <a:cubicBezTo>
                      <a:pt x="14" y="11"/>
                      <a:pt x="14" y="10"/>
                      <a:pt x="15" y="10"/>
                    </a:cubicBezTo>
                    <a:cubicBezTo>
                      <a:pt x="15" y="10"/>
                      <a:pt x="15" y="9"/>
                      <a:pt x="15" y="9"/>
                    </a:cubicBezTo>
                    <a:cubicBezTo>
                      <a:pt x="15" y="8"/>
                      <a:pt x="15" y="8"/>
                      <a:pt x="15" y="7"/>
                    </a:cubicBezTo>
                    <a:cubicBezTo>
                      <a:pt x="16" y="7"/>
                      <a:pt x="16" y="7"/>
                      <a:pt x="16" y="6"/>
                    </a:cubicBezTo>
                    <a:cubicBezTo>
                      <a:pt x="16" y="6"/>
                      <a:pt x="15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4" y="4"/>
                    </a:cubicBezTo>
                    <a:cubicBezTo>
                      <a:pt x="14" y="4"/>
                      <a:pt x="14" y="3"/>
                      <a:pt x="13" y="3"/>
                    </a:cubicBezTo>
                    <a:cubicBezTo>
                      <a:pt x="13" y="3"/>
                      <a:pt x="13" y="4"/>
                      <a:pt x="12" y="4"/>
                    </a:cubicBezTo>
                    <a:cubicBezTo>
                      <a:pt x="12" y="4"/>
                      <a:pt x="12" y="4"/>
                      <a:pt x="11" y="4"/>
                    </a:cubicBezTo>
                    <a:cubicBezTo>
                      <a:pt x="11" y="4"/>
                      <a:pt x="11" y="3"/>
                      <a:pt x="11" y="3"/>
                    </a:cubicBezTo>
                    <a:cubicBezTo>
                      <a:pt x="10" y="3"/>
                      <a:pt x="10" y="3"/>
                      <a:pt x="9" y="3"/>
                    </a:cubicBezTo>
                    <a:cubicBezTo>
                      <a:pt x="9" y="3"/>
                      <a:pt x="9" y="3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6" y="1"/>
                      <a:pt x="6" y="2"/>
                    </a:cubicBezTo>
                    <a:cubicBezTo>
                      <a:pt x="5" y="2"/>
                      <a:pt x="5" y="1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4" y="4"/>
                      <a:pt x="4" y="4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0" y="7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1" y="10"/>
                      <a:pt x="1" y="1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35" name="Freeform 330"/>
              <p:cNvSpPr>
                <a:spLocks/>
              </p:cNvSpPr>
              <p:nvPr/>
            </p:nvSpPr>
            <p:spPr bwMode="auto">
              <a:xfrm>
                <a:off x="2305051" y="3594101"/>
                <a:ext cx="301625" cy="1157288"/>
              </a:xfrm>
              <a:custGeom>
                <a:avLst/>
                <a:gdLst>
                  <a:gd name="T0" fmla="*/ 25 w 28"/>
                  <a:gd name="T1" fmla="*/ 104 h 107"/>
                  <a:gd name="T2" fmla="*/ 28 w 28"/>
                  <a:gd name="T3" fmla="*/ 103 h 107"/>
                  <a:gd name="T4" fmla="*/ 23 w 28"/>
                  <a:gd name="T5" fmla="*/ 102 h 107"/>
                  <a:gd name="T6" fmla="*/ 18 w 28"/>
                  <a:gd name="T7" fmla="*/ 100 h 107"/>
                  <a:gd name="T8" fmla="*/ 16 w 28"/>
                  <a:gd name="T9" fmla="*/ 98 h 107"/>
                  <a:gd name="T10" fmla="*/ 14 w 28"/>
                  <a:gd name="T11" fmla="*/ 94 h 107"/>
                  <a:gd name="T12" fmla="*/ 14 w 28"/>
                  <a:gd name="T13" fmla="*/ 90 h 107"/>
                  <a:gd name="T14" fmla="*/ 15 w 28"/>
                  <a:gd name="T15" fmla="*/ 86 h 107"/>
                  <a:gd name="T16" fmla="*/ 14 w 28"/>
                  <a:gd name="T17" fmla="*/ 82 h 107"/>
                  <a:gd name="T18" fmla="*/ 13 w 28"/>
                  <a:gd name="T19" fmla="*/ 80 h 107"/>
                  <a:gd name="T20" fmla="*/ 11 w 28"/>
                  <a:gd name="T21" fmla="*/ 78 h 107"/>
                  <a:gd name="T22" fmla="*/ 9 w 28"/>
                  <a:gd name="T23" fmla="*/ 73 h 107"/>
                  <a:gd name="T24" fmla="*/ 8 w 28"/>
                  <a:gd name="T25" fmla="*/ 68 h 107"/>
                  <a:gd name="T26" fmla="*/ 7 w 28"/>
                  <a:gd name="T27" fmla="*/ 61 h 107"/>
                  <a:gd name="T28" fmla="*/ 8 w 28"/>
                  <a:gd name="T29" fmla="*/ 55 h 107"/>
                  <a:gd name="T30" fmla="*/ 7 w 28"/>
                  <a:gd name="T31" fmla="*/ 47 h 107"/>
                  <a:gd name="T32" fmla="*/ 6 w 28"/>
                  <a:gd name="T33" fmla="*/ 35 h 107"/>
                  <a:gd name="T34" fmla="*/ 10 w 28"/>
                  <a:gd name="T35" fmla="*/ 27 h 107"/>
                  <a:gd name="T36" fmla="*/ 12 w 28"/>
                  <a:gd name="T37" fmla="*/ 21 h 107"/>
                  <a:gd name="T38" fmla="*/ 10 w 28"/>
                  <a:gd name="T39" fmla="*/ 17 h 107"/>
                  <a:gd name="T40" fmla="*/ 11 w 28"/>
                  <a:gd name="T41" fmla="*/ 11 h 107"/>
                  <a:gd name="T42" fmla="*/ 9 w 28"/>
                  <a:gd name="T43" fmla="*/ 5 h 107"/>
                  <a:gd name="T44" fmla="*/ 5 w 28"/>
                  <a:gd name="T45" fmla="*/ 1 h 107"/>
                  <a:gd name="T46" fmla="*/ 3 w 28"/>
                  <a:gd name="T47" fmla="*/ 2 h 107"/>
                  <a:gd name="T48" fmla="*/ 0 w 28"/>
                  <a:gd name="T49" fmla="*/ 5 h 107"/>
                  <a:gd name="T50" fmla="*/ 1 w 28"/>
                  <a:gd name="T51" fmla="*/ 7 h 107"/>
                  <a:gd name="T52" fmla="*/ 3 w 28"/>
                  <a:gd name="T53" fmla="*/ 14 h 107"/>
                  <a:gd name="T54" fmla="*/ 2 w 28"/>
                  <a:gd name="T55" fmla="*/ 21 h 107"/>
                  <a:gd name="T56" fmla="*/ 3 w 28"/>
                  <a:gd name="T57" fmla="*/ 26 h 107"/>
                  <a:gd name="T58" fmla="*/ 3 w 28"/>
                  <a:gd name="T59" fmla="*/ 31 h 107"/>
                  <a:gd name="T60" fmla="*/ 2 w 28"/>
                  <a:gd name="T61" fmla="*/ 36 h 107"/>
                  <a:gd name="T62" fmla="*/ 2 w 28"/>
                  <a:gd name="T63" fmla="*/ 40 h 107"/>
                  <a:gd name="T64" fmla="*/ 3 w 28"/>
                  <a:gd name="T65" fmla="*/ 45 h 107"/>
                  <a:gd name="T66" fmla="*/ 3 w 28"/>
                  <a:gd name="T67" fmla="*/ 50 h 107"/>
                  <a:gd name="T68" fmla="*/ 3 w 28"/>
                  <a:gd name="T69" fmla="*/ 55 h 107"/>
                  <a:gd name="T70" fmla="*/ 3 w 28"/>
                  <a:gd name="T71" fmla="*/ 61 h 107"/>
                  <a:gd name="T72" fmla="*/ 4 w 28"/>
                  <a:gd name="T73" fmla="*/ 67 h 107"/>
                  <a:gd name="T74" fmla="*/ 5 w 28"/>
                  <a:gd name="T75" fmla="*/ 71 h 107"/>
                  <a:gd name="T76" fmla="*/ 8 w 28"/>
                  <a:gd name="T77" fmla="*/ 72 h 107"/>
                  <a:gd name="T78" fmla="*/ 9 w 28"/>
                  <a:gd name="T79" fmla="*/ 75 h 107"/>
                  <a:gd name="T80" fmla="*/ 9 w 28"/>
                  <a:gd name="T81" fmla="*/ 78 h 107"/>
                  <a:gd name="T82" fmla="*/ 10 w 28"/>
                  <a:gd name="T83" fmla="*/ 81 h 107"/>
                  <a:gd name="T84" fmla="*/ 10 w 28"/>
                  <a:gd name="T85" fmla="*/ 84 h 107"/>
                  <a:gd name="T86" fmla="*/ 10 w 28"/>
                  <a:gd name="T87" fmla="*/ 89 h 107"/>
                  <a:gd name="T88" fmla="*/ 13 w 28"/>
                  <a:gd name="T89" fmla="*/ 91 h 107"/>
                  <a:gd name="T90" fmla="*/ 11 w 28"/>
                  <a:gd name="T91" fmla="*/ 94 h 107"/>
                  <a:gd name="T92" fmla="*/ 13 w 28"/>
                  <a:gd name="T93" fmla="*/ 97 h 107"/>
                  <a:gd name="T94" fmla="*/ 16 w 28"/>
                  <a:gd name="T95" fmla="*/ 100 h 107"/>
                  <a:gd name="T96" fmla="*/ 18 w 28"/>
                  <a:gd name="T97" fmla="*/ 103 h 107"/>
                  <a:gd name="T98" fmla="*/ 21 w 28"/>
                  <a:gd name="T99" fmla="*/ 103 h 107"/>
                  <a:gd name="T100" fmla="*/ 22 w 28"/>
                  <a:gd name="T101" fmla="*/ 105 h 107"/>
                  <a:gd name="T102" fmla="*/ 20 w 28"/>
                  <a:gd name="T103" fmla="*/ 105 h 107"/>
                  <a:gd name="T104" fmla="*/ 23 w 28"/>
                  <a:gd name="T105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" h="107">
                    <a:moveTo>
                      <a:pt x="24" y="107"/>
                    </a:moveTo>
                    <a:cubicBezTo>
                      <a:pt x="24" y="107"/>
                      <a:pt x="24" y="106"/>
                      <a:pt x="24" y="106"/>
                    </a:cubicBezTo>
                    <a:cubicBezTo>
                      <a:pt x="24" y="106"/>
                      <a:pt x="24" y="105"/>
                      <a:pt x="25" y="105"/>
                    </a:cubicBezTo>
                    <a:cubicBezTo>
                      <a:pt x="25" y="105"/>
                      <a:pt x="25" y="105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6" y="103"/>
                      <a:pt x="26" y="103"/>
                      <a:pt x="26" y="103"/>
                    </a:cubicBezTo>
                    <a:cubicBezTo>
                      <a:pt x="26" y="103"/>
                      <a:pt x="27" y="103"/>
                      <a:pt x="27" y="103"/>
                    </a:cubicBezTo>
                    <a:cubicBezTo>
                      <a:pt x="28" y="103"/>
                      <a:pt x="28" y="103"/>
                      <a:pt x="28" y="103"/>
                    </a:cubicBezTo>
                    <a:cubicBezTo>
                      <a:pt x="27" y="102"/>
                      <a:pt x="27" y="102"/>
                      <a:pt x="27" y="102"/>
                    </a:cubicBezTo>
                    <a:cubicBezTo>
                      <a:pt x="27" y="102"/>
                      <a:pt x="27" y="102"/>
                      <a:pt x="26" y="102"/>
                    </a:cubicBezTo>
                    <a:cubicBezTo>
                      <a:pt x="25" y="102"/>
                      <a:pt x="25" y="101"/>
                      <a:pt x="24" y="101"/>
                    </a:cubicBezTo>
                    <a:cubicBezTo>
                      <a:pt x="24" y="101"/>
                      <a:pt x="24" y="102"/>
                      <a:pt x="23" y="102"/>
                    </a:cubicBezTo>
                    <a:cubicBezTo>
                      <a:pt x="22" y="102"/>
                      <a:pt x="22" y="102"/>
                      <a:pt x="21" y="102"/>
                    </a:cubicBezTo>
                    <a:cubicBezTo>
                      <a:pt x="20" y="101"/>
                      <a:pt x="20" y="101"/>
                      <a:pt x="19" y="101"/>
                    </a:cubicBezTo>
                    <a:cubicBezTo>
                      <a:pt x="19" y="101"/>
                      <a:pt x="19" y="101"/>
                      <a:pt x="19" y="100"/>
                    </a:cubicBezTo>
                    <a:cubicBezTo>
                      <a:pt x="18" y="100"/>
                      <a:pt x="18" y="100"/>
                      <a:pt x="18" y="100"/>
                    </a:cubicBezTo>
                    <a:cubicBezTo>
                      <a:pt x="18" y="99"/>
                      <a:pt x="19" y="99"/>
                      <a:pt x="18" y="98"/>
                    </a:cubicBezTo>
                    <a:cubicBezTo>
                      <a:pt x="18" y="98"/>
                      <a:pt x="18" y="98"/>
                      <a:pt x="18" y="98"/>
                    </a:cubicBezTo>
                    <a:cubicBezTo>
                      <a:pt x="17" y="98"/>
                      <a:pt x="17" y="98"/>
                      <a:pt x="17" y="98"/>
                    </a:cubicBezTo>
                    <a:cubicBezTo>
                      <a:pt x="16" y="98"/>
                      <a:pt x="16" y="98"/>
                      <a:pt x="16" y="98"/>
                    </a:cubicBezTo>
                    <a:cubicBezTo>
                      <a:pt x="15" y="97"/>
                      <a:pt x="16" y="97"/>
                      <a:pt x="16" y="96"/>
                    </a:cubicBezTo>
                    <a:cubicBezTo>
                      <a:pt x="15" y="96"/>
                      <a:pt x="15" y="97"/>
                      <a:pt x="14" y="96"/>
                    </a:cubicBezTo>
                    <a:cubicBezTo>
                      <a:pt x="14" y="96"/>
                      <a:pt x="14" y="96"/>
                      <a:pt x="14" y="95"/>
                    </a:cubicBezTo>
                    <a:cubicBezTo>
                      <a:pt x="14" y="95"/>
                      <a:pt x="13" y="94"/>
                      <a:pt x="14" y="94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93"/>
                      <a:pt x="14" y="94"/>
                      <a:pt x="15" y="93"/>
                    </a:cubicBezTo>
                    <a:cubicBezTo>
                      <a:pt x="15" y="92"/>
                      <a:pt x="15" y="92"/>
                      <a:pt x="15" y="91"/>
                    </a:cubicBezTo>
                    <a:cubicBezTo>
                      <a:pt x="15" y="90"/>
                      <a:pt x="14" y="90"/>
                      <a:pt x="14" y="90"/>
                    </a:cubicBezTo>
                    <a:cubicBezTo>
                      <a:pt x="14" y="89"/>
                      <a:pt x="15" y="89"/>
                      <a:pt x="15" y="89"/>
                    </a:cubicBezTo>
                    <a:cubicBezTo>
                      <a:pt x="15" y="88"/>
                      <a:pt x="15" y="88"/>
                      <a:pt x="15" y="88"/>
                    </a:cubicBezTo>
                    <a:cubicBezTo>
                      <a:pt x="14" y="87"/>
                      <a:pt x="14" y="87"/>
                      <a:pt x="14" y="87"/>
                    </a:cubicBezTo>
                    <a:cubicBezTo>
                      <a:pt x="14" y="87"/>
                      <a:pt x="15" y="87"/>
                      <a:pt x="15" y="86"/>
                    </a:cubicBezTo>
                    <a:cubicBezTo>
                      <a:pt x="15" y="86"/>
                      <a:pt x="15" y="86"/>
                      <a:pt x="15" y="86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84"/>
                      <a:pt x="14" y="84"/>
                      <a:pt x="14" y="83"/>
                    </a:cubicBezTo>
                    <a:cubicBezTo>
                      <a:pt x="14" y="83"/>
                      <a:pt x="14" y="83"/>
                      <a:pt x="14" y="82"/>
                    </a:cubicBezTo>
                    <a:cubicBezTo>
                      <a:pt x="14" y="82"/>
                      <a:pt x="13" y="82"/>
                      <a:pt x="13" y="81"/>
                    </a:cubicBezTo>
                    <a:cubicBezTo>
                      <a:pt x="13" y="81"/>
                      <a:pt x="14" y="81"/>
                      <a:pt x="14" y="81"/>
                    </a:cubicBezTo>
                    <a:cubicBezTo>
                      <a:pt x="14" y="81"/>
                      <a:pt x="14" y="80"/>
                      <a:pt x="14" y="80"/>
                    </a:cubicBezTo>
                    <a:cubicBezTo>
                      <a:pt x="13" y="80"/>
                      <a:pt x="13" y="80"/>
                      <a:pt x="13" y="80"/>
                    </a:cubicBezTo>
                    <a:cubicBezTo>
                      <a:pt x="13" y="81"/>
                      <a:pt x="13" y="81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ubicBezTo>
                      <a:pt x="12" y="80"/>
                      <a:pt x="12" y="80"/>
                      <a:pt x="12" y="79"/>
                    </a:cubicBezTo>
                    <a:cubicBezTo>
                      <a:pt x="12" y="79"/>
                      <a:pt x="12" y="79"/>
                      <a:pt x="11" y="78"/>
                    </a:cubicBezTo>
                    <a:cubicBezTo>
                      <a:pt x="11" y="78"/>
                      <a:pt x="11" y="77"/>
                      <a:pt x="11" y="77"/>
                    </a:cubicBezTo>
                    <a:cubicBezTo>
                      <a:pt x="11" y="77"/>
                      <a:pt x="10" y="77"/>
                      <a:pt x="10" y="76"/>
                    </a:cubicBezTo>
                    <a:cubicBezTo>
                      <a:pt x="10" y="76"/>
                      <a:pt x="10" y="75"/>
                      <a:pt x="10" y="74"/>
                    </a:cubicBezTo>
                    <a:cubicBezTo>
                      <a:pt x="10" y="74"/>
                      <a:pt x="10" y="74"/>
                      <a:pt x="9" y="73"/>
                    </a:cubicBezTo>
                    <a:cubicBezTo>
                      <a:pt x="9" y="73"/>
                      <a:pt x="9" y="73"/>
                      <a:pt x="9" y="72"/>
                    </a:cubicBezTo>
                    <a:cubicBezTo>
                      <a:pt x="9" y="72"/>
                      <a:pt x="9" y="72"/>
                      <a:pt x="9" y="71"/>
                    </a:cubicBezTo>
                    <a:cubicBezTo>
                      <a:pt x="9" y="71"/>
                      <a:pt x="8" y="70"/>
                      <a:pt x="8" y="69"/>
                    </a:cubicBezTo>
                    <a:cubicBezTo>
                      <a:pt x="8" y="69"/>
                      <a:pt x="8" y="69"/>
                      <a:pt x="8" y="68"/>
                    </a:cubicBezTo>
                    <a:cubicBezTo>
                      <a:pt x="8" y="67"/>
                      <a:pt x="8" y="66"/>
                      <a:pt x="8" y="65"/>
                    </a:cubicBezTo>
                    <a:cubicBezTo>
                      <a:pt x="9" y="64"/>
                      <a:pt x="9" y="64"/>
                      <a:pt x="9" y="63"/>
                    </a:cubicBezTo>
                    <a:cubicBezTo>
                      <a:pt x="10" y="63"/>
                      <a:pt x="9" y="62"/>
                      <a:pt x="8" y="61"/>
                    </a:cubicBezTo>
                    <a:cubicBezTo>
                      <a:pt x="8" y="61"/>
                      <a:pt x="7" y="61"/>
                      <a:pt x="7" y="61"/>
                    </a:cubicBezTo>
                    <a:cubicBezTo>
                      <a:pt x="7" y="60"/>
                      <a:pt x="7" y="59"/>
                      <a:pt x="7" y="59"/>
                    </a:cubicBezTo>
                    <a:cubicBezTo>
                      <a:pt x="7" y="58"/>
                      <a:pt x="7" y="57"/>
                      <a:pt x="8" y="57"/>
                    </a:cubicBezTo>
                    <a:cubicBezTo>
                      <a:pt x="8" y="56"/>
                      <a:pt x="8" y="57"/>
                      <a:pt x="8" y="56"/>
                    </a:cubicBezTo>
                    <a:cubicBezTo>
                      <a:pt x="9" y="56"/>
                      <a:pt x="8" y="55"/>
                      <a:pt x="8" y="55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1"/>
                      <a:pt x="7" y="51"/>
                      <a:pt x="7" y="50"/>
                    </a:cubicBezTo>
                    <a:cubicBezTo>
                      <a:pt x="7" y="49"/>
                      <a:pt x="7" y="48"/>
                      <a:pt x="7" y="47"/>
                    </a:cubicBezTo>
                    <a:cubicBezTo>
                      <a:pt x="7" y="46"/>
                      <a:pt x="7" y="45"/>
                      <a:pt x="6" y="44"/>
                    </a:cubicBezTo>
                    <a:cubicBezTo>
                      <a:pt x="6" y="43"/>
                      <a:pt x="6" y="42"/>
                      <a:pt x="6" y="41"/>
                    </a:cubicBezTo>
                    <a:cubicBezTo>
                      <a:pt x="6" y="40"/>
                      <a:pt x="5" y="39"/>
                      <a:pt x="5" y="38"/>
                    </a:cubicBezTo>
                    <a:cubicBezTo>
                      <a:pt x="5" y="37"/>
                      <a:pt x="5" y="36"/>
                      <a:pt x="6" y="35"/>
                    </a:cubicBezTo>
                    <a:cubicBezTo>
                      <a:pt x="6" y="34"/>
                      <a:pt x="7" y="34"/>
                      <a:pt x="7" y="33"/>
                    </a:cubicBezTo>
                    <a:cubicBezTo>
                      <a:pt x="8" y="32"/>
                      <a:pt x="8" y="31"/>
                      <a:pt x="9" y="30"/>
                    </a:cubicBezTo>
                    <a:cubicBezTo>
                      <a:pt x="9" y="30"/>
                      <a:pt x="9" y="29"/>
                      <a:pt x="10" y="29"/>
                    </a:cubicBezTo>
                    <a:cubicBezTo>
                      <a:pt x="10" y="28"/>
                      <a:pt x="10" y="28"/>
                      <a:pt x="10" y="27"/>
                    </a:cubicBezTo>
                    <a:cubicBezTo>
                      <a:pt x="11" y="27"/>
                      <a:pt x="11" y="26"/>
                      <a:pt x="11" y="26"/>
                    </a:cubicBezTo>
                    <a:cubicBezTo>
                      <a:pt x="11" y="25"/>
                      <a:pt x="11" y="25"/>
                      <a:pt x="11" y="24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2" y="22"/>
                      <a:pt x="12" y="21"/>
                    </a:cubicBezTo>
                    <a:cubicBezTo>
                      <a:pt x="12" y="21"/>
                      <a:pt x="12" y="21"/>
                      <a:pt x="12" y="20"/>
                    </a:cubicBezTo>
                    <a:cubicBezTo>
                      <a:pt x="12" y="19"/>
                      <a:pt x="12" y="18"/>
                      <a:pt x="12" y="17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7"/>
                      <a:pt x="11" y="17"/>
                      <a:pt x="10" y="17"/>
                    </a:cubicBezTo>
                    <a:cubicBezTo>
                      <a:pt x="10" y="16"/>
                      <a:pt x="10" y="16"/>
                      <a:pt x="10" y="15"/>
                    </a:cubicBezTo>
                    <a:cubicBezTo>
                      <a:pt x="10" y="15"/>
                      <a:pt x="10" y="14"/>
                      <a:pt x="11" y="14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1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10" y="8"/>
                      <a:pt x="10" y="8"/>
                    </a:cubicBezTo>
                    <a:cubicBezTo>
                      <a:pt x="10" y="7"/>
                      <a:pt x="9" y="6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4" y="1"/>
                      <a:pt x="3" y="1"/>
                      <a:pt x="3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2" y="9"/>
                      <a:pt x="2" y="10"/>
                      <a:pt x="2" y="11"/>
                    </a:cubicBezTo>
                    <a:cubicBezTo>
                      <a:pt x="2" y="12"/>
                      <a:pt x="2" y="12"/>
                      <a:pt x="2" y="13"/>
                    </a:cubicBezTo>
                    <a:cubicBezTo>
                      <a:pt x="2" y="14"/>
                      <a:pt x="3" y="14"/>
                      <a:pt x="3" y="14"/>
                    </a:cubicBezTo>
                    <a:cubicBezTo>
                      <a:pt x="3" y="15"/>
                      <a:pt x="2" y="16"/>
                      <a:pt x="2" y="16"/>
                    </a:cubicBezTo>
                    <a:cubicBezTo>
                      <a:pt x="2" y="17"/>
                      <a:pt x="2" y="18"/>
                      <a:pt x="2" y="18"/>
                    </a:cubicBezTo>
                    <a:cubicBezTo>
                      <a:pt x="2" y="19"/>
                      <a:pt x="1" y="19"/>
                      <a:pt x="1" y="20"/>
                    </a:cubicBezTo>
                    <a:cubicBezTo>
                      <a:pt x="2" y="20"/>
                      <a:pt x="2" y="20"/>
                      <a:pt x="2" y="21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2" y="24"/>
                      <a:pt x="2" y="25"/>
                    </a:cubicBezTo>
                    <a:cubicBezTo>
                      <a:pt x="2" y="25"/>
                      <a:pt x="3" y="25"/>
                      <a:pt x="3" y="26"/>
                    </a:cubicBezTo>
                    <a:cubicBezTo>
                      <a:pt x="3" y="26"/>
                      <a:pt x="3" y="26"/>
                      <a:pt x="3" y="27"/>
                    </a:cubicBezTo>
                    <a:cubicBezTo>
                      <a:pt x="2" y="27"/>
                      <a:pt x="3" y="27"/>
                      <a:pt x="3" y="28"/>
                    </a:cubicBezTo>
                    <a:cubicBezTo>
                      <a:pt x="3" y="28"/>
                      <a:pt x="3" y="29"/>
                      <a:pt x="3" y="29"/>
                    </a:cubicBezTo>
                    <a:cubicBezTo>
                      <a:pt x="3" y="30"/>
                      <a:pt x="3" y="30"/>
                      <a:pt x="3" y="31"/>
                    </a:cubicBezTo>
                    <a:cubicBezTo>
                      <a:pt x="3" y="31"/>
                      <a:pt x="3" y="31"/>
                      <a:pt x="3" y="32"/>
                    </a:cubicBezTo>
                    <a:cubicBezTo>
                      <a:pt x="3" y="32"/>
                      <a:pt x="3" y="33"/>
                      <a:pt x="3" y="33"/>
                    </a:cubicBezTo>
                    <a:cubicBezTo>
                      <a:pt x="3" y="34"/>
                      <a:pt x="3" y="34"/>
                      <a:pt x="3" y="35"/>
                    </a:cubicBezTo>
                    <a:cubicBezTo>
                      <a:pt x="3" y="35"/>
                      <a:pt x="2" y="35"/>
                      <a:pt x="2" y="36"/>
                    </a:cubicBezTo>
                    <a:cubicBezTo>
                      <a:pt x="2" y="36"/>
                      <a:pt x="2" y="36"/>
                      <a:pt x="2" y="37"/>
                    </a:cubicBezTo>
                    <a:cubicBezTo>
                      <a:pt x="2" y="37"/>
                      <a:pt x="2" y="37"/>
                      <a:pt x="3" y="37"/>
                    </a:cubicBezTo>
                    <a:cubicBezTo>
                      <a:pt x="3" y="38"/>
                      <a:pt x="3" y="38"/>
                      <a:pt x="3" y="39"/>
                    </a:cubicBezTo>
                    <a:cubicBezTo>
                      <a:pt x="3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2"/>
                    </a:cubicBezTo>
                    <a:cubicBezTo>
                      <a:pt x="2" y="43"/>
                      <a:pt x="2" y="43"/>
                      <a:pt x="2" y="44"/>
                    </a:cubicBezTo>
                    <a:cubicBezTo>
                      <a:pt x="3" y="44"/>
                      <a:pt x="3" y="44"/>
                      <a:pt x="3" y="45"/>
                    </a:cubicBezTo>
                    <a:cubicBezTo>
                      <a:pt x="3" y="46"/>
                      <a:pt x="3" y="46"/>
                      <a:pt x="3" y="47"/>
                    </a:cubicBezTo>
                    <a:cubicBezTo>
                      <a:pt x="3" y="47"/>
                      <a:pt x="4" y="47"/>
                      <a:pt x="4" y="48"/>
                    </a:cubicBezTo>
                    <a:cubicBezTo>
                      <a:pt x="4" y="48"/>
                      <a:pt x="4" y="49"/>
                      <a:pt x="4" y="49"/>
                    </a:cubicBezTo>
                    <a:cubicBezTo>
                      <a:pt x="4" y="49"/>
                      <a:pt x="3" y="50"/>
                      <a:pt x="3" y="50"/>
                    </a:cubicBezTo>
                    <a:cubicBezTo>
                      <a:pt x="3" y="51"/>
                      <a:pt x="3" y="51"/>
                      <a:pt x="3" y="52"/>
                    </a:cubicBezTo>
                    <a:cubicBezTo>
                      <a:pt x="3" y="53"/>
                      <a:pt x="3" y="53"/>
                      <a:pt x="3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3" y="54"/>
                      <a:pt x="3" y="54"/>
                      <a:pt x="3" y="55"/>
                    </a:cubicBezTo>
                    <a:cubicBezTo>
                      <a:pt x="3" y="56"/>
                      <a:pt x="3" y="56"/>
                      <a:pt x="3" y="57"/>
                    </a:cubicBezTo>
                    <a:cubicBezTo>
                      <a:pt x="3" y="57"/>
                      <a:pt x="3" y="58"/>
                      <a:pt x="3" y="58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60"/>
                      <a:pt x="2" y="60"/>
                      <a:pt x="3" y="61"/>
                    </a:cubicBezTo>
                    <a:cubicBezTo>
                      <a:pt x="3" y="62"/>
                      <a:pt x="3" y="62"/>
                      <a:pt x="3" y="62"/>
                    </a:cubicBezTo>
                    <a:cubicBezTo>
                      <a:pt x="4" y="63"/>
                      <a:pt x="4" y="63"/>
                      <a:pt x="4" y="64"/>
                    </a:cubicBezTo>
                    <a:cubicBezTo>
                      <a:pt x="4" y="64"/>
                      <a:pt x="4" y="65"/>
                      <a:pt x="4" y="66"/>
                    </a:cubicBezTo>
                    <a:cubicBezTo>
                      <a:pt x="4" y="66"/>
                      <a:pt x="4" y="66"/>
                      <a:pt x="4" y="67"/>
                    </a:cubicBezTo>
                    <a:cubicBezTo>
                      <a:pt x="4" y="67"/>
                      <a:pt x="4" y="67"/>
                      <a:pt x="4" y="68"/>
                    </a:cubicBezTo>
                    <a:cubicBezTo>
                      <a:pt x="4" y="68"/>
                      <a:pt x="4" y="68"/>
                      <a:pt x="4" y="69"/>
                    </a:cubicBezTo>
                    <a:cubicBezTo>
                      <a:pt x="4" y="69"/>
                      <a:pt x="4" y="70"/>
                      <a:pt x="4" y="70"/>
                    </a:cubicBezTo>
                    <a:cubicBezTo>
                      <a:pt x="4" y="70"/>
                      <a:pt x="4" y="71"/>
                      <a:pt x="5" y="71"/>
                    </a:cubicBezTo>
                    <a:cubicBezTo>
                      <a:pt x="5" y="71"/>
                      <a:pt x="5" y="72"/>
                      <a:pt x="5" y="72"/>
                    </a:cubicBezTo>
                    <a:cubicBezTo>
                      <a:pt x="5" y="72"/>
                      <a:pt x="6" y="73"/>
                      <a:pt x="6" y="73"/>
                    </a:cubicBezTo>
                    <a:cubicBezTo>
                      <a:pt x="6" y="73"/>
                      <a:pt x="6" y="72"/>
                      <a:pt x="7" y="72"/>
                    </a:cubicBezTo>
                    <a:cubicBezTo>
                      <a:pt x="7" y="72"/>
                      <a:pt x="7" y="72"/>
                      <a:pt x="8" y="72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8" y="74"/>
                      <a:pt x="8" y="74"/>
                      <a:pt x="9" y="74"/>
                    </a:cubicBezTo>
                    <a:cubicBezTo>
                      <a:pt x="9" y="74"/>
                      <a:pt x="9" y="74"/>
                      <a:pt x="9" y="74"/>
                    </a:cubicBezTo>
                    <a:cubicBezTo>
                      <a:pt x="9" y="75"/>
                      <a:pt x="9" y="75"/>
                      <a:pt x="9" y="75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9" y="77"/>
                      <a:pt x="8" y="78"/>
                      <a:pt x="9" y="78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10" y="78"/>
                      <a:pt x="9" y="79"/>
                      <a:pt x="9" y="80"/>
                    </a:cubicBezTo>
                    <a:cubicBezTo>
                      <a:pt x="9" y="80"/>
                      <a:pt x="9" y="80"/>
                      <a:pt x="10" y="80"/>
                    </a:cubicBezTo>
                    <a:cubicBezTo>
                      <a:pt x="10" y="80"/>
                      <a:pt x="10" y="80"/>
                      <a:pt x="10" y="80"/>
                    </a:cubicBezTo>
                    <a:cubicBezTo>
                      <a:pt x="10" y="80"/>
                      <a:pt x="10" y="81"/>
                      <a:pt x="10" y="81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1" y="82"/>
                      <a:pt x="11" y="82"/>
                      <a:pt x="11" y="82"/>
                    </a:cubicBezTo>
                    <a:cubicBezTo>
                      <a:pt x="10" y="83"/>
                      <a:pt x="10" y="83"/>
                      <a:pt x="10" y="83"/>
                    </a:cubicBezTo>
                    <a:cubicBezTo>
                      <a:pt x="10" y="83"/>
                      <a:pt x="10" y="84"/>
                      <a:pt x="10" y="84"/>
                    </a:cubicBezTo>
                    <a:cubicBezTo>
                      <a:pt x="10" y="84"/>
                      <a:pt x="10" y="85"/>
                      <a:pt x="10" y="85"/>
                    </a:cubicBezTo>
                    <a:cubicBezTo>
                      <a:pt x="10" y="85"/>
                      <a:pt x="10" y="86"/>
                      <a:pt x="10" y="87"/>
                    </a:cubicBezTo>
                    <a:cubicBezTo>
                      <a:pt x="10" y="87"/>
                      <a:pt x="11" y="88"/>
                      <a:pt x="10" y="88"/>
                    </a:cubicBezTo>
                    <a:cubicBezTo>
                      <a:pt x="10" y="89"/>
                      <a:pt x="10" y="89"/>
                      <a:pt x="10" y="89"/>
                    </a:cubicBezTo>
                    <a:cubicBezTo>
                      <a:pt x="10" y="89"/>
                      <a:pt x="10" y="89"/>
                      <a:pt x="10" y="90"/>
                    </a:cubicBezTo>
                    <a:cubicBezTo>
                      <a:pt x="11" y="90"/>
                      <a:pt x="10" y="90"/>
                      <a:pt x="11" y="91"/>
                    </a:cubicBezTo>
                    <a:cubicBezTo>
                      <a:pt x="11" y="91"/>
                      <a:pt x="11" y="90"/>
                      <a:pt x="12" y="91"/>
                    </a:cubicBezTo>
                    <a:cubicBezTo>
                      <a:pt x="12" y="91"/>
                      <a:pt x="13" y="91"/>
                      <a:pt x="13" y="91"/>
                    </a:cubicBezTo>
                    <a:cubicBezTo>
                      <a:pt x="13" y="91"/>
                      <a:pt x="12" y="91"/>
                      <a:pt x="12" y="92"/>
                    </a:cubicBezTo>
                    <a:cubicBezTo>
                      <a:pt x="12" y="92"/>
                      <a:pt x="12" y="92"/>
                      <a:pt x="11" y="93"/>
                    </a:cubicBezTo>
                    <a:cubicBezTo>
                      <a:pt x="11" y="93"/>
                      <a:pt x="11" y="94"/>
                      <a:pt x="11" y="94"/>
                    </a:cubicBezTo>
                    <a:cubicBezTo>
                      <a:pt x="11" y="94"/>
                      <a:pt x="11" y="94"/>
                      <a:pt x="11" y="94"/>
                    </a:cubicBezTo>
                    <a:cubicBezTo>
                      <a:pt x="12" y="94"/>
                      <a:pt x="12" y="94"/>
                      <a:pt x="12" y="95"/>
                    </a:cubicBezTo>
                    <a:cubicBezTo>
                      <a:pt x="12" y="95"/>
                      <a:pt x="13" y="95"/>
                      <a:pt x="13" y="95"/>
                    </a:cubicBezTo>
                    <a:cubicBezTo>
                      <a:pt x="13" y="96"/>
                      <a:pt x="13" y="96"/>
                      <a:pt x="13" y="97"/>
                    </a:cubicBezTo>
                    <a:cubicBezTo>
                      <a:pt x="13" y="97"/>
                      <a:pt x="13" y="97"/>
                      <a:pt x="13" y="97"/>
                    </a:cubicBezTo>
                    <a:cubicBezTo>
                      <a:pt x="13" y="97"/>
                      <a:pt x="14" y="97"/>
                      <a:pt x="14" y="97"/>
                    </a:cubicBezTo>
                    <a:cubicBezTo>
                      <a:pt x="14" y="98"/>
                      <a:pt x="14" y="98"/>
                      <a:pt x="14" y="99"/>
                    </a:cubicBezTo>
                    <a:cubicBezTo>
                      <a:pt x="15" y="99"/>
                      <a:pt x="15" y="99"/>
                      <a:pt x="15" y="100"/>
                    </a:cubicBezTo>
                    <a:cubicBezTo>
                      <a:pt x="15" y="100"/>
                      <a:pt x="15" y="100"/>
                      <a:pt x="16" y="100"/>
                    </a:cubicBezTo>
                    <a:cubicBezTo>
                      <a:pt x="16" y="100"/>
                      <a:pt x="16" y="101"/>
                      <a:pt x="16" y="101"/>
                    </a:cubicBezTo>
                    <a:cubicBezTo>
                      <a:pt x="17" y="101"/>
                      <a:pt x="17" y="101"/>
                      <a:pt x="17" y="102"/>
                    </a:cubicBezTo>
                    <a:cubicBezTo>
                      <a:pt x="17" y="102"/>
                      <a:pt x="17" y="102"/>
                      <a:pt x="17" y="102"/>
                    </a:cubicBezTo>
                    <a:cubicBezTo>
                      <a:pt x="18" y="103"/>
                      <a:pt x="18" y="103"/>
                      <a:pt x="18" y="103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9" y="104"/>
                      <a:pt x="19" y="104"/>
                      <a:pt x="19" y="103"/>
                    </a:cubicBezTo>
                    <a:cubicBezTo>
                      <a:pt x="20" y="103"/>
                      <a:pt x="20" y="103"/>
                      <a:pt x="21" y="103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2" y="103"/>
                      <a:pt x="22" y="103"/>
                      <a:pt x="22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5"/>
                      <a:pt x="22" y="104"/>
                      <a:pt x="21" y="104"/>
                    </a:cubicBezTo>
                    <a:cubicBezTo>
                      <a:pt x="21" y="104"/>
                      <a:pt x="20" y="104"/>
                      <a:pt x="20" y="104"/>
                    </a:cubicBezTo>
                    <a:cubicBezTo>
                      <a:pt x="20" y="104"/>
                      <a:pt x="20" y="104"/>
                      <a:pt x="20" y="105"/>
                    </a:cubicBezTo>
                    <a:cubicBezTo>
                      <a:pt x="20" y="105"/>
                      <a:pt x="20" y="105"/>
                      <a:pt x="20" y="105"/>
                    </a:cubicBezTo>
                    <a:cubicBezTo>
                      <a:pt x="21" y="106"/>
                      <a:pt x="21" y="105"/>
                      <a:pt x="21" y="106"/>
                    </a:cubicBezTo>
                    <a:cubicBezTo>
                      <a:pt x="21" y="106"/>
                      <a:pt x="20" y="106"/>
                      <a:pt x="20" y="106"/>
                    </a:cubicBezTo>
                    <a:cubicBezTo>
                      <a:pt x="20" y="107"/>
                      <a:pt x="21" y="106"/>
                      <a:pt x="21" y="107"/>
                    </a:cubicBezTo>
                    <a:cubicBezTo>
                      <a:pt x="22" y="107"/>
                      <a:pt x="22" y="107"/>
                      <a:pt x="23" y="107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4" y="107"/>
                      <a:pt x="24" y="107"/>
                      <a:pt x="24" y="107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36" name="Freeform 331"/>
              <p:cNvSpPr>
                <a:spLocks/>
              </p:cNvSpPr>
              <p:nvPr/>
            </p:nvSpPr>
            <p:spPr bwMode="auto">
              <a:xfrm>
                <a:off x="1700214" y="3076576"/>
                <a:ext cx="20638" cy="42863"/>
              </a:xfrm>
              <a:custGeom>
                <a:avLst/>
                <a:gdLst>
                  <a:gd name="T0" fmla="*/ 1 w 2"/>
                  <a:gd name="T1" fmla="*/ 1 h 4"/>
                  <a:gd name="T2" fmla="*/ 0 w 2"/>
                  <a:gd name="T3" fmla="*/ 0 h 4"/>
                  <a:gd name="T4" fmla="*/ 0 w 2"/>
                  <a:gd name="T5" fmla="*/ 1 h 4"/>
                  <a:gd name="T6" fmla="*/ 0 w 2"/>
                  <a:gd name="T7" fmla="*/ 2 h 4"/>
                  <a:gd name="T8" fmla="*/ 0 w 2"/>
                  <a:gd name="T9" fmla="*/ 2 h 4"/>
                  <a:gd name="T10" fmla="*/ 0 w 2"/>
                  <a:gd name="T11" fmla="*/ 3 h 4"/>
                  <a:gd name="T12" fmla="*/ 0 w 2"/>
                  <a:gd name="T13" fmla="*/ 4 h 4"/>
                  <a:gd name="T14" fmla="*/ 0 w 2"/>
                  <a:gd name="T15" fmla="*/ 4 h 4"/>
                  <a:gd name="T16" fmla="*/ 1 w 2"/>
                  <a:gd name="T17" fmla="*/ 4 h 4"/>
                  <a:gd name="T18" fmla="*/ 2 w 2"/>
                  <a:gd name="T19" fmla="*/ 3 h 4"/>
                  <a:gd name="T20" fmla="*/ 2 w 2"/>
                  <a:gd name="T21" fmla="*/ 2 h 4"/>
                  <a:gd name="T22" fmla="*/ 1 w 2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4">
                    <a:moveTo>
                      <a:pt x="1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1"/>
                      <a:pt x="1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37" name="Freeform 332"/>
              <p:cNvSpPr>
                <a:spLocks/>
              </p:cNvSpPr>
              <p:nvPr/>
            </p:nvSpPr>
            <p:spPr bwMode="auto">
              <a:xfrm>
                <a:off x="1731964" y="3097214"/>
                <a:ext cx="11113" cy="22225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  <a:gd name="T6" fmla="*/ 0 w 1"/>
                  <a:gd name="T7" fmla="*/ 1 h 2"/>
                  <a:gd name="T8" fmla="*/ 0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38" name="Freeform 333"/>
              <p:cNvSpPr>
                <a:spLocks/>
              </p:cNvSpPr>
              <p:nvPr/>
            </p:nvSpPr>
            <p:spPr bwMode="auto">
              <a:xfrm>
                <a:off x="1754189" y="310832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39" name="Freeform 334"/>
              <p:cNvSpPr>
                <a:spLocks/>
              </p:cNvSpPr>
              <p:nvPr/>
            </p:nvSpPr>
            <p:spPr bwMode="auto">
              <a:xfrm>
                <a:off x="2359026" y="4384676"/>
                <a:ext cx="20638" cy="5397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4 h 5"/>
                  <a:gd name="T4" fmla="*/ 2 w 2"/>
                  <a:gd name="T5" fmla="*/ 3 h 5"/>
                  <a:gd name="T6" fmla="*/ 2 w 2"/>
                  <a:gd name="T7" fmla="*/ 2 h 5"/>
                  <a:gd name="T8" fmla="*/ 2 w 2"/>
                  <a:gd name="T9" fmla="*/ 1 h 5"/>
                  <a:gd name="T10" fmla="*/ 1 w 2"/>
                  <a:gd name="T11" fmla="*/ 1 h 5"/>
                  <a:gd name="T12" fmla="*/ 0 w 2"/>
                  <a:gd name="T13" fmla="*/ 1 h 5"/>
                  <a:gd name="T14" fmla="*/ 0 w 2"/>
                  <a:gd name="T15" fmla="*/ 1 h 5"/>
                  <a:gd name="T16" fmla="*/ 0 w 2"/>
                  <a:gd name="T17" fmla="*/ 2 h 5"/>
                  <a:gd name="T18" fmla="*/ 0 w 2"/>
                  <a:gd name="T19" fmla="*/ 3 h 5"/>
                  <a:gd name="T20" fmla="*/ 0 w 2"/>
                  <a:gd name="T21" fmla="*/ 4 h 5"/>
                  <a:gd name="T22" fmla="*/ 0 w 2"/>
                  <a:gd name="T23" fmla="*/ 5 h 5"/>
                  <a:gd name="T24" fmla="*/ 1 w 2"/>
                  <a:gd name="T25" fmla="*/ 5 h 5"/>
                  <a:gd name="T26" fmla="*/ 2 w 2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cubicBezTo>
                      <a:pt x="2" y="5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40" name="Freeform 335"/>
              <p:cNvSpPr>
                <a:spLocks/>
              </p:cNvSpPr>
              <p:nvPr/>
            </p:nvSpPr>
            <p:spPr bwMode="auto">
              <a:xfrm>
                <a:off x="2401889" y="4470401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1 h 1"/>
                  <a:gd name="T12" fmla="*/ 1 w 1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41" name="Freeform 336"/>
              <p:cNvSpPr>
                <a:spLocks/>
              </p:cNvSpPr>
              <p:nvPr/>
            </p:nvSpPr>
            <p:spPr bwMode="auto">
              <a:xfrm>
                <a:off x="2379664" y="4481514"/>
                <a:ext cx="22225" cy="2063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0 w 2"/>
                  <a:gd name="T5" fmla="*/ 1 h 2"/>
                  <a:gd name="T6" fmla="*/ 1 w 2"/>
                  <a:gd name="T7" fmla="*/ 2 h 2"/>
                  <a:gd name="T8" fmla="*/ 2 w 2"/>
                  <a:gd name="T9" fmla="*/ 1 h 2"/>
                  <a:gd name="T10" fmla="*/ 2 w 2"/>
                  <a:gd name="T11" fmla="*/ 1 h 2"/>
                  <a:gd name="T12" fmla="*/ 1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42" name="Freeform 337"/>
              <p:cNvSpPr>
                <a:spLocks/>
              </p:cNvSpPr>
              <p:nvPr/>
            </p:nvSpPr>
            <p:spPr bwMode="auto">
              <a:xfrm>
                <a:off x="2368551" y="4513264"/>
                <a:ext cx="44450" cy="22225"/>
              </a:xfrm>
              <a:custGeom>
                <a:avLst/>
                <a:gdLst>
                  <a:gd name="T0" fmla="*/ 3 w 4"/>
                  <a:gd name="T1" fmla="*/ 2 h 2"/>
                  <a:gd name="T2" fmla="*/ 4 w 4"/>
                  <a:gd name="T3" fmla="*/ 2 h 2"/>
                  <a:gd name="T4" fmla="*/ 4 w 4"/>
                  <a:gd name="T5" fmla="*/ 1 h 2"/>
                  <a:gd name="T6" fmla="*/ 3 w 4"/>
                  <a:gd name="T7" fmla="*/ 0 h 2"/>
                  <a:gd name="T8" fmla="*/ 2 w 4"/>
                  <a:gd name="T9" fmla="*/ 0 h 2"/>
                  <a:gd name="T10" fmla="*/ 2 w 4"/>
                  <a:gd name="T11" fmla="*/ 1 h 2"/>
                  <a:gd name="T12" fmla="*/ 1 w 4"/>
                  <a:gd name="T13" fmla="*/ 1 h 2"/>
                  <a:gd name="T14" fmla="*/ 0 w 4"/>
                  <a:gd name="T15" fmla="*/ 2 h 2"/>
                  <a:gd name="T16" fmla="*/ 1 w 4"/>
                  <a:gd name="T17" fmla="*/ 2 h 2"/>
                  <a:gd name="T18" fmla="*/ 2 w 4"/>
                  <a:gd name="T19" fmla="*/ 2 h 2"/>
                  <a:gd name="T20" fmla="*/ 3 w 4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43" name="Freeform 338"/>
              <p:cNvSpPr>
                <a:spLocks/>
              </p:cNvSpPr>
              <p:nvPr/>
            </p:nvSpPr>
            <p:spPr bwMode="auto">
              <a:xfrm>
                <a:off x="2390776" y="4578351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1 h 1"/>
                  <a:gd name="T12" fmla="*/ 1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44" name="Freeform 339"/>
              <p:cNvSpPr>
                <a:spLocks/>
              </p:cNvSpPr>
              <p:nvPr/>
            </p:nvSpPr>
            <p:spPr bwMode="auto">
              <a:xfrm>
                <a:off x="2390776" y="4600576"/>
                <a:ext cx="31750" cy="31750"/>
              </a:xfrm>
              <a:custGeom>
                <a:avLst/>
                <a:gdLst>
                  <a:gd name="T0" fmla="*/ 3 w 3"/>
                  <a:gd name="T1" fmla="*/ 0 h 3"/>
                  <a:gd name="T2" fmla="*/ 2 w 3"/>
                  <a:gd name="T3" fmla="*/ 0 h 3"/>
                  <a:gd name="T4" fmla="*/ 0 w 3"/>
                  <a:gd name="T5" fmla="*/ 0 h 3"/>
                  <a:gd name="T6" fmla="*/ 1 w 3"/>
                  <a:gd name="T7" fmla="*/ 2 h 3"/>
                  <a:gd name="T8" fmla="*/ 1 w 3"/>
                  <a:gd name="T9" fmla="*/ 2 h 3"/>
                  <a:gd name="T10" fmla="*/ 2 w 3"/>
                  <a:gd name="T11" fmla="*/ 3 h 3"/>
                  <a:gd name="T12" fmla="*/ 3 w 3"/>
                  <a:gd name="T13" fmla="*/ 3 h 3"/>
                  <a:gd name="T14" fmla="*/ 2 w 3"/>
                  <a:gd name="T15" fmla="*/ 2 h 3"/>
                  <a:gd name="T16" fmla="*/ 2 w 3"/>
                  <a:gd name="T17" fmla="*/ 1 h 3"/>
                  <a:gd name="T18" fmla="*/ 3 w 3"/>
                  <a:gd name="T19" fmla="*/ 1 h 3"/>
                  <a:gd name="T20" fmla="*/ 3 w 3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45" name="Freeform 340"/>
              <p:cNvSpPr>
                <a:spLocks/>
              </p:cNvSpPr>
              <p:nvPr/>
            </p:nvSpPr>
            <p:spPr bwMode="auto">
              <a:xfrm>
                <a:off x="2433639" y="468630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1 h 1"/>
                  <a:gd name="T6" fmla="*/ 1 w 2"/>
                  <a:gd name="T7" fmla="*/ 0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46" name="Freeform 341"/>
              <p:cNvSpPr>
                <a:spLocks/>
              </p:cNvSpPr>
              <p:nvPr/>
            </p:nvSpPr>
            <p:spPr bwMode="auto">
              <a:xfrm>
                <a:off x="2466976" y="4719639"/>
                <a:ext cx="42863" cy="20638"/>
              </a:xfrm>
              <a:custGeom>
                <a:avLst/>
                <a:gdLst>
                  <a:gd name="T0" fmla="*/ 3 w 4"/>
                  <a:gd name="T1" fmla="*/ 1 h 2"/>
                  <a:gd name="T2" fmla="*/ 2 w 4"/>
                  <a:gd name="T3" fmla="*/ 0 h 2"/>
                  <a:gd name="T4" fmla="*/ 1 w 4"/>
                  <a:gd name="T5" fmla="*/ 0 h 2"/>
                  <a:gd name="T6" fmla="*/ 0 w 4"/>
                  <a:gd name="T7" fmla="*/ 0 h 2"/>
                  <a:gd name="T8" fmla="*/ 0 w 4"/>
                  <a:gd name="T9" fmla="*/ 1 h 2"/>
                  <a:gd name="T10" fmla="*/ 1 w 4"/>
                  <a:gd name="T11" fmla="*/ 1 h 2"/>
                  <a:gd name="T12" fmla="*/ 3 w 4"/>
                  <a:gd name="T13" fmla="*/ 1 h 2"/>
                  <a:gd name="T14" fmla="*/ 4 w 4"/>
                  <a:gd name="T15" fmla="*/ 1 h 2"/>
                  <a:gd name="T16" fmla="*/ 3 w 4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2">
                    <a:moveTo>
                      <a:pt x="3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1"/>
                      <a:pt x="3" y="1"/>
                    </a:cubicBezTo>
                    <a:cubicBezTo>
                      <a:pt x="3" y="1"/>
                      <a:pt x="3" y="2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47" name="Freeform 342"/>
              <p:cNvSpPr>
                <a:spLocks/>
              </p:cNvSpPr>
              <p:nvPr/>
            </p:nvSpPr>
            <p:spPr bwMode="auto">
              <a:xfrm>
                <a:off x="2498726" y="4740276"/>
                <a:ext cx="31750" cy="22225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0 h 2"/>
                  <a:gd name="T4" fmla="*/ 1 w 3"/>
                  <a:gd name="T5" fmla="*/ 0 h 2"/>
                  <a:gd name="T6" fmla="*/ 1 w 3"/>
                  <a:gd name="T7" fmla="*/ 1 h 2"/>
                  <a:gd name="T8" fmla="*/ 2 w 3"/>
                  <a:gd name="T9" fmla="*/ 1 h 2"/>
                  <a:gd name="T10" fmla="*/ 2 w 3"/>
                  <a:gd name="T11" fmla="*/ 2 h 2"/>
                  <a:gd name="T12" fmla="*/ 3 w 3"/>
                  <a:gd name="T13" fmla="*/ 2 h 2"/>
                  <a:gd name="T14" fmla="*/ 3 w 3"/>
                  <a:gd name="T15" fmla="*/ 1 h 2"/>
                  <a:gd name="T16" fmla="*/ 2 w 3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48" name="Freeform 343"/>
              <p:cNvSpPr>
                <a:spLocks/>
              </p:cNvSpPr>
              <p:nvPr/>
            </p:nvSpPr>
            <p:spPr bwMode="auto">
              <a:xfrm>
                <a:off x="2563814" y="4729164"/>
                <a:ext cx="20638" cy="2222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2 h 2"/>
                  <a:gd name="T6" fmla="*/ 1 w 2"/>
                  <a:gd name="T7" fmla="*/ 2 h 2"/>
                  <a:gd name="T8" fmla="*/ 2 w 2"/>
                  <a:gd name="T9" fmla="*/ 1 h 2"/>
                  <a:gd name="T10" fmla="*/ 1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49" name="Freeform 344"/>
              <p:cNvSpPr>
                <a:spLocks/>
              </p:cNvSpPr>
              <p:nvPr/>
            </p:nvSpPr>
            <p:spPr bwMode="auto">
              <a:xfrm>
                <a:off x="2671764" y="4794251"/>
                <a:ext cx="42863" cy="22225"/>
              </a:xfrm>
              <a:custGeom>
                <a:avLst/>
                <a:gdLst>
                  <a:gd name="T0" fmla="*/ 2 w 4"/>
                  <a:gd name="T1" fmla="*/ 0 h 2"/>
                  <a:gd name="T2" fmla="*/ 1 w 4"/>
                  <a:gd name="T3" fmla="*/ 1 h 2"/>
                  <a:gd name="T4" fmla="*/ 0 w 4"/>
                  <a:gd name="T5" fmla="*/ 1 h 2"/>
                  <a:gd name="T6" fmla="*/ 1 w 4"/>
                  <a:gd name="T7" fmla="*/ 1 h 2"/>
                  <a:gd name="T8" fmla="*/ 2 w 4"/>
                  <a:gd name="T9" fmla="*/ 1 h 2"/>
                  <a:gd name="T10" fmla="*/ 3 w 4"/>
                  <a:gd name="T11" fmla="*/ 1 h 2"/>
                  <a:gd name="T12" fmla="*/ 3 w 4"/>
                  <a:gd name="T13" fmla="*/ 0 h 2"/>
                  <a:gd name="T14" fmla="*/ 2 w 4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50" name="Freeform 345"/>
              <p:cNvSpPr>
                <a:spLocks/>
              </p:cNvSpPr>
              <p:nvPr/>
            </p:nvSpPr>
            <p:spPr bwMode="auto">
              <a:xfrm>
                <a:off x="2628901" y="4784726"/>
                <a:ext cx="53975" cy="20638"/>
              </a:xfrm>
              <a:custGeom>
                <a:avLst/>
                <a:gdLst>
                  <a:gd name="T0" fmla="*/ 4 w 5"/>
                  <a:gd name="T1" fmla="*/ 0 h 2"/>
                  <a:gd name="T2" fmla="*/ 4 w 5"/>
                  <a:gd name="T3" fmla="*/ 0 h 2"/>
                  <a:gd name="T4" fmla="*/ 3 w 5"/>
                  <a:gd name="T5" fmla="*/ 0 h 2"/>
                  <a:gd name="T6" fmla="*/ 1 w 5"/>
                  <a:gd name="T7" fmla="*/ 0 h 2"/>
                  <a:gd name="T8" fmla="*/ 1 w 5"/>
                  <a:gd name="T9" fmla="*/ 1 h 2"/>
                  <a:gd name="T10" fmla="*/ 0 w 5"/>
                  <a:gd name="T11" fmla="*/ 1 h 2"/>
                  <a:gd name="T12" fmla="*/ 0 w 5"/>
                  <a:gd name="T13" fmla="*/ 2 h 2"/>
                  <a:gd name="T14" fmla="*/ 1 w 5"/>
                  <a:gd name="T15" fmla="*/ 2 h 2"/>
                  <a:gd name="T16" fmla="*/ 2 w 5"/>
                  <a:gd name="T17" fmla="*/ 2 h 2"/>
                  <a:gd name="T18" fmla="*/ 3 w 5"/>
                  <a:gd name="T19" fmla="*/ 2 h 2"/>
                  <a:gd name="T20" fmla="*/ 3 w 5"/>
                  <a:gd name="T21" fmla="*/ 1 h 2"/>
                  <a:gd name="T22" fmla="*/ 4 w 5"/>
                  <a:gd name="T23" fmla="*/ 1 h 2"/>
                  <a:gd name="T24" fmla="*/ 5 w 5"/>
                  <a:gd name="T25" fmla="*/ 1 h 2"/>
                  <a:gd name="T26" fmla="*/ 4 w 5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2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4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51" name="Freeform 346"/>
              <p:cNvSpPr>
                <a:spLocks/>
              </p:cNvSpPr>
              <p:nvPr/>
            </p:nvSpPr>
            <p:spPr bwMode="auto">
              <a:xfrm>
                <a:off x="2563814" y="4719639"/>
                <a:ext cx="85725" cy="65088"/>
              </a:xfrm>
              <a:custGeom>
                <a:avLst/>
                <a:gdLst>
                  <a:gd name="T0" fmla="*/ 7 w 8"/>
                  <a:gd name="T1" fmla="*/ 6 h 6"/>
                  <a:gd name="T2" fmla="*/ 8 w 8"/>
                  <a:gd name="T3" fmla="*/ 6 h 6"/>
                  <a:gd name="T4" fmla="*/ 8 w 8"/>
                  <a:gd name="T5" fmla="*/ 6 h 6"/>
                  <a:gd name="T6" fmla="*/ 8 w 8"/>
                  <a:gd name="T7" fmla="*/ 5 h 6"/>
                  <a:gd name="T8" fmla="*/ 7 w 8"/>
                  <a:gd name="T9" fmla="*/ 5 h 6"/>
                  <a:gd name="T10" fmla="*/ 6 w 8"/>
                  <a:gd name="T11" fmla="*/ 3 h 6"/>
                  <a:gd name="T12" fmla="*/ 6 w 8"/>
                  <a:gd name="T13" fmla="*/ 2 h 6"/>
                  <a:gd name="T14" fmla="*/ 5 w 8"/>
                  <a:gd name="T15" fmla="*/ 1 h 6"/>
                  <a:gd name="T16" fmla="*/ 5 w 8"/>
                  <a:gd name="T17" fmla="*/ 0 h 6"/>
                  <a:gd name="T18" fmla="*/ 4 w 8"/>
                  <a:gd name="T19" fmla="*/ 0 h 6"/>
                  <a:gd name="T20" fmla="*/ 4 w 8"/>
                  <a:gd name="T21" fmla="*/ 0 h 6"/>
                  <a:gd name="T22" fmla="*/ 3 w 8"/>
                  <a:gd name="T23" fmla="*/ 0 h 6"/>
                  <a:gd name="T24" fmla="*/ 2 w 8"/>
                  <a:gd name="T25" fmla="*/ 0 h 6"/>
                  <a:gd name="T26" fmla="*/ 2 w 8"/>
                  <a:gd name="T27" fmla="*/ 1 h 6"/>
                  <a:gd name="T28" fmla="*/ 2 w 8"/>
                  <a:gd name="T29" fmla="*/ 2 h 6"/>
                  <a:gd name="T30" fmla="*/ 2 w 8"/>
                  <a:gd name="T31" fmla="*/ 2 h 6"/>
                  <a:gd name="T32" fmla="*/ 3 w 8"/>
                  <a:gd name="T33" fmla="*/ 2 h 6"/>
                  <a:gd name="T34" fmla="*/ 4 w 8"/>
                  <a:gd name="T35" fmla="*/ 2 h 6"/>
                  <a:gd name="T36" fmla="*/ 4 w 8"/>
                  <a:gd name="T37" fmla="*/ 2 h 6"/>
                  <a:gd name="T38" fmla="*/ 3 w 8"/>
                  <a:gd name="T39" fmla="*/ 3 h 6"/>
                  <a:gd name="T40" fmla="*/ 3 w 8"/>
                  <a:gd name="T41" fmla="*/ 4 h 6"/>
                  <a:gd name="T42" fmla="*/ 4 w 8"/>
                  <a:gd name="T43" fmla="*/ 4 h 6"/>
                  <a:gd name="T44" fmla="*/ 5 w 8"/>
                  <a:gd name="T45" fmla="*/ 4 h 6"/>
                  <a:gd name="T46" fmla="*/ 4 w 8"/>
                  <a:gd name="T47" fmla="*/ 5 h 6"/>
                  <a:gd name="T48" fmla="*/ 3 w 8"/>
                  <a:gd name="T49" fmla="*/ 5 h 6"/>
                  <a:gd name="T50" fmla="*/ 3 w 8"/>
                  <a:gd name="T51" fmla="*/ 4 h 6"/>
                  <a:gd name="T52" fmla="*/ 1 w 8"/>
                  <a:gd name="T53" fmla="*/ 4 h 6"/>
                  <a:gd name="T54" fmla="*/ 0 w 8"/>
                  <a:gd name="T55" fmla="*/ 4 h 6"/>
                  <a:gd name="T56" fmla="*/ 0 w 8"/>
                  <a:gd name="T57" fmla="*/ 5 h 6"/>
                  <a:gd name="T58" fmla="*/ 1 w 8"/>
                  <a:gd name="T59" fmla="*/ 5 h 6"/>
                  <a:gd name="T60" fmla="*/ 2 w 8"/>
                  <a:gd name="T61" fmla="*/ 6 h 6"/>
                  <a:gd name="T62" fmla="*/ 4 w 8"/>
                  <a:gd name="T63" fmla="*/ 6 h 6"/>
                  <a:gd name="T64" fmla="*/ 5 w 8"/>
                  <a:gd name="T65" fmla="*/ 6 h 6"/>
                  <a:gd name="T66" fmla="*/ 6 w 8"/>
                  <a:gd name="T67" fmla="*/ 6 h 6"/>
                  <a:gd name="T68" fmla="*/ 7 w 8"/>
                  <a:gd name="T6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" h="6">
                    <a:moveTo>
                      <a:pt x="7" y="6"/>
                    </a:moveTo>
                    <a:cubicBezTo>
                      <a:pt x="7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5"/>
                      <a:pt x="4" y="5"/>
                      <a:pt x="4" y="5"/>
                    </a:cubicBezTo>
                    <a:cubicBezTo>
                      <a:pt x="4" y="5"/>
                      <a:pt x="3" y="5"/>
                      <a:pt x="3" y="5"/>
                    </a:cubicBezTo>
                    <a:cubicBezTo>
                      <a:pt x="3" y="5"/>
                      <a:pt x="3" y="4"/>
                      <a:pt x="3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5"/>
                      <a:pt x="2" y="6"/>
                      <a:pt x="2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52" name="Freeform 347"/>
              <p:cNvSpPr>
                <a:spLocks/>
              </p:cNvSpPr>
              <p:nvPr/>
            </p:nvSpPr>
            <p:spPr bwMode="auto">
              <a:xfrm>
                <a:off x="4421189" y="19304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53" name="Freeform 348"/>
              <p:cNvSpPr>
                <a:spLocks/>
              </p:cNvSpPr>
              <p:nvPr/>
            </p:nvSpPr>
            <p:spPr bwMode="auto">
              <a:xfrm>
                <a:off x="4398964" y="1908176"/>
                <a:ext cx="107950" cy="238125"/>
              </a:xfrm>
              <a:custGeom>
                <a:avLst/>
                <a:gdLst>
                  <a:gd name="T0" fmla="*/ 9 w 10"/>
                  <a:gd name="T1" fmla="*/ 13 h 22"/>
                  <a:gd name="T2" fmla="*/ 9 w 10"/>
                  <a:gd name="T3" fmla="*/ 12 h 22"/>
                  <a:gd name="T4" fmla="*/ 9 w 10"/>
                  <a:gd name="T5" fmla="*/ 12 h 22"/>
                  <a:gd name="T6" fmla="*/ 8 w 10"/>
                  <a:gd name="T7" fmla="*/ 12 h 22"/>
                  <a:gd name="T8" fmla="*/ 8 w 10"/>
                  <a:gd name="T9" fmla="*/ 12 h 22"/>
                  <a:gd name="T10" fmla="*/ 7 w 10"/>
                  <a:gd name="T11" fmla="*/ 11 h 22"/>
                  <a:gd name="T12" fmla="*/ 6 w 10"/>
                  <a:gd name="T13" fmla="*/ 11 h 22"/>
                  <a:gd name="T14" fmla="*/ 6 w 10"/>
                  <a:gd name="T15" fmla="*/ 10 h 22"/>
                  <a:gd name="T16" fmla="*/ 7 w 10"/>
                  <a:gd name="T17" fmla="*/ 9 h 22"/>
                  <a:gd name="T18" fmla="*/ 7 w 10"/>
                  <a:gd name="T19" fmla="*/ 9 h 22"/>
                  <a:gd name="T20" fmla="*/ 8 w 10"/>
                  <a:gd name="T21" fmla="*/ 8 h 22"/>
                  <a:gd name="T22" fmla="*/ 9 w 10"/>
                  <a:gd name="T23" fmla="*/ 7 h 22"/>
                  <a:gd name="T24" fmla="*/ 9 w 10"/>
                  <a:gd name="T25" fmla="*/ 6 h 22"/>
                  <a:gd name="T26" fmla="*/ 8 w 10"/>
                  <a:gd name="T27" fmla="*/ 6 h 22"/>
                  <a:gd name="T28" fmla="*/ 8 w 10"/>
                  <a:gd name="T29" fmla="*/ 5 h 22"/>
                  <a:gd name="T30" fmla="*/ 7 w 10"/>
                  <a:gd name="T31" fmla="*/ 5 h 22"/>
                  <a:gd name="T32" fmla="*/ 8 w 10"/>
                  <a:gd name="T33" fmla="*/ 3 h 22"/>
                  <a:gd name="T34" fmla="*/ 8 w 10"/>
                  <a:gd name="T35" fmla="*/ 2 h 22"/>
                  <a:gd name="T36" fmla="*/ 8 w 10"/>
                  <a:gd name="T37" fmla="*/ 2 h 22"/>
                  <a:gd name="T38" fmla="*/ 8 w 10"/>
                  <a:gd name="T39" fmla="*/ 2 h 22"/>
                  <a:gd name="T40" fmla="*/ 7 w 10"/>
                  <a:gd name="T41" fmla="*/ 3 h 22"/>
                  <a:gd name="T42" fmla="*/ 7 w 10"/>
                  <a:gd name="T43" fmla="*/ 2 h 22"/>
                  <a:gd name="T44" fmla="*/ 6 w 10"/>
                  <a:gd name="T45" fmla="*/ 2 h 22"/>
                  <a:gd name="T46" fmla="*/ 5 w 10"/>
                  <a:gd name="T47" fmla="*/ 1 h 22"/>
                  <a:gd name="T48" fmla="*/ 4 w 10"/>
                  <a:gd name="T49" fmla="*/ 1 h 22"/>
                  <a:gd name="T50" fmla="*/ 3 w 10"/>
                  <a:gd name="T51" fmla="*/ 1 h 22"/>
                  <a:gd name="T52" fmla="*/ 3 w 10"/>
                  <a:gd name="T53" fmla="*/ 2 h 22"/>
                  <a:gd name="T54" fmla="*/ 2 w 10"/>
                  <a:gd name="T55" fmla="*/ 2 h 22"/>
                  <a:gd name="T56" fmla="*/ 2 w 10"/>
                  <a:gd name="T57" fmla="*/ 3 h 22"/>
                  <a:gd name="T58" fmla="*/ 2 w 10"/>
                  <a:gd name="T59" fmla="*/ 4 h 22"/>
                  <a:gd name="T60" fmla="*/ 1 w 10"/>
                  <a:gd name="T61" fmla="*/ 5 h 22"/>
                  <a:gd name="T62" fmla="*/ 2 w 10"/>
                  <a:gd name="T63" fmla="*/ 7 h 22"/>
                  <a:gd name="T64" fmla="*/ 2 w 10"/>
                  <a:gd name="T65" fmla="*/ 8 h 22"/>
                  <a:gd name="T66" fmla="*/ 1 w 10"/>
                  <a:gd name="T67" fmla="*/ 10 h 22"/>
                  <a:gd name="T68" fmla="*/ 0 w 10"/>
                  <a:gd name="T69" fmla="*/ 11 h 22"/>
                  <a:gd name="T70" fmla="*/ 0 w 10"/>
                  <a:gd name="T71" fmla="*/ 12 h 22"/>
                  <a:gd name="T72" fmla="*/ 0 w 10"/>
                  <a:gd name="T73" fmla="*/ 13 h 22"/>
                  <a:gd name="T74" fmla="*/ 1 w 10"/>
                  <a:gd name="T75" fmla="*/ 13 h 22"/>
                  <a:gd name="T76" fmla="*/ 2 w 10"/>
                  <a:gd name="T77" fmla="*/ 14 h 22"/>
                  <a:gd name="T78" fmla="*/ 2 w 10"/>
                  <a:gd name="T79" fmla="*/ 15 h 22"/>
                  <a:gd name="T80" fmla="*/ 3 w 10"/>
                  <a:gd name="T81" fmla="*/ 16 h 22"/>
                  <a:gd name="T82" fmla="*/ 4 w 10"/>
                  <a:gd name="T83" fmla="*/ 16 h 22"/>
                  <a:gd name="T84" fmla="*/ 4 w 10"/>
                  <a:gd name="T85" fmla="*/ 18 h 22"/>
                  <a:gd name="T86" fmla="*/ 5 w 10"/>
                  <a:gd name="T87" fmla="*/ 19 h 22"/>
                  <a:gd name="T88" fmla="*/ 5 w 10"/>
                  <a:gd name="T89" fmla="*/ 21 h 22"/>
                  <a:gd name="T90" fmla="*/ 5 w 10"/>
                  <a:gd name="T91" fmla="*/ 22 h 22"/>
                  <a:gd name="T92" fmla="*/ 5 w 10"/>
                  <a:gd name="T93" fmla="*/ 22 h 22"/>
                  <a:gd name="T94" fmla="*/ 6 w 10"/>
                  <a:gd name="T95" fmla="*/ 22 h 22"/>
                  <a:gd name="T96" fmla="*/ 7 w 10"/>
                  <a:gd name="T97" fmla="*/ 21 h 22"/>
                  <a:gd name="T98" fmla="*/ 7 w 10"/>
                  <a:gd name="T99" fmla="*/ 19 h 22"/>
                  <a:gd name="T100" fmla="*/ 7 w 10"/>
                  <a:gd name="T101" fmla="*/ 18 h 22"/>
                  <a:gd name="T102" fmla="*/ 7 w 10"/>
                  <a:gd name="T103" fmla="*/ 18 h 22"/>
                  <a:gd name="T104" fmla="*/ 8 w 10"/>
                  <a:gd name="T105" fmla="*/ 17 h 22"/>
                  <a:gd name="T106" fmla="*/ 9 w 10"/>
                  <a:gd name="T107" fmla="*/ 16 h 22"/>
                  <a:gd name="T108" fmla="*/ 9 w 10"/>
                  <a:gd name="T109" fmla="*/ 16 h 22"/>
                  <a:gd name="T110" fmla="*/ 10 w 10"/>
                  <a:gd name="T111" fmla="*/ 16 h 22"/>
                  <a:gd name="T112" fmla="*/ 10 w 10"/>
                  <a:gd name="T113" fmla="*/ 15 h 22"/>
                  <a:gd name="T114" fmla="*/ 10 w 10"/>
                  <a:gd name="T115" fmla="*/ 13 h 22"/>
                  <a:gd name="T116" fmla="*/ 10 w 10"/>
                  <a:gd name="T117" fmla="*/ 13 h 22"/>
                  <a:gd name="T118" fmla="*/ 9 w 10"/>
                  <a:gd name="T119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" h="22">
                    <a:moveTo>
                      <a:pt x="9" y="13"/>
                    </a:moveTo>
                    <a:cubicBezTo>
                      <a:pt x="9" y="13"/>
                      <a:pt x="9" y="13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7" y="12"/>
                      <a:pt x="7" y="12"/>
                      <a:pt x="7" y="11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6" y="11"/>
                      <a:pt x="6" y="10"/>
                      <a:pt x="6" y="10"/>
                    </a:cubicBezTo>
                    <a:cubicBezTo>
                      <a:pt x="6" y="10"/>
                      <a:pt x="6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8"/>
                      <a:pt x="8" y="8"/>
                    </a:cubicBezTo>
                    <a:cubicBezTo>
                      <a:pt x="8" y="8"/>
                      <a:pt x="8" y="8"/>
                      <a:pt x="9" y="7"/>
                    </a:cubicBezTo>
                    <a:cubicBezTo>
                      <a:pt x="9" y="7"/>
                      <a:pt x="9" y="7"/>
                      <a:pt x="9" y="6"/>
                    </a:cubicBezTo>
                    <a:cubicBezTo>
                      <a:pt x="9" y="6"/>
                      <a:pt x="8" y="6"/>
                      <a:pt x="8" y="6"/>
                    </a:cubicBezTo>
                    <a:cubicBezTo>
                      <a:pt x="8" y="5"/>
                      <a:pt x="8" y="6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4"/>
                      <a:pt x="8" y="3"/>
                    </a:cubicBezTo>
                    <a:cubicBezTo>
                      <a:pt x="8" y="3"/>
                      <a:pt x="8" y="3"/>
                      <a:pt x="8" y="2"/>
                    </a:cubicBezTo>
                    <a:cubicBezTo>
                      <a:pt x="8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0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2" y="9"/>
                      <a:pt x="2" y="9"/>
                      <a:pt x="1" y="10"/>
                    </a:cubicBezTo>
                    <a:cubicBezTo>
                      <a:pt x="1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3" y="16"/>
                      <a:pt x="3" y="16"/>
                      <a:pt x="4" y="16"/>
                    </a:cubicBezTo>
                    <a:cubicBezTo>
                      <a:pt x="4" y="17"/>
                      <a:pt x="4" y="17"/>
                      <a:pt x="4" y="18"/>
                    </a:cubicBezTo>
                    <a:cubicBezTo>
                      <a:pt x="4" y="18"/>
                      <a:pt x="4" y="19"/>
                      <a:pt x="5" y="19"/>
                    </a:cubicBezTo>
                    <a:cubicBezTo>
                      <a:pt x="5" y="20"/>
                      <a:pt x="5" y="20"/>
                      <a:pt x="5" y="21"/>
                    </a:cubicBezTo>
                    <a:cubicBezTo>
                      <a:pt x="5" y="21"/>
                      <a:pt x="5" y="21"/>
                      <a:pt x="5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1"/>
                      <a:pt x="7" y="21"/>
                      <a:pt x="7" y="21"/>
                    </a:cubicBezTo>
                    <a:cubicBezTo>
                      <a:pt x="7" y="20"/>
                      <a:pt x="7" y="20"/>
                      <a:pt x="7" y="19"/>
                    </a:cubicBezTo>
                    <a:cubicBezTo>
                      <a:pt x="7" y="19"/>
                      <a:pt x="6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6"/>
                      <a:pt x="8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4"/>
                      <a:pt x="10" y="14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9" y="1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54" name="Freeform 349"/>
              <p:cNvSpPr>
                <a:spLocks/>
              </p:cNvSpPr>
              <p:nvPr/>
            </p:nvSpPr>
            <p:spPr bwMode="auto">
              <a:xfrm>
                <a:off x="5554664" y="2276476"/>
                <a:ext cx="20638" cy="42863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0 h 4"/>
                  <a:gd name="T4" fmla="*/ 1 w 2"/>
                  <a:gd name="T5" fmla="*/ 0 h 4"/>
                  <a:gd name="T6" fmla="*/ 0 w 2"/>
                  <a:gd name="T7" fmla="*/ 1 h 4"/>
                  <a:gd name="T8" fmla="*/ 0 w 2"/>
                  <a:gd name="T9" fmla="*/ 2 h 4"/>
                  <a:gd name="T10" fmla="*/ 1 w 2"/>
                  <a:gd name="T11" fmla="*/ 2 h 4"/>
                  <a:gd name="T12" fmla="*/ 0 w 2"/>
                  <a:gd name="T13" fmla="*/ 3 h 4"/>
                  <a:gd name="T14" fmla="*/ 2 w 2"/>
                  <a:gd name="T15" fmla="*/ 4 h 4"/>
                  <a:gd name="T16" fmla="*/ 2 w 2"/>
                  <a:gd name="T17" fmla="*/ 3 h 4"/>
                  <a:gd name="T18" fmla="*/ 2 w 2"/>
                  <a:gd name="T19" fmla="*/ 2 h 4"/>
                  <a:gd name="T20" fmla="*/ 2 w 2"/>
                  <a:gd name="T21" fmla="*/ 2 h 4"/>
                  <a:gd name="T22" fmla="*/ 2 w 2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55" name="Freeform 350"/>
              <p:cNvSpPr>
                <a:spLocks/>
              </p:cNvSpPr>
              <p:nvPr/>
            </p:nvSpPr>
            <p:spPr bwMode="auto">
              <a:xfrm>
                <a:off x="4452939" y="3011489"/>
                <a:ext cx="53975" cy="42863"/>
              </a:xfrm>
              <a:custGeom>
                <a:avLst/>
                <a:gdLst>
                  <a:gd name="T0" fmla="*/ 4 w 5"/>
                  <a:gd name="T1" fmla="*/ 0 h 4"/>
                  <a:gd name="T2" fmla="*/ 2 w 5"/>
                  <a:gd name="T3" fmla="*/ 0 h 4"/>
                  <a:gd name="T4" fmla="*/ 1 w 5"/>
                  <a:gd name="T5" fmla="*/ 0 h 4"/>
                  <a:gd name="T6" fmla="*/ 1 w 5"/>
                  <a:gd name="T7" fmla="*/ 0 h 4"/>
                  <a:gd name="T8" fmla="*/ 1 w 5"/>
                  <a:gd name="T9" fmla="*/ 2 h 4"/>
                  <a:gd name="T10" fmla="*/ 0 w 5"/>
                  <a:gd name="T11" fmla="*/ 3 h 4"/>
                  <a:gd name="T12" fmla="*/ 0 w 5"/>
                  <a:gd name="T13" fmla="*/ 4 h 4"/>
                  <a:gd name="T14" fmla="*/ 1 w 5"/>
                  <a:gd name="T15" fmla="*/ 4 h 4"/>
                  <a:gd name="T16" fmla="*/ 2 w 5"/>
                  <a:gd name="T17" fmla="*/ 3 h 4"/>
                  <a:gd name="T18" fmla="*/ 3 w 5"/>
                  <a:gd name="T19" fmla="*/ 3 h 4"/>
                  <a:gd name="T20" fmla="*/ 4 w 5"/>
                  <a:gd name="T21" fmla="*/ 3 h 4"/>
                  <a:gd name="T22" fmla="*/ 5 w 5"/>
                  <a:gd name="T23" fmla="*/ 3 h 4"/>
                  <a:gd name="T24" fmla="*/ 5 w 5"/>
                  <a:gd name="T25" fmla="*/ 1 h 4"/>
                  <a:gd name="T26" fmla="*/ 5 w 5"/>
                  <a:gd name="T27" fmla="*/ 0 h 4"/>
                  <a:gd name="T28" fmla="*/ 5 w 5"/>
                  <a:gd name="T29" fmla="*/ 0 h 4"/>
                  <a:gd name="T30" fmla="*/ 4 w 5"/>
                  <a:gd name="T3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" h="4">
                    <a:moveTo>
                      <a:pt x="4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4" y="3"/>
                      <a:pt x="5" y="3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56" name="Freeform 351"/>
              <p:cNvSpPr>
                <a:spLocks/>
              </p:cNvSpPr>
              <p:nvPr/>
            </p:nvSpPr>
            <p:spPr bwMode="auto">
              <a:xfrm>
                <a:off x="3740151" y="2643189"/>
                <a:ext cx="87313" cy="33338"/>
              </a:xfrm>
              <a:custGeom>
                <a:avLst/>
                <a:gdLst>
                  <a:gd name="T0" fmla="*/ 7 w 8"/>
                  <a:gd name="T1" fmla="*/ 1 h 3"/>
                  <a:gd name="T2" fmla="*/ 6 w 8"/>
                  <a:gd name="T3" fmla="*/ 1 h 3"/>
                  <a:gd name="T4" fmla="*/ 5 w 8"/>
                  <a:gd name="T5" fmla="*/ 1 h 3"/>
                  <a:gd name="T6" fmla="*/ 4 w 8"/>
                  <a:gd name="T7" fmla="*/ 1 h 3"/>
                  <a:gd name="T8" fmla="*/ 3 w 8"/>
                  <a:gd name="T9" fmla="*/ 1 h 3"/>
                  <a:gd name="T10" fmla="*/ 2 w 8"/>
                  <a:gd name="T11" fmla="*/ 1 h 3"/>
                  <a:gd name="T12" fmla="*/ 0 w 8"/>
                  <a:gd name="T13" fmla="*/ 1 h 3"/>
                  <a:gd name="T14" fmla="*/ 0 w 8"/>
                  <a:gd name="T15" fmla="*/ 1 h 3"/>
                  <a:gd name="T16" fmla="*/ 0 w 8"/>
                  <a:gd name="T17" fmla="*/ 3 h 3"/>
                  <a:gd name="T18" fmla="*/ 1 w 8"/>
                  <a:gd name="T19" fmla="*/ 2 h 3"/>
                  <a:gd name="T20" fmla="*/ 2 w 8"/>
                  <a:gd name="T21" fmla="*/ 2 h 3"/>
                  <a:gd name="T22" fmla="*/ 3 w 8"/>
                  <a:gd name="T23" fmla="*/ 2 h 3"/>
                  <a:gd name="T24" fmla="*/ 3 w 8"/>
                  <a:gd name="T25" fmla="*/ 2 h 3"/>
                  <a:gd name="T26" fmla="*/ 4 w 8"/>
                  <a:gd name="T27" fmla="*/ 2 h 3"/>
                  <a:gd name="T28" fmla="*/ 5 w 8"/>
                  <a:gd name="T29" fmla="*/ 2 h 3"/>
                  <a:gd name="T30" fmla="*/ 5 w 8"/>
                  <a:gd name="T31" fmla="*/ 2 h 3"/>
                  <a:gd name="T32" fmla="*/ 6 w 8"/>
                  <a:gd name="T33" fmla="*/ 2 h 3"/>
                  <a:gd name="T34" fmla="*/ 7 w 8"/>
                  <a:gd name="T35" fmla="*/ 2 h 3"/>
                  <a:gd name="T36" fmla="*/ 8 w 8"/>
                  <a:gd name="T37" fmla="*/ 2 h 3"/>
                  <a:gd name="T38" fmla="*/ 7 w 8"/>
                  <a:gd name="T3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" h="3">
                    <a:moveTo>
                      <a:pt x="7" y="1"/>
                    </a:move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7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57" name="Freeform 352"/>
              <p:cNvSpPr>
                <a:spLocks/>
              </p:cNvSpPr>
              <p:nvPr/>
            </p:nvSpPr>
            <p:spPr bwMode="auto">
              <a:xfrm>
                <a:off x="3827464" y="2795589"/>
                <a:ext cx="952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58" name="Freeform 353"/>
              <p:cNvSpPr>
                <a:spLocks/>
              </p:cNvSpPr>
              <p:nvPr/>
            </p:nvSpPr>
            <p:spPr bwMode="auto">
              <a:xfrm>
                <a:off x="3881439" y="28702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59" name="Freeform 354"/>
              <p:cNvSpPr>
                <a:spLocks/>
              </p:cNvSpPr>
              <p:nvPr/>
            </p:nvSpPr>
            <p:spPr bwMode="auto">
              <a:xfrm>
                <a:off x="3827464" y="2773364"/>
                <a:ext cx="85725" cy="96838"/>
              </a:xfrm>
              <a:custGeom>
                <a:avLst/>
                <a:gdLst>
                  <a:gd name="T0" fmla="*/ 8 w 8"/>
                  <a:gd name="T1" fmla="*/ 3 h 9"/>
                  <a:gd name="T2" fmla="*/ 8 w 8"/>
                  <a:gd name="T3" fmla="*/ 3 h 9"/>
                  <a:gd name="T4" fmla="*/ 7 w 8"/>
                  <a:gd name="T5" fmla="*/ 2 h 9"/>
                  <a:gd name="T6" fmla="*/ 7 w 8"/>
                  <a:gd name="T7" fmla="*/ 1 h 9"/>
                  <a:gd name="T8" fmla="*/ 6 w 8"/>
                  <a:gd name="T9" fmla="*/ 0 h 9"/>
                  <a:gd name="T10" fmla="*/ 5 w 8"/>
                  <a:gd name="T11" fmla="*/ 0 h 9"/>
                  <a:gd name="T12" fmla="*/ 4 w 8"/>
                  <a:gd name="T13" fmla="*/ 0 h 9"/>
                  <a:gd name="T14" fmla="*/ 3 w 8"/>
                  <a:gd name="T15" fmla="*/ 0 h 9"/>
                  <a:gd name="T16" fmla="*/ 2 w 8"/>
                  <a:gd name="T17" fmla="*/ 1 h 9"/>
                  <a:gd name="T18" fmla="*/ 2 w 8"/>
                  <a:gd name="T19" fmla="*/ 2 h 9"/>
                  <a:gd name="T20" fmla="*/ 1 w 8"/>
                  <a:gd name="T21" fmla="*/ 2 h 9"/>
                  <a:gd name="T22" fmla="*/ 0 w 8"/>
                  <a:gd name="T23" fmla="*/ 3 h 9"/>
                  <a:gd name="T24" fmla="*/ 1 w 8"/>
                  <a:gd name="T25" fmla="*/ 4 h 9"/>
                  <a:gd name="T26" fmla="*/ 1 w 8"/>
                  <a:gd name="T27" fmla="*/ 5 h 9"/>
                  <a:gd name="T28" fmla="*/ 2 w 8"/>
                  <a:gd name="T29" fmla="*/ 6 h 9"/>
                  <a:gd name="T30" fmla="*/ 3 w 8"/>
                  <a:gd name="T31" fmla="*/ 6 h 9"/>
                  <a:gd name="T32" fmla="*/ 3 w 8"/>
                  <a:gd name="T33" fmla="*/ 7 h 9"/>
                  <a:gd name="T34" fmla="*/ 4 w 8"/>
                  <a:gd name="T35" fmla="*/ 8 h 9"/>
                  <a:gd name="T36" fmla="*/ 5 w 8"/>
                  <a:gd name="T37" fmla="*/ 8 h 9"/>
                  <a:gd name="T38" fmla="*/ 5 w 8"/>
                  <a:gd name="T39" fmla="*/ 9 h 9"/>
                  <a:gd name="T40" fmla="*/ 6 w 8"/>
                  <a:gd name="T41" fmla="*/ 8 h 9"/>
                  <a:gd name="T42" fmla="*/ 6 w 8"/>
                  <a:gd name="T43" fmla="*/ 7 h 9"/>
                  <a:gd name="T44" fmla="*/ 7 w 8"/>
                  <a:gd name="T45" fmla="*/ 6 h 9"/>
                  <a:gd name="T46" fmla="*/ 8 w 8"/>
                  <a:gd name="T47" fmla="*/ 5 h 9"/>
                  <a:gd name="T48" fmla="*/ 8 w 8"/>
                  <a:gd name="T49" fmla="*/ 4 h 9"/>
                  <a:gd name="T50" fmla="*/ 8 w 8"/>
                  <a:gd name="T51" fmla="*/ 4 h 9"/>
                  <a:gd name="T52" fmla="*/ 7 w 8"/>
                  <a:gd name="T53" fmla="*/ 4 h 9"/>
                  <a:gd name="T54" fmla="*/ 8 w 8"/>
                  <a:gd name="T5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" h="9">
                    <a:moveTo>
                      <a:pt x="8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3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5" y="8"/>
                      <a:pt x="4" y="8"/>
                      <a:pt x="5" y="8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8" y="3"/>
                      <a:pt x="8" y="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60" name="Freeform 355"/>
              <p:cNvSpPr>
                <a:spLocks/>
              </p:cNvSpPr>
              <p:nvPr/>
            </p:nvSpPr>
            <p:spPr bwMode="auto">
              <a:xfrm>
                <a:off x="4214814" y="2740026"/>
                <a:ext cx="33338" cy="152400"/>
              </a:xfrm>
              <a:custGeom>
                <a:avLst/>
                <a:gdLst>
                  <a:gd name="T0" fmla="*/ 3 w 3"/>
                  <a:gd name="T1" fmla="*/ 10 h 14"/>
                  <a:gd name="T2" fmla="*/ 3 w 3"/>
                  <a:gd name="T3" fmla="*/ 8 h 14"/>
                  <a:gd name="T4" fmla="*/ 3 w 3"/>
                  <a:gd name="T5" fmla="*/ 6 h 14"/>
                  <a:gd name="T6" fmla="*/ 3 w 3"/>
                  <a:gd name="T7" fmla="*/ 5 h 14"/>
                  <a:gd name="T8" fmla="*/ 3 w 3"/>
                  <a:gd name="T9" fmla="*/ 3 h 14"/>
                  <a:gd name="T10" fmla="*/ 2 w 3"/>
                  <a:gd name="T11" fmla="*/ 2 h 14"/>
                  <a:gd name="T12" fmla="*/ 1 w 3"/>
                  <a:gd name="T13" fmla="*/ 1 h 14"/>
                  <a:gd name="T14" fmla="*/ 1 w 3"/>
                  <a:gd name="T15" fmla="*/ 0 h 14"/>
                  <a:gd name="T16" fmla="*/ 1 w 3"/>
                  <a:gd name="T17" fmla="*/ 0 h 14"/>
                  <a:gd name="T18" fmla="*/ 0 w 3"/>
                  <a:gd name="T19" fmla="*/ 0 h 14"/>
                  <a:gd name="T20" fmla="*/ 0 w 3"/>
                  <a:gd name="T21" fmla="*/ 0 h 14"/>
                  <a:gd name="T22" fmla="*/ 0 w 3"/>
                  <a:gd name="T23" fmla="*/ 1 h 14"/>
                  <a:gd name="T24" fmla="*/ 0 w 3"/>
                  <a:gd name="T25" fmla="*/ 2 h 14"/>
                  <a:gd name="T26" fmla="*/ 0 w 3"/>
                  <a:gd name="T27" fmla="*/ 4 h 14"/>
                  <a:gd name="T28" fmla="*/ 0 w 3"/>
                  <a:gd name="T29" fmla="*/ 5 h 14"/>
                  <a:gd name="T30" fmla="*/ 1 w 3"/>
                  <a:gd name="T31" fmla="*/ 7 h 14"/>
                  <a:gd name="T32" fmla="*/ 1 w 3"/>
                  <a:gd name="T33" fmla="*/ 9 h 14"/>
                  <a:gd name="T34" fmla="*/ 1 w 3"/>
                  <a:gd name="T35" fmla="*/ 10 h 14"/>
                  <a:gd name="T36" fmla="*/ 1 w 3"/>
                  <a:gd name="T37" fmla="*/ 11 h 14"/>
                  <a:gd name="T38" fmla="*/ 1 w 3"/>
                  <a:gd name="T39" fmla="*/ 13 h 14"/>
                  <a:gd name="T40" fmla="*/ 1 w 3"/>
                  <a:gd name="T41" fmla="*/ 14 h 14"/>
                  <a:gd name="T42" fmla="*/ 1 w 3"/>
                  <a:gd name="T43" fmla="*/ 14 h 14"/>
                  <a:gd name="T44" fmla="*/ 2 w 3"/>
                  <a:gd name="T45" fmla="*/ 14 h 14"/>
                  <a:gd name="T46" fmla="*/ 3 w 3"/>
                  <a:gd name="T47" fmla="*/ 13 h 14"/>
                  <a:gd name="T48" fmla="*/ 3 w 3"/>
                  <a:gd name="T49" fmla="*/ 13 h 14"/>
                  <a:gd name="T50" fmla="*/ 3 w 3"/>
                  <a:gd name="T51" fmla="*/ 12 h 14"/>
                  <a:gd name="T52" fmla="*/ 3 w 3"/>
                  <a:gd name="T53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" h="14">
                    <a:moveTo>
                      <a:pt x="3" y="10"/>
                    </a:moveTo>
                    <a:cubicBezTo>
                      <a:pt x="3" y="9"/>
                      <a:pt x="3" y="9"/>
                      <a:pt x="3" y="8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4"/>
                      <a:pt x="3" y="4"/>
                      <a:pt x="3" y="3"/>
                    </a:cubicBezTo>
                    <a:cubicBezTo>
                      <a:pt x="3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0" y="11"/>
                      <a:pt x="1" y="11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3"/>
                      <a:pt x="2" y="14"/>
                      <a:pt x="2" y="14"/>
                    </a:cubicBezTo>
                    <a:cubicBezTo>
                      <a:pt x="3" y="14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2"/>
                      <a:pt x="3" y="12"/>
                    </a:cubicBezTo>
                    <a:cubicBezTo>
                      <a:pt x="3" y="11"/>
                      <a:pt x="3" y="11"/>
                      <a:pt x="3" y="1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61" name="Freeform 356"/>
              <p:cNvSpPr>
                <a:spLocks/>
              </p:cNvSpPr>
              <p:nvPr/>
            </p:nvSpPr>
            <p:spPr bwMode="auto">
              <a:xfrm>
                <a:off x="4981576" y="3119439"/>
                <a:ext cx="65088" cy="53975"/>
              </a:xfrm>
              <a:custGeom>
                <a:avLst/>
                <a:gdLst>
                  <a:gd name="T0" fmla="*/ 5 w 6"/>
                  <a:gd name="T1" fmla="*/ 1 h 5"/>
                  <a:gd name="T2" fmla="*/ 4 w 6"/>
                  <a:gd name="T3" fmla="*/ 1 h 5"/>
                  <a:gd name="T4" fmla="*/ 4 w 6"/>
                  <a:gd name="T5" fmla="*/ 0 h 5"/>
                  <a:gd name="T6" fmla="*/ 3 w 6"/>
                  <a:gd name="T7" fmla="*/ 1 h 5"/>
                  <a:gd name="T8" fmla="*/ 2 w 6"/>
                  <a:gd name="T9" fmla="*/ 0 h 5"/>
                  <a:gd name="T10" fmla="*/ 2 w 6"/>
                  <a:gd name="T11" fmla="*/ 1 h 5"/>
                  <a:gd name="T12" fmla="*/ 1 w 6"/>
                  <a:gd name="T13" fmla="*/ 1 h 5"/>
                  <a:gd name="T14" fmla="*/ 1 w 6"/>
                  <a:gd name="T15" fmla="*/ 2 h 5"/>
                  <a:gd name="T16" fmla="*/ 0 w 6"/>
                  <a:gd name="T17" fmla="*/ 3 h 5"/>
                  <a:gd name="T18" fmla="*/ 0 w 6"/>
                  <a:gd name="T19" fmla="*/ 4 h 5"/>
                  <a:gd name="T20" fmla="*/ 1 w 6"/>
                  <a:gd name="T21" fmla="*/ 5 h 5"/>
                  <a:gd name="T22" fmla="*/ 1 w 6"/>
                  <a:gd name="T23" fmla="*/ 4 h 5"/>
                  <a:gd name="T24" fmla="*/ 2 w 6"/>
                  <a:gd name="T25" fmla="*/ 5 h 5"/>
                  <a:gd name="T26" fmla="*/ 3 w 6"/>
                  <a:gd name="T27" fmla="*/ 4 h 5"/>
                  <a:gd name="T28" fmla="*/ 3 w 6"/>
                  <a:gd name="T29" fmla="*/ 4 h 5"/>
                  <a:gd name="T30" fmla="*/ 4 w 6"/>
                  <a:gd name="T31" fmla="*/ 3 h 5"/>
                  <a:gd name="T32" fmla="*/ 5 w 6"/>
                  <a:gd name="T33" fmla="*/ 4 h 5"/>
                  <a:gd name="T34" fmla="*/ 5 w 6"/>
                  <a:gd name="T35" fmla="*/ 3 h 5"/>
                  <a:gd name="T36" fmla="*/ 5 w 6"/>
                  <a:gd name="T37" fmla="*/ 2 h 5"/>
                  <a:gd name="T38" fmla="*/ 5 w 6"/>
                  <a:gd name="T3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5">
                    <a:moveTo>
                      <a:pt x="5" y="1"/>
                    </a:move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6" y="3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62" name="Freeform 357"/>
              <p:cNvSpPr>
                <a:spLocks/>
              </p:cNvSpPr>
              <p:nvPr/>
            </p:nvSpPr>
            <p:spPr bwMode="auto">
              <a:xfrm>
                <a:off x="4970464" y="3778251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63" name="Freeform 358"/>
              <p:cNvSpPr>
                <a:spLocks/>
              </p:cNvSpPr>
              <p:nvPr/>
            </p:nvSpPr>
            <p:spPr bwMode="auto">
              <a:xfrm>
                <a:off x="4722814" y="3638551"/>
                <a:ext cx="247650" cy="280988"/>
              </a:xfrm>
              <a:custGeom>
                <a:avLst/>
                <a:gdLst>
                  <a:gd name="T0" fmla="*/ 23 w 23"/>
                  <a:gd name="T1" fmla="*/ 13 h 26"/>
                  <a:gd name="T2" fmla="*/ 22 w 23"/>
                  <a:gd name="T3" fmla="*/ 11 h 26"/>
                  <a:gd name="T4" fmla="*/ 21 w 23"/>
                  <a:gd name="T5" fmla="*/ 11 h 26"/>
                  <a:gd name="T6" fmla="*/ 20 w 23"/>
                  <a:gd name="T7" fmla="*/ 10 h 26"/>
                  <a:gd name="T8" fmla="*/ 19 w 23"/>
                  <a:gd name="T9" fmla="*/ 9 h 26"/>
                  <a:gd name="T10" fmla="*/ 19 w 23"/>
                  <a:gd name="T11" fmla="*/ 8 h 26"/>
                  <a:gd name="T12" fmla="*/ 18 w 23"/>
                  <a:gd name="T13" fmla="*/ 7 h 26"/>
                  <a:gd name="T14" fmla="*/ 17 w 23"/>
                  <a:gd name="T15" fmla="*/ 7 h 26"/>
                  <a:gd name="T16" fmla="*/ 16 w 23"/>
                  <a:gd name="T17" fmla="*/ 6 h 26"/>
                  <a:gd name="T18" fmla="*/ 16 w 23"/>
                  <a:gd name="T19" fmla="*/ 5 h 26"/>
                  <a:gd name="T20" fmla="*/ 15 w 23"/>
                  <a:gd name="T21" fmla="*/ 3 h 26"/>
                  <a:gd name="T22" fmla="*/ 15 w 23"/>
                  <a:gd name="T23" fmla="*/ 2 h 26"/>
                  <a:gd name="T24" fmla="*/ 14 w 23"/>
                  <a:gd name="T25" fmla="*/ 1 h 26"/>
                  <a:gd name="T26" fmla="*/ 14 w 23"/>
                  <a:gd name="T27" fmla="*/ 0 h 26"/>
                  <a:gd name="T28" fmla="*/ 13 w 23"/>
                  <a:gd name="T29" fmla="*/ 0 h 26"/>
                  <a:gd name="T30" fmla="*/ 12 w 23"/>
                  <a:gd name="T31" fmla="*/ 0 h 26"/>
                  <a:gd name="T32" fmla="*/ 12 w 23"/>
                  <a:gd name="T33" fmla="*/ 1 h 26"/>
                  <a:gd name="T34" fmla="*/ 11 w 23"/>
                  <a:gd name="T35" fmla="*/ 1 h 26"/>
                  <a:gd name="T36" fmla="*/ 10 w 23"/>
                  <a:gd name="T37" fmla="*/ 2 h 26"/>
                  <a:gd name="T38" fmla="*/ 9 w 23"/>
                  <a:gd name="T39" fmla="*/ 1 h 26"/>
                  <a:gd name="T40" fmla="*/ 8 w 23"/>
                  <a:gd name="T41" fmla="*/ 0 h 26"/>
                  <a:gd name="T42" fmla="*/ 8 w 23"/>
                  <a:gd name="T43" fmla="*/ 1 h 26"/>
                  <a:gd name="T44" fmla="*/ 6 w 23"/>
                  <a:gd name="T45" fmla="*/ 1 h 26"/>
                  <a:gd name="T46" fmla="*/ 5 w 23"/>
                  <a:gd name="T47" fmla="*/ 1 h 26"/>
                  <a:gd name="T48" fmla="*/ 3 w 23"/>
                  <a:gd name="T49" fmla="*/ 1 h 26"/>
                  <a:gd name="T50" fmla="*/ 3 w 23"/>
                  <a:gd name="T51" fmla="*/ 2 h 26"/>
                  <a:gd name="T52" fmla="*/ 3 w 23"/>
                  <a:gd name="T53" fmla="*/ 2 h 26"/>
                  <a:gd name="T54" fmla="*/ 3 w 23"/>
                  <a:gd name="T55" fmla="*/ 4 h 26"/>
                  <a:gd name="T56" fmla="*/ 3 w 23"/>
                  <a:gd name="T57" fmla="*/ 6 h 26"/>
                  <a:gd name="T58" fmla="*/ 3 w 23"/>
                  <a:gd name="T59" fmla="*/ 12 h 26"/>
                  <a:gd name="T60" fmla="*/ 1 w 23"/>
                  <a:gd name="T61" fmla="*/ 12 h 26"/>
                  <a:gd name="T62" fmla="*/ 0 w 23"/>
                  <a:gd name="T63" fmla="*/ 20 h 26"/>
                  <a:gd name="T64" fmla="*/ 1 w 23"/>
                  <a:gd name="T65" fmla="*/ 20 h 26"/>
                  <a:gd name="T66" fmla="*/ 1 w 23"/>
                  <a:gd name="T67" fmla="*/ 22 h 26"/>
                  <a:gd name="T68" fmla="*/ 2 w 23"/>
                  <a:gd name="T69" fmla="*/ 23 h 26"/>
                  <a:gd name="T70" fmla="*/ 2 w 23"/>
                  <a:gd name="T71" fmla="*/ 24 h 26"/>
                  <a:gd name="T72" fmla="*/ 1 w 23"/>
                  <a:gd name="T73" fmla="*/ 25 h 26"/>
                  <a:gd name="T74" fmla="*/ 1 w 23"/>
                  <a:gd name="T75" fmla="*/ 25 h 26"/>
                  <a:gd name="T76" fmla="*/ 3 w 23"/>
                  <a:gd name="T77" fmla="*/ 26 h 26"/>
                  <a:gd name="T78" fmla="*/ 4 w 23"/>
                  <a:gd name="T79" fmla="*/ 26 h 26"/>
                  <a:gd name="T80" fmla="*/ 5 w 23"/>
                  <a:gd name="T81" fmla="*/ 24 h 26"/>
                  <a:gd name="T82" fmla="*/ 6 w 23"/>
                  <a:gd name="T83" fmla="*/ 24 h 26"/>
                  <a:gd name="T84" fmla="*/ 7 w 23"/>
                  <a:gd name="T85" fmla="*/ 22 h 26"/>
                  <a:gd name="T86" fmla="*/ 7 w 23"/>
                  <a:gd name="T87" fmla="*/ 21 h 26"/>
                  <a:gd name="T88" fmla="*/ 8 w 23"/>
                  <a:gd name="T89" fmla="*/ 22 h 26"/>
                  <a:gd name="T90" fmla="*/ 10 w 23"/>
                  <a:gd name="T91" fmla="*/ 22 h 26"/>
                  <a:gd name="T92" fmla="*/ 11 w 23"/>
                  <a:gd name="T93" fmla="*/ 23 h 26"/>
                  <a:gd name="T94" fmla="*/ 12 w 23"/>
                  <a:gd name="T95" fmla="*/ 23 h 26"/>
                  <a:gd name="T96" fmla="*/ 14 w 23"/>
                  <a:gd name="T97" fmla="*/ 22 h 26"/>
                  <a:gd name="T98" fmla="*/ 14 w 23"/>
                  <a:gd name="T99" fmla="*/ 21 h 26"/>
                  <a:gd name="T100" fmla="*/ 14 w 23"/>
                  <a:gd name="T101" fmla="*/ 20 h 26"/>
                  <a:gd name="T102" fmla="*/ 15 w 23"/>
                  <a:gd name="T103" fmla="*/ 19 h 26"/>
                  <a:gd name="T104" fmla="*/ 16 w 23"/>
                  <a:gd name="T105" fmla="*/ 18 h 26"/>
                  <a:gd name="T106" fmla="*/ 18 w 23"/>
                  <a:gd name="T107" fmla="*/ 18 h 26"/>
                  <a:gd name="T108" fmla="*/ 19 w 23"/>
                  <a:gd name="T109" fmla="*/ 16 h 26"/>
                  <a:gd name="T110" fmla="*/ 21 w 23"/>
                  <a:gd name="T111" fmla="*/ 15 h 26"/>
                  <a:gd name="T112" fmla="*/ 23 w 23"/>
                  <a:gd name="T113" fmla="*/ 14 h 26"/>
                  <a:gd name="T114" fmla="*/ 23 w 23"/>
                  <a:gd name="T115" fmla="*/ 13 h 26"/>
                  <a:gd name="T116" fmla="*/ 23 w 23"/>
                  <a:gd name="T117" fmla="*/ 1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" h="26">
                    <a:moveTo>
                      <a:pt x="23" y="13"/>
                    </a:moveTo>
                    <a:cubicBezTo>
                      <a:pt x="23" y="12"/>
                      <a:pt x="23" y="12"/>
                      <a:pt x="22" y="11"/>
                    </a:cubicBezTo>
                    <a:cubicBezTo>
                      <a:pt x="22" y="11"/>
                      <a:pt x="22" y="11"/>
                      <a:pt x="21" y="11"/>
                    </a:cubicBezTo>
                    <a:cubicBezTo>
                      <a:pt x="20" y="11"/>
                      <a:pt x="20" y="11"/>
                      <a:pt x="20" y="10"/>
                    </a:cubicBezTo>
                    <a:cubicBezTo>
                      <a:pt x="19" y="10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19" y="8"/>
                      <a:pt x="18" y="7"/>
                    </a:cubicBezTo>
                    <a:cubicBezTo>
                      <a:pt x="18" y="7"/>
                      <a:pt x="18" y="7"/>
                      <a:pt x="17" y="7"/>
                    </a:cubicBezTo>
                    <a:cubicBezTo>
                      <a:pt x="17" y="7"/>
                      <a:pt x="17" y="6"/>
                      <a:pt x="16" y="6"/>
                    </a:cubicBezTo>
                    <a:cubicBezTo>
                      <a:pt x="16" y="6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2"/>
                      <a:pt x="10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2"/>
                    </a:cubicBezTo>
                    <a:cubicBezTo>
                      <a:pt x="1" y="22"/>
                      <a:pt x="2" y="22"/>
                      <a:pt x="2" y="23"/>
                    </a:cubicBezTo>
                    <a:cubicBezTo>
                      <a:pt x="2" y="23"/>
                      <a:pt x="2" y="24"/>
                      <a:pt x="2" y="24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6"/>
                      <a:pt x="2" y="26"/>
                      <a:pt x="3" y="26"/>
                    </a:cubicBezTo>
                    <a:cubicBezTo>
                      <a:pt x="3" y="26"/>
                      <a:pt x="3" y="26"/>
                      <a:pt x="4" y="26"/>
                    </a:cubicBezTo>
                    <a:cubicBezTo>
                      <a:pt x="4" y="25"/>
                      <a:pt x="4" y="25"/>
                      <a:pt x="5" y="24"/>
                    </a:cubicBezTo>
                    <a:cubicBezTo>
                      <a:pt x="5" y="24"/>
                      <a:pt x="6" y="24"/>
                      <a:pt x="6" y="24"/>
                    </a:cubicBezTo>
                    <a:cubicBezTo>
                      <a:pt x="6" y="23"/>
                      <a:pt x="6" y="23"/>
                      <a:pt x="7" y="22"/>
                    </a:cubicBezTo>
                    <a:cubicBezTo>
                      <a:pt x="7" y="22"/>
                      <a:pt x="7" y="22"/>
                      <a:pt x="7" y="21"/>
                    </a:cubicBezTo>
                    <a:cubicBezTo>
                      <a:pt x="8" y="21"/>
                      <a:pt x="8" y="21"/>
                      <a:pt x="8" y="22"/>
                    </a:cubicBezTo>
                    <a:cubicBezTo>
                      <a:pt x="9" y="22"/>
                      <a:pt x="9" y="22"/>
                      <a:pt x="10" y="22"/>
                    </a:cubicBezTo>
                    <a:cubicBezTo>
                      <a:pt x="10" y="23"/>
                      <a:pt x="10" y="23"/>
                      <a:pt x="11" y="23"/>
                    </a:cubicBezTo>
                    <a:cubicBezTo>
                      <a:pt x="11" y="23"/>
                      <a:pt x="12" y="23"/>
                      <a:pt x="12" y="23"/>
                    </a:cubicBezTo>
                    <a:cubicBezTo>
                      <a:pt x="13" y="23"/>
                      <a:pt x="13" y="23"/>
                      <a:pt x="14" y="22"/>
                    </a:cubicBezTo>
                    <a:cubicBezTo>
                      <a:pt x="14" y="22"/>
                      <a:pt x="14" y="22"/>
                      <a:pt x="14" y="21"/>
                    </a:cubicBezTo>
                    <a:cubicBezTo>
                      <a:pt x="14" y="21"/>
                      <a:pt x="14" y="21"/>
                      <a:pt x="14" y="20"/>
                    </a:cubicBezTo>
                    <a:cubicBezTo>
                      <a:pt x="14" y="20"/>
                      <a:pt x="15" y="20"/>
                      <a:pt x="15" y="19"/>
                    </a:cubicBezTo>
                    <a:cubicBezTo>
                      <a:pt x="16" y="19"/>
                      <a:pt x="16" y="18"/>
                      <a:pt x="16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7"/>
                      <a:pt x="19" y="17"/>
                      <a:pt x="19" y="16"/>
                    </a:cubicBezTo>
                    <a:cubicBezTo>
                      <a:pt x="20" y="16"/>
                      <a:pt x="21" y="16"/>
                      <a:pt x="21" y="15"/>
                    </a:cubicBezTo>
                    <a:cubicBezTo>
                      <a:pt x="22" y="15"/>
                      <a:pt x="22" y="14"/>
                      <a:pt x="23" y="14"/>
                    </a:cubicBezTo>
                    <a:cubicBezTo>
                      <a:pt x="23" y="14"/>
                      <a:pt x="23" y="14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64" name="Freeform 359"/>
              <p:cNvSpPr>
                <a:spLocks/>
              </p:cNvSpPr>
              <p:nvPr/>
            </p:nvSpPr>
            <p:spPr bwMode="auto">
              <a:xfrm>
                <a:off x="5186364" y="2524126"/>
                <a:ext cx="184150" cy="173038"/>
              </a:xfrm>
              <a:custGeom>
                <a:avLst/>
                <a:gdLst>
                  <a:gd name="T0" fmla="*/ 16 w 17"/>
                  <a:gd name="T1" fmla="*/ 16 h 16"/>
                  <a:gd name="T2" fmla="*/ 17 w 17"/>
                  <a:gd name="T3" fmla="*/ 15 h 16"/>
                  <a:gd name="T4" fmla="*/ 17 w 17"/>
                  <a:gd name="T5" fmla="*/ 15 h 16"/>
                  <a:gd name="T6" fmla="*/ 16 w 17"/>
                  <a:gd name="T7" fmla="*/ 15 h 16"/>
                  <a:gd name="T8" fmla="*/ 16 w 17"/>
                  <a:gd name="T9" fmla="*/ 14 h 16"/>
                  <a:gd name="T10" fmla="*/ 15 w 17"/>
                  <a:gd name="T11" fmla="*/ 13 h 16"/>
                  <a:gd name="T12" fmla="*/ 15 w 17"/>
                  <a:gd name="T13" fmla="*/ 12 h 16"/>
                  <a:gd name="T14" fmla="*/ 14 w 17"/>
                  <a:gd name="T15" fmla="*/ 12 h 16"/>
                  <a:gd name="T16" fmla="*/ 12 w 17"/>
                  <a:gd name="T17" fmla="*/ 11 h 16"/>
                  <a:gd name="T18" fmla="*/ 12 w 17"/>
                  <a:gd name="T19" fmla="*/ 10 h 16"/>
                  <a:gd name="T20" fmla="*/ 11 w 17"/>
                  <a:gd name="T21" fmla="*/ 9 h 16"/>
                  <a:gd name="T22" fmla="*/ 10 w 17"/>
                  <a:gd name="T23" fmla="*/ 9 h 16"/>
                  <a:gd name="T24" fmla="*/ 9 w 17"/>
                  <a:gd name="T25" fmla="*/ 8 h 16"/>
                  <a:gd name="T26" fmla="*/ 8 w 17"/>
                  <a:gd name="T27" fmla="*/ 7 h 16"/>
                  <a:gd name="T28" fmla="*/ 8 w 17"/>
                  <a:gd name="T29" fmla="*/ 7 h 16"/>
                  <a:gd name="T30" fmla="*/ 7 w 17"/>
                  <a:gd name="T31" fmla="*/ 6 h 16"/>
                  <a:gd name="T32" fmla="*/ 7 w 17"/>
                  <a:gd name="T33" fmla="*/ 5 h 16"/>
                  <a:gd name="T34" fmla="*/ 6 w 17"/>
                  <a:gd name="T35" fmla="*/ 3 h 16"/>
                  <a:gd name="T36" fmla="*/ 6 w 17"/>
                  <a:gd name="T37" fmla="*/ 1 h 16"/>
                  <a:gd name="T38" fmla="*/ 6 w 17"/>
                  <a:gd name="T39" fmla="*/ 0 h 16"/>
                  <a:gd name="T40" fmla="*/ 5 w 17"/>
                  <a:gd name="T41" fmla="*/ 0 h 16"/>
                  <a:gd name="T42" fmla="*/ 5 w 17"/>
                  <a:gd name="T43" fmla="*/ 0 h 16"/>
                  <a:gd name="T44" fmla="*/ 5 w 17"/>
                  <a:gd name="T45" fmla="*/ 1 h 16"/>
                  <a:gd name="T46" fmla="*/ 4 w 17"/>
                  <a:gd name="T47" fmla="*/ 2 h 16"/>
                  <a:gd name="T48" fmla="*/ 3 w 17"/>
                  <a:gd name="T49" fmla="*/ 2 h 16"/>
                  <a:gd name="T50" fmla="*/ 2 w 17"/>
                  <a:gd name="T51" fmla="*/ 2 h 16"/>
                  <a:gd name="T52" fmla="*/ 2 w 17"/>
                  <a:gd name="T53" fmla="*/ 3 h 16"/>
                  <a:gd name="T54" fmla="*/ 1 w 17"/>
                  <a:gd name="T55" fmla="*/ 3 h 16"/>
                  <a:gd name="T56" fmla="*/ 1 w 17"/>
                  <a:gd name="T57" fmla="*/ 4 h 16"/>
                  <a:gd name="T58" fmla="*/ 1 w 17"/>
                  <a:gd name="T59" fmla="*/ 4 h 16"/>
                  <a:gd name="T60" fmla="*/ 1 w 17"/>
                  <a:gd name="T61" fmla="*/ 5 h 16"/>
                  <a:gd name="T62" fmla="*/ 1 w 17"/>
                  <a:gd name="T63" fmla="*/ 6 h 16"/>
                  <a:gd name="T64" fmla="*/ 0 w 17"/>
                  <a:gd name="T65" fmla="*/ 8 h 16"/>
                  <a:gd name="T66" fmla="*/ 0 w 17"/>
                  <a:gd name="T67" fmla="*/ 9 h 16"/>
                  <a:gd name="T68" fmla="*/ 0 w 17"/>
                  <a:gd name="T69" fmla="*/ 10 h 16"/>
                  <a:gd name="T70" fmla="*/ 0 w 17"/>
                  <a:gd name="T71" fmla="*/ 11 h 16"/>
                  <a:gd name="T72" fmla="*/ 0 w 17"/>
                  <a:gd name="T73" fmla="*/ 12 h 16"/>
                  <a:gd name="T74" fmla="*/ 0 w 17"/>
                  <a:gd name="T75" fmla="*/ 12 h 16"/>
                  <a:gd name="T76" fmla="*/ 0 w 17"/>
                  <a:gd name="T77" fmla="*/ 13 h 16"/>
                  <a:gd name="T78" fmla="*/ 1 w 17"/>
                  <a:gd name="T79" fmla="*/ 12 h 16"/>
                  <a:gd name="T80" fmla="*/ 2 w 17"/>
                  <a:gd name="T81" fmla="*/ 12 h 16"/>
                  <a:gd name="T82" fmla="*/ 3 w 17"/>
                  <a:gd name="T83" fmla="*/ 13 h 16"/>
                  <a:gd name="T84" fmla="*/ 3 w 17"/>
                  <a:gd name="T85" fmla="*/ 12 h 16"/>
                  <a:gd name="T86" fmla="*/ 3 w 17"/>
                  <a:gd name="T87" fmla="*/ 11 h 16"/>
                  <a:gd name="T88" fmla="*/ 4 w 17"/>
                  <a:gd name="T89" fmla="*/ 10 h 16"/>
                  <a:gd name="T90" fmla="*/ 5 w 17"/>
                  <a:gd name="T91" fmla="*/ 11 h 16"/>
                  <a:gd name="T92" fmla="*/ 5 w 17"/>
                  <a:gd name="T93" fmla="*/ 11 h 16"/>
                  <a:gd name="T94" fmla="*/ 6 w 17"/>
                  <a:gd name="T95" fmla="*/ 11 h 16"/>
                  <a:gd name="T96" fmla="*/ 7 w 17"/>
                  <a:gd name="T97" fmla="*/ 11 h 16"/>
                  <a:gd name="T98" fmla="*/ 8 w 17"/>
                  <a:gd name="T99" fmla="*/ 10 h 16"/>
                  <a:gd name="T100" fmla="*/ 9 w 17"/>
                  <a:gd name="T101" fmla="*/ 11 h 16"/>
                  <a:gd name="T102" fmla="*/ 9 w 17"/>
                  <a:gd name="T103" fmla="*/ 11 h 16"/>
                  <a:gd name="T104" fmla="*/ 11 w 17"/>
                  <a:gd name="T105" fmla="*/ 12 h 16"/>
                  <a:gd name="T106" fmla="*/ 12 w 17"/>
                  <a:gd name="T107" fmla="*/ 12 h 16"/>
                  <a:gd name="T108" fmla="*/ 13 w 17"/>
                  <a:gd name="T109" fmla="*/ 13 h 16"/>
                  <a:gd name="T110" fmla="*/ 13 w 17"/>
                  <a:gd name="T111" fmla="*/ 14 h 16"/>
                  <a:gd name="T112" fmla="*/ 14 w 17"/>
                  <a:gd name="T113" fmla="*/ 15 h 16"/>
                  <a:gd name="T114" fmla="*/ 15 w 17"/>
                  <a:gd name="T115" fmla="*/ 16 h 16"/>
                  <a:gd name="T116" fmla="*/ 15 w 17"/>
                  <a:gd name="T117" fmla="*/ 16 h 16"/>
                  <a:gd name="T118" fmla="*/ 16 w 17"/>
                  <a:gd name="T1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" h="16">
                    <a:moveTo>
                      <a:pt x="16" y="16"/>
                    </a:moveTo>
                    <a:cubicBezTo>
                      <a:pt x="16" y="16"/>
                      <a:pt x="16" y="16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6" y="15"/>
                    </a:cubicBezTo>
                    <a:cubicBezTo>
                      <a:pt x="16" y="15"/>
                      <a:pt x="16" y="14"/>
                      <a:pt x="16" y="14"/>
                    </a:cubicBezTo>
                    <a:cubicBezTo>
                      <a:pt x="16" y="14"/>
                      <a:pt x="15" y="13"/>
                      <a:pt x="15" y="13"/>
                    </a:cubicBezTo>
                    <a:cubicBezTo>
                      <a:pt x="15" y="13"/>
                      <a:pt x="15" y="12"/>
                      <a:pt x="15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3" y="11"/>
                      <a:pt x="13" y="12"/>
                      <a:pt x="12" y="11"/>
                    </a:cubicBezTo>
                    <a:cubicBezTo>
                      <a:pt x="12" y="11"/>
                      <a:pt x="12" y="10"/>
                      <a:pt x="12" y="10"/>
                    </a:cubicBezTo>
                    <a:cubicBezTo>
                      <a:pt x="12" y="10"/>
                      <a:pt x="11" y="10"/>
                      <a:pt x="11" y="9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8"/>
                      <a:pt x="10" y="8"/>
                      <a:pt x="9" y="8"/>
                    </a:cubicBezTo>
                    <a:cubicBezTo>
                      <a:pt x="9" y="8"/>
                      <a:pt x="9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7" y="7"/>
                      <a:pt x="7" y="6"/>
                    </a:cubicBezTo>
                    <a:cubicBezTo>
                      <a:pt x="7" y="6"/>
                      <a:pt x="7" y="6"/>
                      <a:pt x="7" y="5"/>
                    </a:cubicBezTo>
                    <a:cubicBezTo>
                      <a:pt x="7" y="4"/>
                      <a:pt x="7" y="4"/>
                      <a:pt x="6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3" y="13"/>
                      <a:pt x="3" y="12"/>
                      <a:pt x="3" y="12"/>
                    </a:cubicBezTo>
                    <a:cubicBezTo>
                      <a:pt x="3" y="12"/>
                      <a:pt x="3" y="11"/>
                      <a:pt x="3" y="11"/>
                    </a:cubicBezTo>
                    <a:cubicBezTo>
                      <a:pt x="3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1"/>
                      <a:pt x="6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8" y="10"/>
                      <a:pt x="8" y="10"/>
                    </a:cubicBezTo>
                    <a:cubicBezTo>
                      <a:pt x="8" y="10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1"/>
                      <a:pt x="11" y="12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6"/>
                      <a:pt x="14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6" y="16"/>
                      <a:pt x="16" y="16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65" name="Freeform 360"/>
              <p:cNvSpPr>
                <a:spLocks/>
              </p:cNvSpPr>
              <p:nvPr/>
            </p:nvSpPr>
            <p:spPr bwMode="auto">
              <a:xfrm>
                <a:off x="4421189" y="2957514"/>
                <a:ext cx="20638" cy="2063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2 h 2"/>
                  <a:gd name="T8" fmla="*/ 2 w 2"/>
                  <a:gd name="T9" fmla="*/ 1 h 2"/>
                  <a:gd name="T10" fmla="*/ 1 w 2"/>
                  <a:gd name="T11" fmla="*/ 0 h 2"/>
                  <a:gd name="T12" fmla="*/ 1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66" name="Freeform 361"/>
              <p:cNvSpPr>
                <a:spLocks/>
              </p:cNvSpPr>
              <p:nvPr/>
            </p:nvSpPr>
            <p:spPr bwMode="auto">
              <a:xfrm>
                <a:off x="3546476" y="2600326"/>
                <a:ext cx="20638" cy="22225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1 h 2"/>
                  <a:gd name="T8" fmla="*/ 1 w 2"/>
                  <a:gd name="T9" fmla="*/ 2 h 2"/>
                  <a:gd name="T10" fmla="*/ 1 w 2"/>
                  <a:gd name="T11" fmla="*/ 2 h 2"/>
                  <a:gd name="T12" fmla="*/ 2 w 2"/>
                  <a:gd name="T13" fmla="*/ 1 h 2"/>
                  <a:gd name="T14" fmla="*/ 2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67" name="Freeform 362"/>
              <p:cNvSpPr>
                <a:spLocks/>
              </p:cNvSpPr>
              <p:nvPr/>
            </p:nvSpPr>
            <p:spPr bwMode="auto">
              <a:xfrm>
                <a:off x="3546476" y="2568576"/>
                <a:ext cx="11113" cy="9525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68" name="Oval 363"/>
              <p:cNvSpPr>
                <a:spLocks noChangeArrowheads="1"/>
              </p:cNvSpPr>
              <p:nvPr/>
            </p:nvSpPr>
            <p:spPr bwMode="auto">
              <a:xfrm>
                <a:off x="4225926" y="3184526"/>
                <a:ext cx="22225" cy="9525"/>
              </a:xfrm>
              <a:prstGeom prst="ellipse">
                <a:avLst/>
              </a:pr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69" name="Freeform 364"/>
              <p:cNvSpPr>
                <a:spLocks/>
              </p:cNvSpPr>
              <p:nvPr/>
            </p:nvSpPr>
            <p:spPr bwMode="auto">
              <a:xfrm>
                <a:off x="5348289" y="3465514"/>
                <a:ext cx="215900" cy="420688"/>
              </a:xfrm>
              <a:custGeom>
                <a:avLst/>
                <a:gdLst>
                  <a:gd name="T0" fmla="*/ 19 w 20"/>
                  <a:gd name="T1" fmla="*/ 7 h 39"/>
                  <a:gd name="T2" fmla="*/ 19 w 20"/>
                  <a:gd name="T3" fmla="*/ 3 h 39"/>
                  <a:gd name="T4" fmla="*/ 18 w 20"/>
                  <a:gd name="T5" fmla="*/ 0 h 39"/>
                  <a:gd name="T6" fmla="*/ 16 w 20"/>
                  <a:gd name="T7" fmla="*/ 0 h 39"/>
                  <a:gd name="T8" fmla="*/ 16 w 20"/>
                  <a:gd name="T9" fmla="*/ 2 h 39"/>
                  <a:gd name="T10" fmla="*/ 15 w 20"/>
                  <a:gd name="T11" fmla="*/ 4 h 39"/>
                  <a:gd name="T12" fmla="*/ 13 w 20"/>
                  <a:gd name="T13" fmla="*/ 5 h 39"/>
                  <a:gd name="T14" fmla="*/ 13 w 20"/>
                  <a:gd name="T15" fmla="*/ 7 h 39"/>
                  <a:gd name="T16" fmla="*/ 11 w 20"/>
                  <a:gd name="T17" fmla="*/ 7 h 39"/>
                  <a:gd name="T18" fmla="*/ 10 w 20"/>
                  <a:gd name="T19" fmla="*/ 8 h 39"/>
                  <a:gd name="T20" fmla="*/ 8 w 20"/>
                  <a:gd name="T21" fmla="*/ 10 h 39"/>
                  <a:gd name="T22" fmla="*/ 6 w 20"/>
                  <a:gd name="T23" fmla="*/ 11 h 39"/>
                  <a:gd name="T24" fmla="*/ 5 w 20"/>
                  <a:gd name="T25" fmla="*/ 12 h 39"/>
                  <a:gd name="T26" fmla="*/ 4 w 20"/>
                  <a:gd name="T27" fmla="*/ 13 h 39"/>
                  <a:gd name="T28" fmla="*/ 2 w 20"/>
                  <a:gd name="T29" fmla="*/ 16 h 39"/>
                  <a:gd name="T30" fmla="*/ 3 w 20"/>
                  <a:gd name="T31" fmla="*/ 19 h 39"/>
                  <a:gd name="T32" fmla="*/ 4 w 20"/>
                  <a:gd name="T33" fmla="*/ 21 h 39"/>
                  <a:gd name="T34" fmla="*/ 3 w 20"/>
                  <a:gd name="T35" fmla="*/ 24 h 39"/>
                  <a:gd name="T36" fmla="*/ 1 w 20"/>
                  <a:gd name="T37" fmla="*/ 26 h 39"/>
                  <a:gd name="T38" fmla="*/ 0 w 20"/>
                  <a:gd name="T39" fmla="*/ 30 h 39"/>
                  <a:gd name="T40" fmla="*/ 1 w 20"/>
                  <a:gd name="T41" fmla="*/ 33 h 39"/>
                  <a:gd name="T42" fmla="*/ 1 w 20"/>
                  <a:gd name="T43" fmla="*/ 35 h 39"/>
                  <a:gd name="T44" fmla="*/ 3 w 20"/>
                  <a:gd name="T45" fmla="*/ 38 h 39"/>
                  <a:gd name="T46" fmla="*/ 5 w 20"/>
                  <a:gd name="T47" fmla="*/ 39 h 39"/>
                  <a:gd name="T48" fmla="*/ 9 w 20"/>
                  <a:gd name="T49" fmla="*/ 37 h 39"/>
                  <a:gd name="T50" fmla="*/ 10 w 20"/>
                  <a:gd name="T51" fmla="*/ 34 h 39"/>
                  <a:gd name="T52" fmla="*/ 12 w 20"/>
                  <a:gd name="T53" fmla="*/ 31 h 39"/>
                  <a:gd name="T54" fmla="*/ 12 w 20"/>
                  <a:gd name="T55" fmla="*/ 28 h 39"/>
                  <a:gd name="T56" fmla="*/ 13 w 20"/>
                  <a:gd name="T57" fmla="*/ 25 h 39"/>
                  <a:gd name="T58" fmla="*/ 14 w 20"/>
                  <a:gd name="T59" fmla="*/ 23 h 39"/>
                  <a:gd name="T60" fmla="*/ 15 w 20"/>
                  <a:gd name="T61" fmla="*/ 20 h 39"/>
                  <a:gd name="T62" fmla="*/ 16 w 20"/>
                  <a:gd name="T63" fmla="*/ 18 h 39"/>
                  <a:gd name="T64" fmla="*/ 17 w 20"/>
                  <a:gd name="T65" fmla="*/ 15 h 39"/>
                  <a:gd name="T66" fmla="*/ 18 w 20"/>
                  <a:gd name="T67" fmla="*/ 12 h 39"/>
                  <a:gd name="T68" fmla="*/ 18 w 20"/>
                  <a:gd name="T69" fmla="*/ 11 h 39"/>
                  <a:gd name="T70" fmla="*/ 19 w 20"/>
                  <a:gd name="T71" fmla="*/ 1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0" h="39">
                    <a:moveTo>
                      <a:pt x="20" y="8"/>
                    </a:moveTo>
                    <a:cubicBezTo>
                      <a:pt x="20" y="7"/>
                      <a:pt x="19" y="7"/>
                      <a:pt x="19" y="7"/>
                    </a:cubicBezTo>
                    <a:cubicBezTo>
                      <a:pt x="19" y="6"/>
                      <a:pt x="19" y="5"/>
                      <a:pt x="19" y="4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1"/>
                      <a:pt x="18" y="0"/>
                      <a:pt x="18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3"/>
                      <a:pt x="16" y="3"/>
                    </a:cubicBezTo>
                    <a:cubicBezTo>
                      <a:pt x="15" y="3"/>
                      <a:pt x="15" y="4"/>
                      <a:pt x="15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4" y="5"/>
                      <a:pt x="13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7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9"/>
                      <a:pt x="10" y="9"/>
                    </a:cubicBezTo>
                    <a:cubicBezTo>
                      <a:pt x="10" y="10"/>
                      <a:pt x="9" y="10"/>
                      <a:pt x="8" y="10"/>
                    </a:cubicBezTo>
                    <a:cubicBezTo>
                      <a:pt x="8" y="10"/>
                      <a:pt x="8" y="10"/>
                      <a:pt x="7" y="10"/>
                    </a:cubicBezTo>
                    <a:cubicBezTo>
                      <a:pt x="7" y="10"/>
                      <a:pt x="7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5" y="11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4" y="14"/>
                      <a:pt x="3" y="14"/>
                      <a:pt x="3" y="14"/>
                    </a:cubicBezTo>
                    <a:cubicBezTo>
                      <a:pt x="3" y="15"/>
                      <a:pt x="2" y="15"/>
                      <a:pt x="2" y="16"/>
                    </a:cubicBezTo>
                    <a:cubicBezTo>
                      <a:pt x="2" y="17"/>
                      <a:pt x="2" y="17"/>
                      <a:pt x="2" y="18"/>
                    </a:cubicBezTo>
                    <a:cubicBezTo>
                      <a:pt x="2" y="18"/>
                      <a:pt x="3" y="18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4" y="22"/>
                      <a:pt x="4" y="22"/>
                      <a:pt x="3" y="23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2" y="25"/>
                      <a:pt x="2" y="25"/>
                      <a:pt x="2" y="26"/>
                    </a:cubicBezTo>
                    <a:cubicBezTo>
                      <a:pt x="2" y="26"/>
                      <a:pt x="2" y="26"/>
                      <a:pt x="1" y="26"/>
                    </a:cubicBezTo>
                    <a:cubicBezTo>
                      <a:pt x="1" y="27"/>
                      <a:pt x="0" y="27"/>
                      <a:pt x="0" y="28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" y="32"/>
                      <a:pt x="1" y="32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4"/>
                      <a:pt x="1" y="35"/>
                      <a:pt x="1" y="35"/>
                    </a:cubicBezTo>
                    <a:cubicBezTo>
                      <a:pt x="2" y="36"/>
                      <a:pt x="2" y="36"/>
                      <a:pt x="2" y="37"/>
                    </a:cubicBezTo>
                    <a:cubicBezTo>
                      <a:pt x="2" y="37"/>
                      <a:pt x="2" y="37"/>
                      <a:pt x="3" y="38"/>
                    </a:cubicBezTo>
                    <a:cubicBezTo>
                      <a:pt x="3" y="38"/>
                      <a:pt x="3" y="38"/>
                      <a:pt x="4" y="39"/>
                    </a:cubicBezTo>
                    <a:cubicBezTo>
                      <a:pt x="4" y="39"/>
                      <a:pt x="5" y="39"/>
                      <a:pt x="5" y="39"/>
                    </a:cubicBezTo>
                    <a:cubicBezTo>
                      <a:pt x="6" y="39"/>
                      <a:pt x="6" y="38"/>
                      <a:pt x="7" y="38"/>
                    </a:cubicBezTo>
                    <a:cubicBezTo>
                      <a:pt x="8" y="38"/>
                      <a:pt x="8" y="37"/>
                      <a:pt x="9" y="37"/>
                    </a:cubicBezTo>
                    <a:cubicBezTo>
                      <a:pt x="9" y="36"/>
                      <a:pt x="10" y="36"/>
                      <a:pt x="10" y="36"/>
                    </a:cubicBezTo>
                    <a:cubicBezTo>
                      <a:pt x="10" y="36"/>
                      <a:pt x="10" y="35"/>
                      <a:pt x="10" y="34"/>
                    </a:cubicBezTo>
                    <a:cubicBezTo>
                      <a:pt x="11" y="33"/>
                      <a:pt x="10" y="33"/>
                      <a:pt x="11" y="32"/>
                    </a:cubicBezTo>
                    <a:cubicBezTo>
                      <a:pt x="11" y="31"/>
                      <a:pt x="11" y="31"/>
                      <a:pt x="12" y="3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9"/>
                      <a:pt x="12" y="28"/>
                      <a:pt x="12" y="28"/>
                    </a:cubicBezTo>
                    <a:cubicBezTo>
                      <a:pt x="13" y="27"/>
                      <a:pt x="13" y="27"/>
                      <a:pt x="13" y="26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4" y="24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5" y="22"/>
                      <a:pt x="15" y="22"/>
                      <a:pt x="15" y="21"/>
                    </a:cubicBezTo>
                    <a:cubicBezTo>
                      <a:pt x="15" y="21"/>
                      <a:pt x="15" y="21"/>
                      <a:pt x="15" y="20"/>
                    </a:cubicBezTo>
                    <a:cubicBezTo>
                      <a:pt x="15" y="20"/>
                      <a:pt x="16" y="20"/>
                      <a:pt x="16" y="19"/>
                    </a:cubicBezTo>
                    <a:cubicBezTo>
                      <a:pt x="16" y="19"/>
                      <a:pt x="16" y="19"/>
                      <a:pt x="16" y="18"/>
                    </a:cubicBezTo>
                    <a:cubicBezTo>
                      <a:pt x="16" y="18"/>
                      <a:pt x="16" y="17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8" y="13"/>
                      <a:pt x="18" y="13"/>
                      <a:pt x="18" y="12"/>
                    </a:cubicBezTo>
                    <a:cubicBezTo>
                      <a:pt x="18" y="12"/>
                      <a:pt x="18" y="12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0"/>
                      <a:pt x="19" y="11"/>
                      <a:pt x="19" y="11"/>
                    </a:cubicBezTo>
                    <a:cubicBezTo>
                      <a:pt x="20" y="11"/>
                      <a:pt x="19" y="10"/>
                      <a:pt x="19" y="10"/>
                    </a:cubicBezTo>
                    <a:cubicBezTo>
                      <a:pt x="20" y="9"/>
                      <a:pt x="20" y="9"/>
                      <a:pt x="20" y="8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70" name="Freeform 365"/>
              <p:cNvSpPr>
                <a:spLocks/>
              </p:cNvSpPr>
              <p:nvPr/>
            </p:nvSpPr>
            <p:spPr bwMode="auto">
              <a:xfrm>
                <a:off x="5424489" y="2146301"/>
                <a:ext cx="53975" cy="42863"/>
              </a:xfrm>
              <a:custGeom>
                <a:avLst/>
                <a:gdLst>
                  <a:gd name="T0" fmla="*/ 2 w 5"/>
                  <a:gd name="T1" fmla="*/ 4 h 4"/>
                  <a:gd name="T2" fmla="*/ 3 w 5"/>
                  <a:gd name="T3" fmla="*/ 4 h 4"/>
                  <a:gd name="T4" fmla="*/ 4 w 5"/>
                  <a:gd name="T5" fmla="*/ 4 h 4"/>
                  <a:gd name="T6" fmla="*/ 5 w 5"/>
                  <a:gd name="T7" fmla="*/ 4 h 4"/>
                  <a:gd name="T8" fmla="*/ 5 w 5"/>
                  <a:gd name="T9" fmla="*/ 4 h 4"/>
                  <a:gd name="T10" fmla="*/ 5 w 5"/>
                  <a:gd name="T11" fmla="*/ 3 h 4"/>
                  <a:gd name="T12" fmla="*/ 4 w 5"/>
                  <a:gd name="T13" fmla="*/ 3 h 4"/>
                  <a:gd name="T14" fmla="*/ 3 w 5"/>
                  <a:gd name="T15" fmla="*/ 2 h 4"/>
                  <a:gd name="T16" fmla="*/ 3 w 5"/>
                  <a:gd name="T17" fmla="*/ 2 h 4"/>
                  <a:gd name="T18" fmla="*/ 4 w 5"/>
                  <a:gd name="T19" fmla="*/ 1 h 4"/>
                  <a:gd name="T20" fmla="*/ 4 w 5"/>
                  <a:gd name="T21" fmla="*/ 1 h 4"/>
                  <a:gd name="T22" fmla="*/ 3 w 5"/>
                  <a:gd name="T23" fmla="*/ 0 h 4"/>
                  <a:gd name="T24" fmla="*/ 2 w 5"/>
                  <a:gd name="T25" fmla="*/ 0 h 4"/>
                  <a:gd name="T26" fmla="*/ 2 w 5"/>
                  <a:gd name="T27" fmla="*/ 0 h 4"/>
                  <a:gd name="T28" fmla="*/ 2 w 5"/>
                  <a:gd name="T29" fmla="*/ 1 h 4"/>
                  <a:gd name="T30" fmla="*/ 1 w 5"/>
                  <a:gd name="T31" fmla="*/ 1 h 4"/>
                  <a:gd name="T32" fmla="*/ 0 w 5"/>
                  <a:gd name="T33" fmla="*/ 2 h 4"/>
                  <a:gd name="T34" fmla="*/ 0 w 5"/>
                  <a:gd name="T35" fmla="*/ 2 h 4"/>
                  <a:gd name="T36" fmla="*/ 1 w 5"/>
                  <a:gd name="T37" fmla="*/ 3 h 4"/>
                  <a:gd name="T38" fmla="*/ 2 w 5"/>
                  <a:gd name="T39" fmla="*/ 3 h 4"/>
                  <a:gd name="T40" fmla="*/ 2 w 5"/>
                  <a:gd name="T4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2"/>
                      <a:pt x="4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71" name="Freeform 366"/>
              <p:cNvSpPr>
                <a:spLocks/>
              </p:cNvSpPr>
              <p:nvPr/>
            </p:nvSpPr>
            <p:spPr bwMode="auto">
              <a:xfrm>
                <a:off x="3708401" y="1054101"/>
                <a:ext cx="215900" cy="87313"/>
              </a:xfrm>
              <a:custGeom>
                <a:avLst/>
                <a:gdLst>
                  <a:gd name="T0" fmla="*/ 20 w 20"/>
                  <a:gd name="T1" fmla="*/ 2 h 8"/>
                  <a:gd name="T2" fmla="*/ 19 w 20"/>
                  <a:gd name="T3" fmla="*/ 2 h 8"/>
                  <a:gd name="T4" fmla="*/ 18 w 20"/>
                  <a:gd name="T5" fmla="*/ 1 h 8"/>
                  <a:gd name="T6" fmla="*/ 18 w 20"/>
                  <a:gd name="T7" fmla="*/ 1 h 8"/>
                  <a:gd name="T8" fmla="*/ 16 w 20"/>
                  <a:gd name="T9" fmla="*/ 1 h 8"/>
                  <a:gd name="T10" fmla="*/ 16 w 20"/>
                  <a:gd name="T11" fmla="*/ 0 h 8"/>
                  <a:gd name="T12" fmla="*/ 15 w 20"/>
                  <a:gd name="T13" fmla="*/ 0 h 8"/>
                  <a:gd name="T14" fmla="*/ 15 w 20"/>
                  <a:gd name="T15" fmla="*/ 1 h 8"/>
                  <a:gd name="T16" fmla="*/ 14 w 20"/>
                  <a:gd name="T17" fmla="*/ 1 h 8"/>
                  <a:gd name="T18" fmla="*/ 13 w 20"/>
                  <a:gd name="T19" fmla="*/ 1 h 8"/>
                  <a:gd name="T20" fmla="*/ 12 w 20"/>
                  <a:gd name="T21" fmla="*/ 1 h 8"/>
                  <a:gd name="T22" fmla="*/ 11 w 20"/>
                  <a:gd name="T23" fmla="*/ 1 h 8"/>
                  <a:gd name="T24" fmla="*/ 10 w 20"/>
                  <a:gd name="T25" fmla="*/ 1 h 8"/>
                  <a:gd name="T26" fmla="*/ 9 w 20"/>
                  <a:gd name="T27" fmla="*/ 1 h 8"/>
                  <a:gd name="T28" fmla="*/ 9 w 20"/>
                  <a:gd name="T29" fmla="*/ 2 h 8"/>
                  <a:gd name="T30" fmla="*/ 9 w 20"/>
                  <a:gd name="T31" fmla="*/ 2 h 8"/>
                  <a:gd name="T32" fmla="*/ 8 w 20"/>
                  <a:gd name="T33" fmla="*/ 2 h 8"/>
                  <a:gd name="T34" fmla="*/ 7 w 20"/>
                  <a:gd name="T35" fmla="*/ 1 h 8"/>
                  <a:gd name="T36" fmla="*/ 7 w 20"/>
                  <a:gd name="T37" fmla="*/ 1 h 8"/>
                  <a:gd name="T38" fmla="*/ 7 w 20"/>
                  <a:gd name="T39" fmla="*/ 2 h 8"/>
                  <a:gd name="T40" fmla="*/ 6 w 20"/>
                  <a:gd name="T41" fmla="*/ 3 h 8"/>
                  <a:gd name="T42" fmla="*/ 6 w 20"/>
                  <a:gd name="T43" fmla="*/ 3 h 8"/>
                  <a:gd name="T44" fmla="*/ 5 w 20"/>
                  <a:gd name="T45" fmla="*/ 2 h 8"/>
                  <a:gd name="T46" fmla="*/ 5 w 20"/>
                  <a:gd name="T47" fmla="*/ 1 h 8"/>
                  <a:gd name="T48" fmla="*/ 4 w 20"/>
                  <a:gd name="T49" fmla="*/ 1 h 8"/>
                  <a:gd name="T50" fmla="*/ 3 w 20"/>
                  <a:gd name="T51" fmla="*/ 1 h 8"/>
                  <a:gd name="T52" fmla="*/ 3 w 20"/>
                  <a:gd name="T53" fmla="*/ 1 h 8"/>
                  <a:gd name="T54" fmla="*/ 2 w 20"/>
                  <a:gd name="T55" fmla="*/ 1 h 8"/>
                  <a:gd name="T56" fmla="*/ 2 w 20"/>
                  <a:gd name="T57" fmla="*/ 1 h 8"/>
                  <a:gd name="T58" fmla="*/ 1 w 20"/>
                  <a:gd name="T59" fmla="*/ 2 h 8"/>
                  <a:gd name="T60" fmla="*/ 0 w 20"/>
                  <a:gd name="T61" fmla="*/ 3 h 8"/>
                  <a:gd name="T62" fmla="*/ 0 w 20"/>
                  <a:gd name="T63" fmla="*/ 3 h 8"/>
                  <a:gd name="T64" fmla="*/ 2 w 20"/>
                  <a:gd name="T65" fmla="*/ 3 h 8"/>
                  <a:gd name="T66" fmla="*/ 3 w 20"/>
                  <a:gd name="T67" fmla="*/ 2 h 8"/>
                  <a:gd name="T68" fmla="*/ 4 w 20"/>
                  <a:gd name="T69" fmla="*/ 3 h 8"/>
                  <a:gd name="T70" fmla="*/ 4 w 20"/>
                  <a:gd name="T71" fmla="*/ 3 h 8"/>
                  <a:gd name="T72" fmla="*/ 3 w 20"/>
                  <a:gd name="T73" fmla="*/ 4 h 8"/>
                  <a:gd name="T74" fmla="*/ 2 w 20"/>
                  <a:gd name="T75" fmla="*/ 4 h 8"/>
                  <a:gd name="T76" fmla="*/ 0 w 20"/>
                  <a:gd name="T77" fmla="*/ 4 h 8"/>
                  <a:gd name="T78" fmla="*/ 0 w 20"/>
                  <a:gd name="T79" fmla="*/ 5 h 8"/>
                  <a:gd name="T80" fmla="*/ 1 w 20"/>
                  <a:gd name="T81" fmla="*/ 5 h 8"/>
                  <a:gd name="T82" fmla="*/ 2 w 20"/>
                  <a:gd name="T83" fmla="*/ 6 h 8"/>
                  <a:gd name="T84" fmla="*/ 3 w 20"/>
                  <a:gd name="T85" fmla="*/ 7 h 8"/>
                  <a:gd name="T86" fmla="*/ 4 w 20"/>
                  <a:gd name="T87" fmla="*/ 7 h 8"/>
                  <a:gd name="T88" fmla="*/ 6 w 20"/>
                  <a:gd name="T89" fmla="*/ 7 h 8"/>
                  <a:gd name="T90" fmla="*/ 8 w 20"/>
                  <a:gd name="T91" fmla="*/ 8 h 8"/>
                  <a:gd name="T92" fmla="*/ 9 w 20"/>
                  <a:gd name="T93" fmla="*/ 7 h 8"/>
                  <a:gd name="T94" fmla="*/ 12 w 20"/>
                  <a:gd name="T95" fmla="*/ 7 h 8"/>
                  <a:gd name="T96" fmla="*/ 15 w 20"/>
                  <a:gd name="T97" fmla="*/ 7 h 8"/>
                  <a:gd name="T98" fmla="*/ 15 w 20"/>
                  <a:gd name="T99" fmla="*/ 7 h 8"/>
                  <a:gd name="T100" fmla="*/ 16 w 20"/>
                  <a:gd name="T101" fmla="*/ 7 h 8"/>
                  <a:gd name="T102" fmla="*/ 17 w 20"/>
                  <a:gd name="T103" fmla="*/ 7 h 8"/>
                  <a:gd name="T104" fmla="*/ 18 w 20"/>
                  <a:gd name="T105" fmla="*/ 6 h 8"/>
                  <a:gd name="T106" fmla="*/ 18 w 20"/>
                  <a:gd name="T107" fmla="*/ 5 h 8"/>
                  <a:gd name="T108" fmla="*/ 19 w 20"/>
                  <a:gd name="T109" fmla="*/ 4 h 8"/>
                  <a:gd name="T110" fmla="*/ 20 w 20"/>
                  <a:gd name="T111" fmla="*/ 4 h 8"/>
                  <a:gd name="T112" fmla="*/ 20 w 20"/>
                  <a:gd name="T113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0" h="8">
                    <a:moveTo>
                      <a:pt x="20" y="2"/>
                    </a:moveTo>
                    <a:cubicBezTo>
                      <a:pt x="19" y="2"/>
                      <a:pt x="19" y="3"/>
                      <a:pt x="19" y="2"/>
                    </a:cubicBezTo>
                    <a:cubicBezTo>
                      <a:pt x="18" y="2"/>
                      <a:pt x="19" y="2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10" y="1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2"/>
                      <a:pt x="7" y="2"/>
                    </a:cubicBezTo>
                    <a:cubicBezTo>
                      <a:pt x="7" y="3"/>
                      <a:pt x="6" y="2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3"/>
                      <a:pt x="6" y="2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3" y="4"/>
                      <a:pt x="3" y="4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1" y="4"/>
                      <a:pt x="1" y="3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3" y="6"/>
                      <a:pt x="2" y="7"/>
                      <a:pt x="3" y="7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5" y="8"/>
                      <a:pt x="5" y="7"/>
                      <a:pt x="6" y="7"/>
                    </a:cubicBezTo>
                    <a:cubicBezTo>
                      <a:pt x="6" y="7"/>
                      <a:pt x="7" y="8"/>
                      <a:pt x="8" y="8"/>
                    </a:cubicBezTo>
                    <a:cubicBezTo>
                      <a:pt x="8" y="8"/>
                      <a:pt x="8" y="7"/>
                      <a:pt x="9" y="7"/>
                    </a:cubicBezTo>
                    <a:cubicBezTo>
                      <a:pt x="10" y="7"/>
                      <a:pt x="11" y="7"/>
                      <a:pt x="12" y="7"/>
                    </a:cubicBezTo>
                    <a:cubicBezTo>
                      <a:pt x="13" y="7"/>
                      <a:pt x="13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6"/>
                      <a:pt x="18" y="6"/>
                      <a:pt x="18" y="5"/>
                    </a:cubicBezTo>
                    <a:cubicBezTo>
                      <a:pt x="18" y="5"/>
                      <a:pt x="19" y="4"/>
                      <a:pt x="19" y="4"/>
                    </a:cubicBezTo>
                    <a:cubicBezTo>
                      <a:pt x="19" y="4"/>
                      <a:pt x="20" y="4"/>
                      <a:pt x="20" y="4"/>
                    </a:cubicBezTo>
                    <a:cubicBezTo>
                      <a:pt x="20" y="3"/>
                      <a:pt x="20" y="3"/>
                      <a:pt x="20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72" name="Freeform 367"/>
              <p:cNvSpPr>
                <a:spLocks/>
              </p:cNvSpPr>
              <p:nvPr/>
            </p:nvSpPr>
            <p:spPr bwMode="auto">
              <a:xfrm>
                <a:off x="4043364" y="1162051"/>
                <a:ext cx="20638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1 h 2"/>
                  <a:gd name="T8" fmla="*/ 1 w 2"/>
                  <a:gd name="T9" fmla="*/ 2 h 2"/>
                  <a:gd name="T10" fmla="*/ 2 w 2"/>
                  <a:gd name="T11" fmla="*/ 2 h 2"/>
                  <a:gd name="T12" fmla="*/ 2 w 2"/>
                  <a:gd name="T13" fmla="*/ 1 h 2"/>
                  <a:gd name="T14" fmla="*/ 2 w 2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73" name="Freeform 368"/>
              <p:cNvSpPr>
                <a:spLocks/>
              </p:cNvSpPr>
              <p:nvPr/>
            </p:nvSpPr>
            <p:spPr bwMode="auto">
              <a:xfrm>
                <a:off x="4538664" y="16589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74" name="Freeform 369"/>
              <p:cNvSpPr>
                <a:spLocks/>
              </p:cNvSpPr>
              <p:nvPr/>
            </p:nvSpPr>
            <p:spPr bwMode="auto">
              <a:xfrm>
                <a:off x="4529139" y="1627189"/>
                <a:ext cx="85725" cy="31750"/>
              </a:xfrm>
              <a:custGeom>
                <a:avLst/>
                <a:gdLst>
                  <a:gd name="T0" fmla="*/ 7 w 8"/>
                  <a:gd name="T1" fmla="*/ 0 h 3"/>
                  <a:gd name="T2" fmla="*/ 7 w 8"/>
                  <a:gd name="T3" fmla="*/ 0 h 3"/>
                  <a:gd name="T4" fmla="*/ 6 w 8"/>
                  <a:gd name="T5" fmla="*/ 0 h 3"/>
                  <a:gd name="T6" fmla="*/ 6 w 8"/>
                  <a:gd name="T7" fmla="*/ 1 h 3"/>
                  <a:gd name="T8" fmla="*/ 5 w 8"/>
                  <a:gd name="T9" fmla="*/ 0 h 3"/>
                  <a:gd name="T10" fmla="*/ 5 w 8"/>
                  <a:gd name="T11" fmla="*/ 0 h 3"/>
                  <a:gd name="T12" fmla="*/ 4 w 8"/>
                  <a:gd name="T13" fmla="*/ 1 h 3"/>
                  <a:gd name="T14" fmla="*/ 3 w 8"/>
                  <a:gd name="T15" fmla="*/ 1 h 3"/>
                  <a:gd name="T16" fmla="*/ 2 w 8"/>
                  <a:gd name="T17" fmla="*/ 1 h 3"/>
                  <a:gd name="T18" fmla="*/ 2 w 8"/>
                  <a:gd name="T19" fmla="*/ 1 h 3"/>
                  <a:gd name="T20" fmla="*/ 1 w 8"/>
                  <a:gd name="T21" fmla="*/ 1 h 3"/>
                  <a:gd name="T22" fmla="*/ 0 w 8"/>
                  <a:gd name="T23" fmla="*/ 1 h 3"/>
                  <a:gd name="T24" fmla="*/ 1 w 8"/>
                  <a:gd name="T25" fmla="*/ 2 h 3"/>
                  <a:gd name="T26" fmla="*/ 1 w 8"/>
                  <a:gd name="T27" fmla="*/ 3 h 3"/>
                  <a:gd name="T28" fmla="*/ 2 w 8"/>
                  <a:gd name="T29" fmla="*/ 3 h 3"/>
                  <a:gd name="T30" fmla="*/ 3 w 8"/>
                  <a:gd name="T31" fmla="*/ 3 h 3"/>
                  <a:gd name="T32" fmla="*/ 4 w 8"/>
                  <a:gd name="T33" fmla="*/ 2 h 3"/>
                  <a:gd name="T34" fmla="*/ 5 w 8"/>
                  <a:gd name="T35" fmla="*/ 2 h 3"/>
                  <a:gd name="T36" fmla="*/ 5 w 8"/>
                  <a:gd name="T37" fmla="*/ 2 h 3"/>
                  <a:gd name="T38" fmla="*/ 6 w 8"/>
                  <a:gd name="T39" fmla="*/ 2 h 3"/>
                  <a:gd name="T40" fmla="*/ 7 w 8"/>
                  <a:gd name="T41" fmla="*/ 2 h 3"/>
                  <a:gd name="T42" fmla="*/ 7 w 8"/>
                  <a:gd name="T43" fmla="*/ 1 h 3"/>
                  <a:gd name="T44" fmla="*/ 8 w 8"/>
                  <a:gd name="T45" fmla="*/ 1 h 3"/>
                  <a:gd name="T46" fmla="*/ 7 w 8"/>
                  <a:gd name="T4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" h="3"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75" name="Freeform 370"/>
              <p:cNvSpPr>
                <a:spLocks/>
              </p:cNvSpPr>
              <p:nvPr/>
            </p:nvSpPr>
            <p:spPr bwMode="auto">
              <a:xfrm>
                <a:off x="4464051" y="1346201"/>
                <a:ext cx="31750" cy="31750"/>
              </a:xfrm>
              <a:custGeom>
                <a:avLst/>
                <a:gdLst>
                  <a:gd name="T0" fmla="*/ 1 w 3"/>
                  <a:gd name="T1" fmla="*/ 2 h 3"/>
                  <a:gd name="T2" fmla="*/ 1 w 3"/>
                  <a:gd name="T3" fmla="*/ 3 h 3"/>
                  <a:gd name="T4" fmla="*/ 2 w 3"/>
                  <a:gd name="T5" fmla="*/ 3 h 3"/>
                  <a:gd name="T6" fmla="*/ 2 w 3"/>
                  <a:gd name="T7" fmla="*/ 2 h 3"/>
                  <a:gd name="T8" fmla="*/ 2 w 3"/>
                  <a:gd name="T9" fmla="*/ 2 h 3"/>
                  <a:gd name="T10" fmla="*/ 3 w 3"/>
                  <a:gd name="T11" fmla="*/ 1 h 3"/>
                  <a:gd name="T12" fmla="*/ 3 w 3"/>
                  <a:gd name="T13" fmla="*/ 0 h 3"/>
                  <a:gd name="T14" fmla="*/ 2 w 3"/>
                  <a:gd name="T15" fmla="*/ 0 h 3"/>
                  <a:gd name="T16" fmla="*/ 2 w 3"/>
                  <a:gd name="T17" fmla="*/ 1 h 3"/>
                  <a:gd name="T18" fmla="*/ 1 w 3"/>
                  <a:gd name="T19" fmla="*/ 1 h 3"/>
                  <a:gd name="T20" fmla="*/ 0 w 3"/>
                  <a:gd name="T21" fmla="*/ 1 h 3"/>
                  <a:gd name="T22" fmla="*/ 0 w 3"/>
                  <a:gd name="T23" fmla="*/ 2 h 3"/>
                  <a:gd name="T24" fmla="*/ 1 w 3"/>
                  <a:gd name="T2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76" name="Freeform 371"/>
              <p:cNvSpPr>
                <a:spLocks/>
              </p:cNvSpPr>
              <p:nvPr/>
            </p:nvSpPr>
            <p:spPr bwMode="auto">
              <a:xfrm>
                <a:off x="4464051" y="1377951"/>
                <a:ext cx="20638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0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77" name="Freeform 372"/>
              <p:cNvSpPr>
                <a:spLocks/>
              </p:cNvSpPr>
              <p:nvPr/>
            </p:nvSpPr>
            <p:spPr bwMode="auto">
              <a:xfrm>
                <a:off x="4679951" y="1292226"/>
                <a:ext cx="128588" cy="76200"/>
              </a:xfrm>
              <a:custGeom>
                <a:avLst/>
                <a:gdLst>
                  <a:gd name="T0" fmla="*/ 1 w 12"/>
                  <a:gd name="T1" fmla="*/ 5 h 7"/>
                  <a:gd name="T2" fmla="*/ 1 w 12"/>
                  <a:gd name="T3" fmla="*/ 5 h 7"/>
                  <a:gd name="T4" fmla="*/ 1 w 12"/>
                  <a:gd name="T5" fmla="*/ 5 h 7"/>
                  <a:gd name="T6" fmla="*/ 2 w 12"/>
                  <a:gd name="T7" fmla="*/ 5 h 7"/>
                  <a:gd name="T8" fmla="*/ 3 w 12"/>
                  <a:gd name="T9" fmla="*/ 5 h 7"/>
                  <a:gd name="T10" fmla="*/ 4 w 12"/>
                  <a:gd name="T11" fmla="*/ 5 h 7"/>
                  <a:gd name="T12" fmla="*/ 5 w 12"/>
                  <a:gd name="T13" fmla="*/ 5 h 7"/>
                  <a:gd name="T14" fmla="*/ 7 w 12"/>
                  <a:gd name="T15" fmla="*/ 6 h 7"/>
                  <a:gd name="T16" fmla="*/ 8 w 12"/>
                  <a:gd name="T17" fmla="*/ 7 h 7"/>
                  <a:gd name="T18" fmla="*/ 10 w 12"/>
                  <a:gd name="T19" fmla="*/ 7 h 7"/>
                  <a:gd name="T20" fmla="*/ 10 w 12"/>
                  <a:gd name="T21" fmla="*/ 7 h 7"/>
                  <a:gd name="T22" fmla="*/ 11 w 12"/>
                  <a:gd name="T23" fmla="*/ 7 h 7"/>
                  <a:gd name="T24" fmla="*/ 12 w 12"/>
                  <a:gd name="T25" fmla="*/ 7 h 7"/>
                  <a:gd name="T26" fmla="*/ 12 w 12"/>
                  <a:gd name="T27" fmla="*/ 7 h 7"/>
                  <a:gd name="T28" fmla="*/ 12 w 12"/>
                  <a:gd name="T29" fmla="*/ 6 h 7"/>
                  <a:gd name="T30" fmla="*/ 12 w 12"/>
                  <a:gd name="T31" fmla="*/ 5 h 7"/>
                  <a:gd name="T32" fmla="*/ 11 w 12"/>
                  <a:gd name="T33" fmla="*/ 4 h 7"/>
                  <a:gd name="T34" fmla="*/ 12 w 12"/>
                  <a:gd name="T35" fmla="*/ 2 h 7"/>
                  <a:gd name="T36" fmla="*/ 11 w 12"/>
                  <a:gd name="T37" fmla="*/ 1 h 7"/>
                  <a:gd name="T38" fmla="*/ 9 w 12"/>
                  <a:gd name="T39" fmla="*/ 2 h 7"/>
                  <a:gd name="T40" fmla="*/ 9 w 12"/>
                  <a:gd name="T41" fmla="*/ 1 h 7"/>
                  <a:gd name="T42" fmla="*/ 8 w 12"/>
                  <a:gd name="T43" fmla="*/ 0 h 7"/>
                  <a:gd name="T44" fmla="*/ 7 w 12"/>
                  <a:gd name="T45" fmla="*/ 0 h 7"/>
                  <a:gd name="T46" fmla="*/ 7 w 12"/>
                  <a:gd name="T47" fmla="*/ 0 h 7"/>
                  <a:gd name="T48" fmla="*/ 7 w 12"/>
                  <a:gd name="T49" fmla="*/ 1 h 7"/>
                  <a:gd name="T50" fmla="*/ 7 w 12"/>
                  <a:gd name="T51" fmla="*/ 2 h 7"/>
                  <a:gd name="T52" fmla="*/ 6 w 12"/>
                  <a:gd name="T53" fmla="*/ 2 h 7"/>
                  <a:gd name="T54" fmla="*/ 5 w 12"/>
                  <a:gd name="T55" fmla="*/ 3 h 7"/>
                  <a:gd name="T56" fmla="*/ 4 w 12"/>
                  <a:gd name="T57" fmla="*/ 2 h 7"/>
                  <a:gd name="T58" fmla="*/ 4 w 12"/>
                  <a:gd name="T59" fmla="*/ 1 h 7"/>
                  <a:gd name="T60" fmla="*/ 3 w 12"/>
                  <a:gd name="T61" fmla="*/ 1 h 7"/>
                  <a:gd name="T62" fmla="*/ 2 w 12"/>
                  <a:gd name="T63" fmla="*/ 1 h 7"/>
                  <a:gd name="T64" fmla="*/ 1 w 12"/>
                  <a:gd name="T65" fmla="*/ 2 h 7"/>
                  <a:gd name="T66" fmla="*/ 0 w 12"/>
                  <a:gd name="T67" fmla="*/ 3 h 7"/>
                  <a:gd name="T68" fmla="*/ 0 w 12"/>
                  <a:gd name="T69" fmla="*/ 4 h 7"/>
                  <a:gd name="T70" fmla="*/ 1 w 12"/>
                  <a:gd name="T71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" h="7">
                    <a:moveTo>
                      <a:pt x="1" y="5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6" y="5"/>
                      <a:pt x="7" y="6"/>
                    </a:cubicBezTo>
                    <a:cubicBezTo>
                      <a:pt x="7" y="6"/>
                      <a:pt x="7" y="6"/>
                      <a:pt x="8" y="7"/>
                    </a:cubicBezTo>
                    <a:cubicBezTo>
                      <a:pt x="9" y="7"/>
                      <a:pt x="9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0" y="7"/>
                      <a:pt x="11" y="7"/>
                    </a:cubicBezTo>
                    <a:cubicBezTo>
                      <a:pt x="11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2" y="6"/>
                    </a:cubicBezTo>
                    <a:cubicBezTo>
                      <a:pt x="12" y="6"/>
                      <a:pt x="12" y="6"/>
                      <a:pt x="12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1" y="3"/>
                      <a:pt x="12" y="3"/>
                      <a:pt x="12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7" y="1"/>
                      <a:pt x="7" y="1"/>
                      <a:pt x="7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3"/>
                      <a:pt x="5" y="3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0" y="2"/>
                      <a:pt x="1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5"/>
                      <a:pt x="1" y="5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78" name="Freeform 373"/>
              <p:cNvSpPr>
                <a:spLocks/>
              </p:cNvSpPr>
              <p:nvPr/>
            </p:nvSpPr>
            <p:spPr bwMode="auto">
              <a:xfrm>
                <a:off x="4538664" y="1389064"/>
                <a:ext cx="238125" cy="173038"/>
              </a:xfrm>
              <a:custGeom>
                <a:avLst/>
                <a:gdLst>
                  <a:gd name="T0" fmla="*/ 20 w 22"/>
                  <a:gd name="T1" fmla="*/ 15 h 16"/>
                  <a:gd name="T2" fmla="*/ 20 w 22"/>
                  <a:gd name="T3" fmla="*/ 15 h 16"/>
                  <a:gd name="T4" fmla="*/ 19 w 22"/>
                  <a:gd name="T5" fmla="*/ 13 h 16"/>
                  <a:gd name="T6" fmla="*/ 20 w 22"/>
                  <a:gd name="T7" fmla="*/ 13 h 16"/>
                  <a:gd name="T8" fmla="*/ 21 w 22"/>
                  <a:gd name="T9" fmla="*/ 12 h 16"/>
                  <a:gd name="T10" fmla="*/ 22 w 22"/>
                  <a:gd name="T11" fmla="*/ 11 h 16"/>
                  <a:gd name="T12" fmla="*/ 21 w 22"/>
                  <a:gd name="T13" fmla="*/ 10 h 16"/>
                  <a:gd name="T14" fmla="*/ 20 w 22"/>
                  <a:gd name="T15" fmla="*/ 9 h 16"/>
                  <a:gd name="T16" fmla="*/ 20 w 22"/>
                  <a:gd name="T17" fmla="*/ 7 h 16"/>
                  <a:gd name="T18" fmla="*/ 20 w 22"/>
                  <a:gd name="T19" fmla="*/ 7 h 16"/>
                  <a:gd name="T20" fmla="*/ 20 w 22"/>
                  <a:gd name="T21" fmla="*/ 6 h 16"/>
                  <a:gd name="T22" fmla="*/ 21 w 22"/>
                  <a:gd name="T23" fmla="*/ 6 h 16"/>
                  <a:gd name="T24" fmla="*/ 21 w 22"/>
                  <a:gd name="T25" fmla="*/ 5 h 16"/>
                  <a:gd name="T26" fmla="*/ 20 w 22"/>
                  <a:gd name="T27" fmla="*/ 4 h 16"/>
                  <a:gd name="T28" fmla="*/ 20 w 22"/>
                  <a:gd name="T29" fmla="*/ 3 h 16"/>
                  <a:gd name="T30" fmla="*/ 20 w 22"/>
                  <a:gd name="T31" fmla="*/ 2 h 16"/>
                  <a:gd name="T32" fmla="*/ 19 w 22"/>
                  <a:gd name="T33" fmla="*/ 2 h 16"/>
                  <a:gd name="T34" fmla="*/ 18 w 22"/>
                  <a:gd name="T35" fmla="*/ 2 h 16"/>
                  <a:gd name="T36" fmla="*/ 17 w 22"/>
                  <a:gd name="T37" fmla="*/ 2 h 16"/>
                  <a:gd name="T38" fmla="*/ 15 w 22"/>
                  <a:gd name="T39" fmla="*/ 2 h 16"/>
                  <a:gd name="T40" fmla="*/ 14 w 22"/>
                  <a:gd name="T41" fmla="*/ 1 h 16"/>
                  <a:gd name="T42" fmla="*/ 14 w 22"/>
                  <a:gd name="T43" fmla="*/ 1 h 16"/>
                  <a:gd name="T44" fmla="*/ 13 w 22"/>
                  <a:gd name="T45" fmla="*/ 1 h 16"/>
                  <a:gd name="T46" fmla="*/ 12 w 22"/>
                  <a:gd name="T47" fmla="*/ 1 h 16"/>
                  <a:gd name="T48" fmla="*/ 11 w 22"/>
                  <a:gd name="T49" fmla="*/ 1 h 16"/>
                  <a:gd name="T50" fmla="*/ 11 w 22"/>
                  <a:gd name="T51" fmla="*/ 0 h 16"/>
                  <a:gd name="T52" fmla="*/ 10 w 22"/>
                  <a:gd name="T53" fmla="*/ 1 h 16"/>
                  <a:gd name="T54" fmla="*/ 9 w 22"/>
                  <a:gd name="T55" fmla="*/ 1 h 16"/>
                  <a:gd name="T56" fmla="*/ 9 w 22"/>
                  <a:gd name="T57" fmla="*/ 1 h 16"/>
                  <a:gd name="T58" fmla="*/ 9 w 22"/>
                  <a:gd name="T59" fmla="*/ 0 h 16"/>
                  <a:gd name="T60" fmla="*/ 8 w 22"/>
                  <a:gd name="T61" fmla="*/ 0 h 16"/>
                  <a:gd name="T62" fmla="*/ 7 w 22"/>
                  <a:gd name="T63" fmla="*/ 0 h 16"/>
                  <a:gd name="T64" fmla="*/ 5 w 22"/>
                  <a:gd name="T65" fmla="*/ 0 h 16"/>
                  <a:gd name="T66" fmla="*/ 5 w 22"/>
                  <a:gd name="T67" fmla="*/ 0 h 16"/>
                  <a:gd name="T68" fmla="*/ 4 w 22"/>
                  <a:gd name="T69" fmla="*/ 1 h 16"/>
                  <a:gd name="T70" fmla="*/ 3 w 22"/>
                  <a:gd name="T71" fmla="*/ 1 h 16"/>
                  <a:gd name="T72" fmla="*/ 1 w 22"/>
                  <a:gd name="T73" fmla="*/ 1 h 16"/>
                  <a:gd name="T74" fmla="*/ 1 w 22"/>
                  <a:gd name="T75" fmla="*/ 2 h 16"/>
                  <a:gd name="T76" fmla="*/ 0 w 22"/>
                  <a:gd name="T77" fmla="*/ 2 h 16"/>
                  <a:gd name="T78" fmla="*/ 0 w 22"/>
                  <a:gd name="T79" fmla="*/ 2 h 16"/>
                  <a:gd name="T80" fmla="*/ 0 w 22"/>
                  <a:gd name="T81" fmla="*/ 3 h 16"/>
                  <a:gd name="T82" fmla="*/ 1 w 22"/>
                  <a:gd name="T83" fmla="*/ 4 h 16"/>
                  <a:gd name="T84" fmla="*/ 0 w 22"/>
                  <a:gd name="T85" fmla="*/ 5 h 16"/>
                  <a:gd name="T86" fmla="*/ 1 w 22"/>
                  <a:gd name="T87" fmla="*/ 6 h 16"/>
                  <a:gd name="T88" fmla="*/ 1 w 22"/>
                  <a:gd name="T89" fmla="*/ 7 h 16"/>
                  <a:gd name="T90" fmla="*/ 1 w 22"/>
                  <a:gd name="T91" fmla="*/ 8 h 16"/>
                  <a:gd name="T92" fmla="*/ 2 w 22"/>
                  <a:gd name="T93" fmla="*/ 9 h 16"/>
                  <a:gd name="T94" fmla="*/ 2 w 22"/>
                  <a:gd name="T95" fmla="*/ 10 h 16"/>
                  <a:gd name="T96" fmla="*/ 2 w 22"/>
                  <a:gd name="T97" fmla="*/ 10 h 16"/>
                  <a:gd name="T98" fmla="*/ 2 w 22"/>
                  <a:gd name="T99" fmla="*/ 10 h 16"/>
                  <a:gd name="T100" fmla="*/ 3 w 22"/>
                  <a:gd name="T101" fmla="*/ 10 h 16"/>
                  <a:gd name="T102" fmla="*/ 4 w 22"/>
                  <a:gd name="T103" fmla="*/ 11 h 16"/>
                  <a:gd name="T104" fmla="*/ 5 w 22"/>
                  <a:gd name="T105" fmla="*/ 12 h 16"/>
                  <a:gd name="T106" fmla="*/ 6 w 22"/>
                  <a:gd name="T107" fmla="*/ 12 h 16"/>
                  <a:gd name="T108" fmla="*/ 7 w 22"/>
                  <a:gd name="T109" fmla="*/ 13 h 16"/>
                  <a:gd name="T110" fmla="*/ 9 w 22"/>
                  <a:gd name="T111" fmla="*/ 14 h 16"/>
                  <a:gd name="T112" fmla="*/ 10 w 22"/>
                  <a:gd name="T113" fmla="*/ 14 h 16"/>
                  <a:gd name="T114" fmla="*/ 19 w 22"/>
                  <a:gd name="T115" fmla="*/ 16 h 16"/>
                  <a:gd name="T116" fmla="*/ 20 w 22"/>
                  <a:gd name="T117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2" h="16">
                    <a:moveTo>
                      <a:pt x="20" y="15"/>
                    </a:move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4"/>
                      <a:pt x="19" y="14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2" y="12"/>
                      <a:pt x="22" y="11"/>
                      <a:pt x="22" y="11"/>
                    </a:cubicBezTo>
                    <a:cubicBezTo>
                      <a:pt x="22" y="11"/>
                      <a:pt x="22" y="10"/>
                      <a:pt x="21" y="10"/>
                    </a:cubicBezTo>
                    <a:cubicBezTo>
                      <a:pt x="21" y="9"/>
                      <a:pt x="21" y="9"/>
                      <a:pt x="20" y="9"/>
                    </a:cubicBezTo>
                    <a:cubicBezTo>
                      <a:pt x="20" y="8"/>
                      <a:pt x="21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1" y="6"/>
                      <a:pt x="21" y="6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2"/>
                      <a:pt x="15" y="3"/>
                      <a:pt x="15" y="2"/>
                    </a:cubicBezTo>
                    <a:cubicBezTo>
                      <a:pt x="15" y="2"/>
                      <a:pt x="15" y="2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5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0" y="5"/>
                      <a:pt x="0" y="4"/>
                      <a:pt x="0" y="5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1" y="8"/>
                      <a:pt x="1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4" y="11"/>
                      <a:pt x="4" y="11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7" y="12"/>
                      <a:pt x="7" y="13"/>
                    </a:cubicBezTo>
                    <a:cubicBezTo>
                      <a:pt x="8" y="13"/>
                      <a:pt x="8" y="13"/>
                      <a:pt x="9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6"/>
                      <a:pt x="19" y="16"/>
                      <a:pt x="20" y="15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79" name="Freeform 374"/>
              <p:cNvSpPr>
                <a:spLocks/>
              </p:cNvSpPr>
              <p:nvPr/>
            </p:nvSpPr>
            <p:spPr bwMode="auto">
              <a:xfrm>
                <a:off x="4268789" y="1487489"/>
                <a:ext cx="87313" cy="31750"/>
              </a:xfrm>
              <a:custGeom>
                <a:avLst/>
                <a:gdLst>
                  <a:gd name="T0" fmla="*/ 8 w 8"/>
                  <a:gd name="T1" fmla="*/ 2 h 3"/>
                  <a:gd name="T2" fmla="*/ 8 w 8"/>
                  <a:gd name="T3" fmla="*/ 1 h 3"/>
                  <a:gd name="T4" fmla="*/ 8 w 8"/>
                  <a:gd name="T5" fmla="*/ 1 h 3"/>
                  <a:gd name="T6" fmla="*/ 8 w 8"/>
                  <a:gd name="T7" fmla="*/ 1 h 3"/>
                  <a:gd name="T8" fmla="*/ 6 w 8"/>
                  <a:gd name="T9" fmla="*/ 0 h 3"/>
                  <a:gd name="T10" fmla="*/ 5 w 8"/>
                  <a:gd name="T11" fmla="*/ 0 h 3"/>
                  <a:gd name="T12" fmla="*/ 4 w 8"/>
                  <a:gd name="T13" fmla="*/ 0 h 3"/>
                  <a:gd name="T14" fmla="*/ 3 w 8"/>
                  <a:gd name="T15" fmla="*/ 0 h 3"/>
                  <a:gd name="T16" fmla="*/ 3 w 8"/>
                  <a:gd name="T17" fmla="*/ 0 h 3"/>
                  <a:gd name="T18" fmla="*/ 2 w 8"/>
                  <a:gd name="T19" fmla="*/ 0 h 3"/>
                  <a:gd name="T20" fmla="*/ 1 w 8"/>
                  <a:gd name="T21" fmla="*/ 0 h 3"/>
                  <a:gd name="T22" fmla="*/ 0 w 8"/>
                  <a:gd name="T23" fmla="*/ 1 h 3"/>
                  <a:gd name="T24" fmla="*/ 0 w 8"/>
                  <a:gd name="T25" fmla="*/ 1 h 3"/>
                  <a:gd name="T26" fmla="*/ 0 w 8"/>
                  <a:gd name="T27" fmla="*/ 2 h 3"/>
                  <a:gd name="T28" fmla="*/ 1 w 8"/>
                  <a:gd name="T29" fmla="*/ 2 h 3"/>
                  <a:gd name="T30" fmla="*/ 2 w 8"/>
                  <a:gd name="T31" fmla="*/ 3 h 3"/>
                  <a:gd name="T32" fmla="*/ 4 w 8"/>
                  <a:gd name="T33" fmla="*/ 3 h 3"/>
                  <a:gd name="T34" fmla="*/ 6 w 8"/>
                  <a:gd name="T35" fmla="*/ 3 h 3"/>
                  <a:gd name="T36" fmla="*/ 8 w 8"/>
                  <a:gd name="T37" fmla="*/ 3 h 3"/>
                  <a:gd name="T38" fmla="*/ 8 w 8"/>
                  <a:gd name="T39" fmla="*/ 3 h 3"/>
                  <a:gd name="T40" fmla="*/ 8 w 8"/>
                  <a:gd name="T4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" h="3">
                    <a:moveTo>
                      <a:pt x="8" y="2"/>
                    </a:moveTo>
                    <a:cubicBezTo>
                      <a:pt x="8" y="2"/>
                      <a:pt x="8" y="2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80" name="Freeform 375"/>
              <p:cNvSpPr>
                <a:spLocks/>
              </p:cNvSpPr>
              <p:nvPr/>
            </p:nvSpPr>
            <p:spPr bwMode="auto">
              <a:xfrm>
                <a:off x="4387851" y="1303339"/>
                <a:ext cx="65088" cy="85725"/>
              </a:xfrm>
              <a:custGeom>
                <a:avLst/>
                <a:gdLst>
                  <a:gd name="T0" fmla="*/ 2 w 6"/>
                  <a:gd name="T1" fmla="*/ 8 h 8"/>
                  <a:gd name="T2" fmla="*/ 2 w 6"/>
                  <a:gd name="T3" fmla="*/ 8 h 8"/>
                  <a:gd name="T4" fmla="*/ 3 w 6"/>
                  <a:gd name="T5" fmla="*/ 8 h 8"/>
                  <a:gd name="T6" fmla="*/ 3 w 6"/>
                  <a:gd name="T7" fmla="*/ 8 h 8"/>
                  <a:gd name="T8" fmla="*/ 4 w 6"/>
                  <a:gd name="T9" fmla="*/ 7 h 8"/>
                  <a:gd name="T10" fmla="*/ 4 w 6"/>
                  <a:gd name="T11" fmla="*/ 7 h 8"/>
                  <a:gd name="T12" fmla="*/ 4 w 6"/>
                  <a:gd name="T13" fmla="*/ 6 h 8"/>
                  <a:gd name="T14" fmla="*/ 4 w 6"/>
                  <a:gd name="T15" fmla="*/ 6 h 8"/>
                  <a:gd name="T16" fmla="*/ 4 w 6"/>
                  <a:gd name="T17" fmla="*/ 5 h 8"/>
                  <a:gd name="T18" fmla="*/ 4 w 6"/>
                  <a:gd name="T19" fmla="*/ 5 h 8"/>
                  <a:gd name="T20" fmla="*/ 5 w 6"/>
                  <a:gd name="T21" fmla="*/ 4 h 8"/>
                  <a:gd name="T22" fmla="*/ 6 w 6"/>
                  <a:gd name="T23" fmla="*/ 4 h 8"/>
                  <a:gd name="T24" fmla="*/ 6 w 6"/>
                  <a:gd name="T25" fmla="*/ 3 h 8"/>
                  <a:gd name="T26" fmla="*/ 5 w 6"/>
                  <a:gd name="T27" fmla="*/ 3 h 8"/>
                  <a:gd name="T28" fmla="*/ 5 w 6"/>
                  <a:gd name="T29" fmla="*/ 2 h 8"/>
                  <a:gd name="T30" fmla="*/ 5 w 6"/>
                  <a:gd name="T31" fmla="*/ 1 h 8"/>
                  <a:gd name="T32" fmla="*/ 5 w 6"/>
                  <a:gd name="T33" fmla="*/ 0 h 8"/>
                  <a:gd name="T34" fmla="*/ 5 w 6"/>
                  <a:gd name="T35" fmla="*/ 0 h 8"/>
                  <a:gd name="T36" fmla="*/ 4 w 6"/>
                  <a:gd name="T37" fmla="*/ 1 h 8"/>
                  <a:gd name="T38" fmla="*/ 3 w 6"/>
                  <a:gd name="T39" fmla="*/ 1 h 8"/>
                  <a:gd name="T40" fmla="*/ 2 w 6"/>
                  <a:gd name="T41" fmla="*/ 1 h 8"/>
                  <a:gd name="T42" fmla="*/ 1 w 6"/>
                  <a:gd name="T43" fmla="*/ 2 h 8"/>
                  <a:gd name="T44" fmla="*/ 0 w 6"/>
                  <a:gd name="T45" fmla="*/ 3 h 8"/>
                  <a:gd name="T46" fmla="*/ 0 w 6"/>
                  <a:gd name="T47" fmla="*/ 4 h 8"/>
                  <a:gd name="T48" fmla="*/ 0 w 6"/>
                  <a:gd name="T49" fmla="*/ 5 h 8"/>
                  <a:gd name="T50" fmla="*/ 1 w 6"/>
                  <a:gd name="T51" fmla="*/ 6 h 8"/>
                  <a:gd name="T52" fmla="*/ 1 w 6"/>
                  <a:gd name="T53" fmla="*/ 7 h 8"/>
                  <a:gd name="T54" fmla="*/ 2 w 6"/>
                  <a:gd name="T5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" h="8">
                    <a:moveTo>
                      <a:pt x="2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8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6"/>
                    </a:cubicBezTo>
                    <a:cubicBezTo>
                      <a:pt x="4" y="6"/>
                      <a:pt x="3" y="6"/>
                      <a:pt x="4" y="6"/>
                    </a:cubicBezTo>
                    <a:cubicBezTo>
                      <a:pt x="4" y="5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8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81" name="Freeform 376"/>
              <p:cNvSpPr>
                <a:spLocks/>
              </p:cNvSpPr>
              <p:nvPr/>
            </p:nvSpPr>
            <p:spPr bwMode="auto">
              <a:xfrm>
                <a:off x="4646614" y="1724026"/>
                <a:ext cx="53975" cy="53975"/>
              </a:xfrm>
              <a:custGeom>
                <a:avLst/>
                <a:gdLst>
                  <a:gd name="T0" fmla="*/ 5 w 5"/>
                  <a:gd name="T1" fmla="*/ 2 h 5"/>
                  <a:gd name="T2" fmla="*/ 4 w 5"/>
                  <a:gd name="T3" fmla="*/ 1 h 5"/>
                  <a:gd name="T4" fmla="*/ 4 w 5"/>
                  <a:gd name="T5" fmla="*/ 0 h 5"/>
                  <a:gd name="T6" fmla="*/ 4 w 5"/>
                  <a:gd name="T7" fmla="*/ 0 h 5"/>
                  <a:gd name="T8" fmla="*/ 3 w 5"/>
                  <a:gd name="T9" fmla="*/ 1 h 5"/>
                  <a:gd name="T10" fmla="*/ 2 w 5"/>
                  <a:gd name="T11" fmla="*/ 1 h 5"/>
                  <a:gd name="T12" fmla="*/ 1 w 5"/>
                  <a:gd name="T13" fmla="*/ 2 h 5"/>
                  <a:gd name="T14" fmla="*/ 0 w 5"/>
                  <a:gd name="T15" fmla="*/ 3 h 5"/>
                  <a:gd name="T16" fmla="*/ 0 w 5"/>
                  <a:gd name="T17" fmla="*/ 3 h 5"/>
                  <a:gd name="T18" fmla="*/ 1 w 5"/>
                  <a:gd name="T19" fmla="*/ 4 h 5"/>
                  <a:gd name="T20" fmla="*/ 3 w 5"/>
                  <a:gd name="T21" fmla="*/ 4 h 5"/>
                  <a:gd name="T22" fmla="*/ 3 w 5"/>
                  <a:gd name="T23" fmla="*/ 5 h 5"/>
                  <a:gd name="T24" fmla="*/ 4 w 5"/>
                  <a:gd name="T25" fmla="*/ 5 h 5"/>
                  <a:gd name="T26" fmla="*/ 4 w 5"/>
                  <a:gd name="T27" fmla="*/ 5 h 5"/>
                  <a:gd name="T28" fmla="*/ 4 w 5"/>
                  <a:gd name="T29" fmla="*/ 4 h 5"/>
                  <a:gd name="T30" fmla="*/ 4 w 5"/>
                  <a:gd name="T31" fmla="*/ 3 h 5"/>
                  <a:gd name="T32" fmla="*/ 5 w 5"/>
                  <a:gd name="T33" fmla="*/ 3 h 5"/>
                  <a:gd name="T34" fmla="*/ 5 w 5"/>
                  <a:gd name="T35" fmla="*/ 3 h 5"/>
                  <a:gd name="T36" fmla="*/ 5 w 5"/>
                  <a:gd name="T37" fmla="*/ 2 h 5"/>
                  <a:gd name="T38" fmla="*/ 5 w 5"/>
                  <a:gd name="T3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" h="5">
                    <a:moveTo>
                      <a:pt x="5" y="2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4" y="2"/>
                      <a:pt x="5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82" name="Freeform 377"/>
              <p:cNvSpPr>
                <a:spLocks/>
              </p:cNvSpPr>
              <p:nvPr/>
            </p:nvSpPr>
            <p:spPr bwMode="auto">
              <a:xfrm>
                <a:off x="5111751" y="20589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83" name="Freeform 378"/>
              <p:cNvSpPr>
                <a:spLocks/>
              </p:cNvSpPr>
              <p:nvPr/>
            </p:nvSpPr>
            <p:spPr bwMode="auto">
              <a:xfrm>
                <a:off x="5111751" y="1984376"/>
                <a:ext cx="20638" cy="74613"/>
              </a:xfrm>
              <a:custGeom>
                <a:avLst/>
                <a:gdLst>
                  <a:gd name="T0" fmla="*/ 2 w 2"/>
                  <a:gd name="T1" fmla="*/ 3 h 7"/>
                  <a:gd name="T2" fmla="*/ 2 w 2"/>
                  <a:gd name="T3" fmla="*/ 2 h 7"/>
                  <a:gd name="T4" fmla="*/ 2 w 2"/>
                  <a:gd name="T5" fmla="*/ 1 h 7"/>
                  <a:gd name="T6" fmla="*/ 2 w 2"/>
                  <a:gd name="T7" fmla="*/ 0 h 7"/>
                  <a:gd name="T8" fmla="*/ 1 w 2"/>
                  <a:gd name="T9" fmla="*/ 0 h 7"/>
                  <a:gd name="T10" fmla="*/ 1 w 2"/>
                  <a:gd name="T11" fmla="*/ 1 h 7"/>
                  <a:gd name="T12" fmla="*/ 1 w 2"/>
                  <a:gd name="T13" fmla="*/ 2 h 7"/>
                  <a:gd name="T14" fmla="*/ 1 w 2"/>
                  <a:gd name="T15" fmla="*/ 4 h 7"/>
                  <a:gd name="T16" fmla="*/ 1 w 2"/>
                  <a:gd name="T17" fmla="*/ 5 h 7"/>
                  <a:gd name="T18" fmla="*/ 1 w 2"/>
                  <a:gd name="T19" fmla="*/ 6 h 7"/>
                  <a:gd name="T20" fmla="*/ 0 w 2"/>
                  <a:gd name="T21" fmla="*/ 7 h 7"/>
                  <a:gd name="T22" fmla="*/ 2 w 2"/>
                  <a:gd name="T23" fmla="*/ 7 h 7"/>
                  <a:gd name="T24" fmla="*/ 2 w 2"/>
                  <a:gd name="T25" fmla="*/ 6 h 7"/>
                  <a:gd name="T26" fmla="*/ 2 w 2"/>
                  <a:gd name="T27" fmla="*/ 5 h 7"/>
                  <a:gd name="T28" fmla="*/ 2 w 2"/>
                  <a:gd name="T29" fmla="*/ 4 h 7"/>
                  <a:gd name="T30" fmla="*/ 2 w 2"/>
                  <a:gd name="T31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" h="7">
                    <a:moveTo>
                      <a:pt x="2" y="3"/>
                    </a:move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0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5"/>
                    </a:cubicBezTo>
                    <a:cubicBezTo>
                      <a:pt x="2" y="5"/>
                      <a:pt x="2" y="5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84" name="Freeform 379"/>
              <p:cNvSpPr>
                <a:spLocks/>
              </p:cNvSpPr>
              <p:nvPr/>
            </p:nvSpPr>
            <p:spPr bwMode="auto">
              <a:xfrm>
                <a:off x="8220076" y="3140076"/>
                <a:ext cx="33338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3 w 3"/>
                  <a:gd name="T5" fmla="*/ 1 h 2"/>
                  <a:gd name="T6" fmla="*/ 2 w 3"/>
                  <a:gd name="T7" fmla="*/ 0 h 2"/>
                  <a:gd name="T8" fmla="*/ 1 w 3"/>
                  <a:gd name="T9" fmla="*/ 0 h 2"/>
                  <a:gd name="T10" fmla="*/ 0 w 3"/>
                  <a:gd name="T11" fmla="*/ 1 h 2"/>
                  <a:gd name="T12" fmla="*/ 0 w 3"/>
                  <a:gd name="T13" fmla="*/ 2 h 2"/>
                  <a:gd name="T14" fmla="*/ 1 w 3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85" name="Freeform 380"/>
              <p:cNvSpPr>
                <a:spLocks/>
              </p:cNvSpPr>
              <p:nvPr/>
            </p:nvSpPr>
            <p:spPr bwMode="auto">
              <a:xfrm>
                <a:off x="8307389" y="3162301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86" name="Freeform 381"/>
              <p:cNvSpPr>
                <a:spLocks/>
              </p:cNvSpPr>
              <p:nvPr/>
            </p:nvSpPr>
            <p:spPr bwMode="auto">
              <a:xfrm>
                <a:off x="8339139" y="3173414"/>
                <a:ext cx="33338" cy="31750"/>
              </a:xfrm>
              <a:custGeom>
                <a:avLst/>
                <a:gdLst>
                  <a:gd name="T0" fmla="*/ 0 w 3"/>
                  <a:gd name="T1" fmla="*/ 2 h 3"/>
                  <a:gd name="T2" fmla="*/ 1 w 3"/>
                  <a:gd name="T3" fmla="*/ 2 h 3"/>
                  <a:gd name="T4" fmla="*/ 2 w 3"/>
                  <a:gd name="T5" fmla="*/ 3 h 3"/>
                  <a:gd name="T6" fmla="*/ 3 w 3"/>
                  <a:gd name="T7" fmla="*/ 3 h 3"/>
                  <a:gd name="T8" fmla="*/ 3 w 3"/>
                  <a:gd name="T9" fmla="*/ 2 h 3"/>
                  <a:gd name="T10" fmla="*/ 2 w 3"/>
                  <a:gd name="T11" fmla="*/ 1 h 3"/>
                  <a:gd name="T12" fmla="*/ 1 w 3"/>
                  <a:gd name="T13" fmla="*/ 1 h 3"/>
                  <a:gd name="T14" fmla="*/ 0 w 3"/>
                  <a:gd name="T15" fmla="*/ 0 h 3"/>
                  <a:gd name="T16" fmla="*/ 0 w 3"/>
                  <a:gd name="T17" fmla="*/ 1 h 3"/>
                  <a:gd name="T18" fmla="*/ 0 w 3"/>
                  <a:gd name="T1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1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87" name="Freeform 382"/>
              <p:cNvSpPr>
                <a:spLocks/>
              </p:cNvSpPr>
              <p:nvPr/>
            </p:nvSpPr>
            <p:spPr bwMode="auto">
              <a:xfrm>
                <a:off x="8220076" y="3249614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2 w 2"/>
                  <a:gd name="T3" fmla="*/ 1 h 2"/>
                  <a:gd name="T4" fmla="*/ 1 w 2"/>
                  <a:gd name="T5" fmla="*/ 1 h 2"/>
                  <a:gd name="T6" fmla="*/ 1 w 2"/>
                  <a:gd name="T7" fmla="*/ 0 h 2"/>
                  <a:gd name="T8" fmla="*/ 1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88" name="Freeform 383"/>
              <p:cNvSpPr>
                <a:spLocks/>
              </p:cNvSpPr>
              <p:nvPr/>
            </p:nvSpPr>
            <p:spPr bwMode="auto">
              <a:xfrm>
                <a:off x="8242301" y="3259139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89" name="Freeform 384"/>
              <p:cNvSpPr>
                <a:spLocks/>
              </p:cNvSpPr>
              <p:nvPr/>
            </p:nvSpPr>
            <p:spPr bwMode="auto">
              <a:xfrm>
                <a:off x="8318501" y="3357564"/>
                <a:ext cx="9525" cy="952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1 h 1"/>
                  <a:gd name="T10" fmla="*/ 1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90" name="Freeform 385"/>
              <p:cNvSpPr>
                <a:spLocks/>
              </p:cNvSpPr>
              <p:nvPr/>
            </p:nvSpPr>
            <p:spPr bwMode="auto">
              <a:xfrm>
                <a:off x="8307389" y="3378201"/>
                <a:ext cx="20638" cy="22225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1 h 2"/>
                  <a:gd name="T4" fmla="*/ 1 w 2"/>
                  <a:gd name="T5" fmla="*/ 1 h 2"/>
                  <a:gd name="T6" fmla="*/ 0 w 2"/>
                  <a:gd name="T7" fmla="*/ 0 h 2"/>
                  <a:gd name="T8" fmla="*/ 0 w 2"/>
                  <a:gd name="T9" fmla="*/ 1 h 2"/>
                  <a:gd name="T10" fmla="*/ 0 w 2"/>
                  <a:gd name="T11" fmla="*/ 2 h 2"/>
                  <a:gd name="T12" fmla="*/ 1 w 2"/>
                  <a:gd name="T13" fmla="*/ 2 h 2"/>
                  <a:gd name="T14" fmla="*/ 2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91" name="Freeform 386"/>
              <p:cNvSpPr>
                <a:spLocks/>
              </p:cNvSpPr>
              <p:nvPr/>
            </p:nvSpPr>
            <p:spPr bwMode="auto">
              <a:xfrm>
                <a:off x="8318501" y="3400426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0 w 2"/>
                  <a:gd name="T7" fmla="*/ 0 h 1"/>
                  <a:gd name="T8" fmla="*/ 0 w 2"/>
                  <a:gd name="T9" fmla="*/ 1 h 1"/>
                  <a:gd name="T10" fmla="*/ 1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92" name="Freeform 387"/>
              <p:cNvSpPr>
                <a:spLocks/>
              </p:cNvSpPr>
              <p:nvPr/>
            </p:nvSpPr>
            <p:spPr bwMode="auto">
              <a:xfrm>
                <a:off x="8361364" y="3367089"/>
                <a:ext cx="20638" cy="22225"/>
              </a:xfrm>
              <a:custGeom>
                <a:avLst/>
                <a:gdLst>
                  <a:gd name="T0" fmla="*/ 1 w 2"/>
                  <a:gd name="T1" fmla="*/ 1 h 2"/>
                  <a:gd name="T2" fmla="*/ 2 w 2"/>
                  <a:gd name="T3" fmla="*/ 1 h 2"/>
                  <a:gd name="T4" fmla="*/ 2 w 2"/>
                  <a:gd name="T5" fmla="*/ 1 h 2"/>
                  <a:gd name="T6" fmla="*/ 1 w 2"/>
                  <a:gd name="T7" fmla="*/ 0 h 2"/>
                  <a:gd name="T8" fmla="*/ 1 w 2"/>
                  <a:gd name="T9" fmla="*/ 1 h 2"/>
                  <a:gd name="T10" fmla="*/ 1 w 2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93" name="Freeform 388"/>
              <p:cNvSpPr>
                <a:spLocks/>
              </p:cNvSpPr>
              <p:nvPr/>
            </p:nvSpPr>
            <p:spPr bwMode="auto">
              <a:xfrm>
                <a:off x="8264526" y="3216276"/>
                <a:ext cx="117475" cy="76200"/>
              </a:xfrm>
              <a:custGeom>
                <a:avLst/>
                <a:gdLst>
                  <a:gd name="T0" fmla="*/ 10 w 11"/>
                  <a:gd name="T1" fmla="*/ 3 h 7"/>
                  <a:gd name="T2" fmla="*/ 11 w 11"/>
                  <a:gd name="T3" fmla="*/ 2 h 7"/>
                  <a:gd name="T4" fmla="*/ 11 w 11"/>
                  <a:gd name="T5" fmla="*/ 1 h 7"/>
                  <a:gd name="T6" fmla="*/ 10 w 11"/>
                  <a:gd name="T7" fmla="*/ 1 h 7"/>
                  <a:gd name="T8" fmla="*/ 9 w 11"/>
                  <a:gd name="T9" fmla="*/ 0 h 7"/>
                  <a:gd name="T10" fmla="*/ 8 w 11"/>
                  <a:gd name="T11" fmla="*/ 1 h 7"/>
                  <a:gd name="T12" fmla="*/ 8 w 11"/>
                  <a:gd name="T13" fmla="*/ 2 h 7"/>
                  <a:gd name="T14" fmla="*/ 8 w 11"/>
                  <a:gd name="T15" fmla="*/ 3 h 7"/>
                  <a:gd name="T16" fmla="*/ 7 w 11"/>
                  <a:gd name="T17" fmla="*/ 3 h 7"/>
                  <a:gd name="T18" fmla="*/ 7 w 11"/>
                  <a:gd name="T19" fmla="*/ 4 h 7"/>
                  <a:gd name="T20" fmla="*/ 6 w 11"/>
                  <a:gd name="T21" fmla="*/ 4 h 7"/>
                  <a:gd name="T22" fmla="*/ 5 w 11"/>
                  <a:gd name="T23" fmla="*/ 4 h 7"/>
                  <a:gd name="T24" fmla="*/ 4 w 11"/>
                  <a:gd name="T25" fmla="*/ 4 h 7"/>
                  <a:gd name="T26" fmla="*/ 4 w 11"/>
                  <a:gd name="T27" fmla="*/ 4 h 7"/>
                  <a:gd name="T28" fmla="*/ 2 w 11"/>
                  <a:gd name="T29" fmla="*/ 4 h 7"/>
                  <a:gd name="T30" fmla="*/ 1 w 11"/>
                  <a:gd name="T31" fmla="*/ 4 h 7"/>
                  <a:gd name="T32" fmla="*/ 0 w 11"/>
                  <a:gd name="T33" fmla="*/ 4 h 7"/>
                  <a:gd name="T34" fmla="*/ 0 w 11"/>
                  <a:gd name="T35" fmla="*/ 5 h 7"/>
                  <a:gd name="T36" fmla="*/ 1 w 11"/>
                  <a:gd name="T37" fmla="*/ 6 h 7"/>
                  <a:gd name="T38" fmla="*/ 2 w 11"/>
                  <a:gd name="T39" fmla="*/ 6 h 7"/>
                  <a:gd name="T40" fmla="*/ 3 w 11"/>
                  <a:gd name="T41" fmla="*/ 6 h 7"/>
                  <a:gd name="T42" fmla="*/ 4 w 11"/>
                  <a:gd name="T43" fmla="*/ 7 h 7"/>
                  <a:gd name="T44" fmla="*/ 6 w 11"/>
                  <a:gd name="T45" fmla="*/ 6 h 7"/>
                  <a:gd name="T46" fmla="*/ 7 w 11"/>
                  <a:gd name="T47" fmla="*/ 6 h 7"/>
                  <a:gd name="T48" fmla="*/ 8 w 11"/>
                  <a:gd name="T49" fmla="*/ 5 h 7"/>
                  <a:gd name="T50" fmla="*/ 9 w 11"/>
                  <a:gd name="T51" fmla="*/ 4 h 7"/>
                  <a:gd name="T52" fmla="*/ 10 w 11"/>
                  <a:gd name="T53" fmla="*/ 4 h 7"/>
                  <a:gd name="T54" fmla="*/ 10 w 11"/>
                  <a:gd name="T5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" h="7">
                    <a:moveTo>
                      <a:pt x="10" y="3"/>
                    </a:moveTo>
                    <a:cubicBezTo>
                      <a:pt x="11" y="3"/>
                      <a:pt x="11" y="2"/>
                      <a:pt x="11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1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8" y="3"/>
                      <a:pt x="8" y="2"/>
                      <a:pt x="7" y="3"/>
                    </a:cubicBezTo>
                    <a:cubicBezTo>
                      <a:pt x="7" y="3"/>
                      <a:pt x="7" y="3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5" y="7"/>
                      <a:pt x="5" y="6"/>
                      <a:pt x="6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9" y="5"/>
                      <a:pt x="9" y="5"/>
                      <a:pt x="9" y="4"/>
                    </a:cubicBezTo>
                    <a:cubicBezTo>
                      <a:pt x="9" y="4"/>
                      <a:pt x="10" y="4"/>
                      <a:pt x="10" y="4"/>
                    </a:cubicBezTo>
                    <a:cubicBezTo>
                      <a:pt x="10" y="4"/>
                      <a:pt x="10" y="3"/>
                      <a:pt x="10" y="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94" name="Freeform 389"/>
              <p:cNvSpPr>
                <a:spLocks/>
              </p:cNvSpPr>
              <p:nvPr/>
            </p:nvSpPr>
            <p:spPr bwMode="auto">
              <a:xfrm>
                <a:off x="8048626" y="3173414"/>
                <a:ext cx="269875" cy="247650"/>
              </a:xfrm>
              <a:custGeom>
                <a:avLst/>
                <a:gdLst>
                  <a:gd name="T0" fmla="*/ 23 w 25"/>
                  <a:gd name="T1" fmla="*/ 22 h 23"/>
                  <a:gd name="T2" fmla="*/ 23 w 25"/>
                  <a:gd name="T3" fmla="*/ 20 h 23"/>
                  <a:gd name="T4" fmla="*/ 21 w 25"/>
                  <a:gd name="T5" fmla="*/ 19 h 23"/>
                  <a:gd name="T6" fmla="*/ 20 w 25"/>
                  <a:gd name="T7" fmla="*/ 18 h 23"/>
                  <a:gd name="T8" fmla="*/ 19 w 25"/>
                  <a:gd name="T9" fmla="*/ 16 h 23"/>
                  <a:gd name="T10" fmla="*/ 17 w 25"/>
                  <a:gd name="T11" fmla="*/ 15 h 23"/>
                  <a:gd name="T12" fmla="*/ 17 w 25"/>
                  <a:gd name="T13" fmla="*/ 12 h 23"/>
                  <a:gd name="T14" fmla="*/ 18 w 25"/>
                  <a:gd name="T15" fmla="*/ 11 h 23"/>
                  <a:gd name="T16" fmla="*/ 16 w 25"/>
                  <a:gd name="T17" fmla="*/ 10 h 23"/>
                  <a:gd name="T18" fmla="*/ 14 w 25"/>
                  <a:gd name="T19" fmla="*/ 9 h 23"/>
                  <a:gd name="T20" fmla="*/ 14 w 25"/>
                  <a:gd name="T21" fmla="*/ 7 h 23"/>
                  <a:gd name="T22" fmla="*/ 12 w 25"/>
                  <a:gd name="T23" fmla="*/ 5 h 23"/>
                  <a:gd name="T24" fmla="*/ 10 w 25"/>
                  <a:gd name="T25" fmla="*/ 4 h 23"/>
                  <a:gd name="T26" fmla="*/ 8 w 25"/>
                  <a:gd name="T27" fmla="*/ 2 h 23"/>
                  <a:gd name="T28" fmla="*/ 5 w 25"/>
                  <a:gd name="T29" fmla="*/ 2 h 23"/>
                  <a:gd name="T30" fmla="*/ 2 w 25"/>
                  <a:gd name="T31" fmla="*/ 0 h 23"/>
                  <a:gd name="T32" fmla="*/ 1 w 25"/>
                  <a:gd name="T33" fmla="*/ 0 h 23"/>
                  <a:gd name="T34" fmla="*/ 1 w 25"/>
                  <a:gd name="T35" fmla="*/ 9 h 23"/>
                  <a:gd name="T36" fmla="*/ 0 w 25"/>
                  <a:gd name="T37" fmla="*/ 18 h 23"/>
                  <a:gd name="T38" fmla="*/ 0 w 25"/>
                  <a:gd name="T39" fmla="*/ 19 h 23"/>
                  <a:gd name="T40" fmla="*/ 3 w 25"/>
                  <a:gd name="T41" fmla="*/ 19 h 23"/>
                  <a:gd name="T42" fmla="*/ 5 w 25"/>
                  <a:gd name="T43" fmla="*/ 19 h 23"/>
                  <a:gd name="T44" fmla="*/ 6 w 25"/>
                  <a:gd name="T45" fmla="*/ 18 h 23"/>
                  <a:gd name="T46" fmla="*/ 7 w 25"/>
                  <a:gd name="T47" fmla="*/ 17 h 23"/>
                  <a:gd name="T48" fmla="*/ 8 w 25"/>
                  <a:gd name="T49" fmla="*/ 15 h 23"/>
                  <a:gd name="T50" fmla="*/ 9 w 25"/>
                  <a:gd name="T51" fmla="*/ 15 h 23"/>
                  <a:gd name="T52" fmla="*/ 10 w 25"/>
                  <a:gd name="T53" fmla="*/ 15 h 23"/>
                  <a:gd name="T54" fmla="*/ 12 w 25"/>
                  <a:gd name="T55" fmla="*/ 15 h 23"/>
                  <a:gd name="T56" fmla="*/ 14 w 25"/>
                  <a:gd name="T57" fmla="*/ 16 h 23"/>
                  <a:gd name="T58" fmla="*/ 15 w 25"/>
                  <a:gd name="T59" fmla="*/ 18 h 23"/>
                  <a:gd name="T60" fmla="*/ 15 w 25"/>
                  <a:gd name="T61" fmla="*/ 19 h 23"/>
                  <a:gd name="T62" fmla="*/ 17 w 25"/>
                  <a:gd name="T63" fmla="*/ 20 h 23"/>
                  <a:gd name="T64" fmla="*/ 19 w 25"/>
                  <a:gd name="T65" fmla="*/ 22 h 23"/>
                  <a:gd name="T66" fmla="*/ 20 w 25"/>
                  <a:gd name="T67" fmla="*/ 22 h 23"/>
                  <a:gd name="T68" fmla="*/ 22 w 25"/>
                  <a:gd name="T69" fmla="*/ 23 h 23"/>
                  <a:gd name="T70" fmla="*/ 24 w 25"/>
                  <a:gd name="T71" fmla="*/ 23 h 23"/>
                  <a:gd name="T72" fmla="*/ 24 w 25"/>
                  <a:gd name="T7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5" h="23">
                    <a:moveTo>
                      <a:pt x="24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8"/>
                    </a:cubicBezTo>
                    <a:cubicBezTo>
                      <a:pt x="20" y="18"/>
                      <a:pt x="20" y="19"/>
                      <a:pt x="20" y="18"/>
                    </a:cubicBezTo>
                    <a:cubicBezTo>
                      <a:pt x="19" y="18"/>
                      <a:pt x="20" y="18"/>
                      <a:pt x="20" y="18"/>
                    </a:cubicBezTo>
                    <a:cubicBezTo>
                      <a:pt x="19" y="17"/>
                      <a:pt x="19" y="16"/>
                      <a:pt x="19" y="16"/>
                    </a:cubicBezTo>
                    <a:cubicBezTo>
                      <a:pt x="18" y="16"/>
                      <a:pt x="18" y="16"/>
                      <a:pt x="18" y="15"/>
                    </a:cubicBezTo>
                    <a:cubicBezTo>
                      <a:pt x="18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7" y="13"/>
                      <a:pt x="17" y="13"/>
                      <a:pt x="17" y="12"/>
                    </a:cubicBezTo>
                    <a:cubicBezTo>
                      <a:pt x="17" y="12"/>
                      <a:pt x="17" y="12"/>
                      <a:pt x="18" y="12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6"/>
                      <a:pt x="13" y="6"/>
                      <a:pt x="13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1"/>
                      <a:pt x="7" y="2"/>
                      <a:pt x="7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19"/>
                      <a:pt x="1" y="19"/>
                    </a:cubicBezTo>
                    <a:cubicBezTo>
                      <a:pt x="2" y="19"/>
                      <a:pt x="2" y="19"/>
                      <a:pt x="3" y="19"/>
                    </a:cubicBezTo>
                    <a:cubicBezTo>
                      <a:pt x="3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19"/>
                      <a:pt x="6" y="19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7" y="17"/>
                      <a:pt x="7" y="17"/>
                    </a:cubicBezTo>
                    <a:cubicBezTo>
                      <a:pt x="7" y="17"/>
                      <a:pt x="7" y="17"/>
                      <a:pt x="7" y="16"/>
                    </a:cubicBezTo>
                    <a:cubicBezTo>
                      <a:pt x="8" y="16"/>
                      <a:pt x="7" y="16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10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6"/>
                      <a:pt x="13" y="15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ubicBezTo>
                      <a:pt x="14" y="16"/>
                      <a:pt x="14" y="17"/>
                      <a:pt x="14" y="17"/>
                    </a:cubicBezTo>
                    <a:cubicBezTo>
                      <a:pt x="14" y="17"/>
                      <a:pt x="14" y="18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9"/>
                      <a:pt x="15" y="19"/>
                      <a:pt x="15" y="19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8" y="22"/>
                      <a:pt x="18" y="21"/>
                      <a:pt x="19" y="22"/>
                    </a:cubicBezTo>
                    <a:cubicBezTo>
                      <a:pt x="19" y="22"/>
                      <a:pt x="19" y="22"/>
                      <a:pt x="20" y="2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2" y="22"/>
                      <a:pt x="22" y="22"/>
                      <a:pt x="22" y="23"/>
                    </a:cubicBezTo>
                    <a:cubicBezTo>
                      <a:pt x="22" y="23"/>
                      <a:pt x="23" y="23"/>
                      <a:pt x="23" y="23"/>
                    </a:cubicBezTo>
                    <a:cubicBezTo>
                      <a:pt x="23" y="23"/>
                      <a:pt x="24" y="23"/>
                      <a:pt x="24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5" y="22"/>
                      <a:pt x="24" y="22"/>
                      <a:pt x="24" y="2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95" name="Freeform 390"/>
              <p:cNvSpPr>
                <a:spLocks/>
              </p:cNvSpPr>
              <p:nvPr/>
            </p:nvSpPr>
            <p:spPr bwMode="auto">
              <a:xfrm>
                <a:off x="8382001" y="3205164"/>
                <a:ext cx="22225" cy="33338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3 h 3"/>
                  <a:gd name="T8" fmla="*/ 2 w 2"/>
                  <a:gd name="T9" fmla="*/ 1 h 3"/>
                  <a:gd name="T10" fmla="*/ 1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96" name="Freeform 391"/>
              <p:cNvSpPr>
                <a:spLocks/>
              </p:cNvSpPr>
              <p:nvPr/>
            </p:nvSpPr>
            <p:spPr bwMode="auto">
              <a:xfrm>
                <a:off x="8328026" y="343217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97" name="Freeform 392"/>
              <p:cNvSpPr>
                <a:spLocks/>
              </p:cNvSpPr>
              <p:nvPr/>
            </p:nvSpPr>
            <p:spPr bwMode="auto">
              <a:xfrm>
                <a:off x="8350251" y="3421064"/>
                <a:ext cx="11113" cy="2222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2 h 2"/>
                  <a:gd name="T8" fmla="*/ 1 w 1"/>
                  <a:gd name="T9" fmla="*/ 1 h 2"/>
                  <a:gd name="T10" fmla="*/ 0 w 1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98" name="Freeform 393"/>
              <p:cNvSpPr>
                <a:spLocks/>
              </p:cNvSpPr>
              <p:nvPr/>
            </p:nvSpPr>
            <p:spPr bwMode="auto">
              <a:xfrm>
                <a:off x="8372476" y="3443289"/>
                <a:ext cx="20638" cy="22225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1 h 2"/>
                  <a:gd name="T6" fmla="*/ 0 w 2"/>
                  <a:gd name="T7" fmla="*/ 1 h 2"/>
                  <a:gd name="T8" fmla="*/ 1 w 2"/>
                  <a:gd name="T9" fmla="*/ 2 h 2"/>
                  <a:gd name="T10" fmla="*/ 1 w 2"/>
                  <a:gd name="T11" fmla="*/ 1 h 2"/>
                  <a:gd name="T12" fmla="*/ 2 w 2"/>
                  <a:gd name="T13" fmla="*/ 1 h 2"/>
                  <a:gd name="T14" fmla="*/ 1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399" name="Freeform 394"/>
              <p:cNvSpPr>
                <a:spLocks/>
              </p:cNvSpPr>
              <p:nvPr/>
            </p:nvSpPr>
            <p:spPr bwMode="auto">
              <a:xfrm>
                <a:off x="8426451" y="3259139"/>
                <a:ext cx="42863" cy="53975"/>
              </a:xfrm>
              <a:custGeom>
                <a:avLst/>
                <a:gdLst>
                  <a:gd name="T0" fmla="*/ 4 w 4"/>
                  <a:gd name="T1" fmla="*/ 2 h 5"/>
                  <a:gd name="T2" fmla="*/ 3 w 4"/>
                  <a:gd name="T3" fmla="*/ 2 h 5"/>
                  <a:gd name="T4" fmla="*/ 3 w 4"/>
                  <a:gd name="T5" fmla="*/ 1 h 5"/>
                  <a:gd name="T6" fmla="*/ 2 w 4"/>
                  <a:gd name="T7" fmla="*/ 0 h 5"/>
                  <a:gd name="T8" fmla="*/ 1 w 4"/>
                  <a:gd name="T9" fmla="*/ 0 h 5"/>
                  <a:gd name="T10" fmla="*/ 1 w 4"/>
                  <a:gd name="T11" fmla="*/ 1 h 5"/>
                  <a:gd name="T12" fmla="*/ 1 w 4"/>
                  <a:gd name="T13" fmla="*/ 1 h 5"/>
                  <a:gd name="T14" fmla="*/ 1 w 4"/>
                  <a:gd name="T15" fmla="*/ 2 h 5"/>
                  <a:gd name="T16" fmla="*/ 1 w 4"/>
                  <a:gd name="T17" fmla="*/ 2 h 5"/>
                  <a:gd name="T18" fmla="*/ 2 w 4"/>
                  <a:gd name="T19" fmla="*/ 3 h 5"/>
                  <a:gd name="T20" fmla="*/ 2 w 4"/>
                  <a:gd name="T21" fmla="*/ 4 h 5"/>
                  <a:gd name="T22" fmla="*/ 3 w 4"/>
                  <a:gd name="T23" fmla="*/ 5 h 5"/>
                  <a:gd name="T24" fmla="*/ 4 w 4"/>
                  <a:gd name="T25" fmla="*/ 4 h 5"/>
                  <a:gd name="T26" fmla="*/ 4 w 4"/>
                  <a:gd name="T27" fmla="*/ 3 h 5"/>
                  <a:gd name="T28" fmla="*/ 4 w 4"/>
                  <a:gd name="T2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5">
                    <a:moveTo>
                      <a:pt x="4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5"/>
                      <a:pt x="4" y="5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00" name="Freeform 395"/>
              <p:cNvSpPr>
                <a:spLocks/>
              </p:cNvSpPr>
              <p:nvPr/>
            </p:nvSpPr>
            <p:spPr bwMode="auto">
              <a:xfrm>
                <a:off x="8480426" y="3303589"/>
                <a:ext cx="42863" cy="31750"/>
              </a:xfrm>
              <a:custGeom>
                <a:avLst/>
                <a:gdLst>
                  <a:gd name="T0" fmla="*/ 3 w 4"/>
                  <a:gd name="T1" fmla="*/ 1 h 3"/>
                  <a:gd name="T2" fmla="*/ 2 w 4"/>
                  <a:gd name="T3" fmla="*/ 1 h 3"/>
                  <a:gd name="T4" fmla="*/ 2 w 4"/>
                  <a:gd name="T5" fmla="*/ 0 h 3"/>
                  <a:gd name="T6" fmla="*/ 1 w 4"/>
                  <a:gd name="T7" fmla="*/ 0 h 3"/>
                  <a:gd name="T8" fmla="*/ 0 w 4"/>
                  <a:gd name="T9" fmla="*/ 0 h 3"/>
                  <a:gd name="T10" fmla="*/ 1 w 4"/>
                  <a:gd name="T11" fmla="*/ 1 h 3"/>
                  <a:gd name="T12" fmla="*/ 1 w 4"/>
                  <a:gd name="T13" fmla="*/ 1 h 3"/>
                  <a:gd name="T14" fmla="*/ 1 w 4"/>
                  <a:gd name="T15" fmla="*/ 2 h 3"/>
                  <a:gd name="T16" fmla="*/ 2 w 4"/>
                  <a:gd name="T17" fmla="*/ 3 h 3"/>
                  <a:gd name="T18" fmla="*/ 4 w 4"/>
                  <a:gd name="T19" fmla="*/ 2 h 3"/>
                  <a:gd name="T20" fmla="*/ 3 w 4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3">
                    <a:moveTo>
                      <a:pt x="3" y="1"/>
                    </a:move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3"/>
                      <a:pt x="2" y="3"/>
                    </a:cubicBezTo>
                    <a:cubicBezTo>
                      <a:pt x="3" y="3"/>
                      <a:pt x="3" y="3"/>
                      <a:pt x="4" y="2"/>
                    </a:cubicBezTo>
                    <a:cubicBezTo>
                      <a:pt x="4" y="2"/>
                      <a:pt x="4" y="2"/>
                      <a:pt x="3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01" name="Freeform 396"/>
              <p:cNvSpPr>
                <a:spLocks/>
              </p:cNvSpPr>
              <p:nvPr/>
            </p:nvSpPr>
            <p:spPr bwMode="auto">
              <a:xfrm>
                <a:off x="8489951" y="3346451"/>
                <a:ext cx="33338" cy="2063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0 h 2"/>
                  <a:gd name="T4" fmla="*/ 1 w 3"/>
                  <a:gd name="T5" fmla="*/ 1 h 2"/>
                  <a:gd name="T6" fmla="*/ 1 w 3"/>
                  <a:gd name="T7" fmla="*/ 2 h 2"/>
                  <a:gd name="T8" fmla="*/ 1 w 3"/>
                  <a:gd name="T9" fmla="*/ 2 h 2"/>
                  <a:gd name="T10" fmla="*/ 2 w 3"/>
                  <a:gd name="T11" fmla="*/ 1 h 2"/>
                  <a:gd name="T12" fmla="*/ 2 w 3"/>
                  <a:gd name="T13" fmla="*/ 1 h 2"/>
                  <a:gd name="T14" fmla="*/ 2 w 3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02" name="Freeform 397"/>
              <p:cNvSpPr>
                <a:spLocks/>
              </p:cNvSpPr>
              <p:nvPr/>
            </p:nvSpPr>
            <p:spPr bwMode="auto">
              <a:xfrm>
                <a:off x="8523289" y="3324226"/>
                <a:ext cx="42863" cy="42863"/>
              </a:xfrm>
              <a:custGeom>
                <a:avLst/>
                <a:gdLst>
                  <a:gd name="T0" fmla="*/ 4 w 4"/>
                  <a:gd name="T1" fmla="*/ 3 h 4"/>
                  <a:gd name="T2" fmla="*/ 4 w 4"/>
                  <a:gd name="T3" fmla="*/ 3 h 4"/>
                  <a:gd name="T4" fmla="*/ 4 w 4"/>
                  <a:gd name="T5" fmla="*/ 2 h 4"/>
                  <a:gd name="T6" fmla="*/ 3 w 4"/>
                  <a:gd name="T7" fmla="*/ 1 h 4"/>
                  <a:gd name="T8" fmla="*/ 2 w 4"/>
                  <a:gd name="T9" fmla="*/ 0 h 4"/>
                  <a:gd name="T10" fmla="*/ 1 w 4"/>
                  <a:gd name="T11" fmla="*/ 0 h 4"/>
                  <a:gd name="T12" fmla="*/ 0 w 4"/>
                  <a:gd name="T13" fmla="*/ 1 h 4"/>
                  <a:gd name="T14" fmla="*/ 2 w 4"/>
                  <a:gd name="T15" fmla="*/ 2 h 4"/>
                  <a:gd name="T16" fmla="*/ 3 w 4"/>
                  <a:gd name="T17" fmla="*/ 3 h 4"/>
                  <a:gd name="T18" fmla="*/ 4 w 4"/>
                  <a:gd name="T1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4"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4" y="4"/>
                      <a:pt x="4" y="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03" name="Freeform 398"/>
              <p:cNvSpPr>
                <a:spLocks/>
              </p:cNvSpPr>
              <p:nvPr/>
            </p:nvSpPr>
            <p:spPr bwMode="auto">
              <a:xfrm>
                <a:off x="8588376" y="3357564"/>
                <a:ext cx="20638" cy="42863"/>
              </a:xfrm>
              <a:custGeom>
                <a:avLst/>
                <a:gdLst>
                  <a:gd name="T0" fmla="*/ 2 w 2"/>
                  <a:gd name="T1" fmla="*/ 3 h 4"/>
                  <a:gd name="T2" fmla="*/ 1 w 2"/>
                  <a:gd name="T3" fmla="*/ 2 h 4"/>
                  <a:gd name="T4" fmla="*/ 1 w 2"/>
                  <a:gd name="T5" fmla="*/ 1 h 4"/>
                  <a:gd name="T6" fmla="*/ 0 w 2"/>
                  <a:gd name="T7" fmla="*/ 1 h 4"/>
                  <a:gd name="T8" fmla="*/ 0 w 2"/>
                  <a:gd name="T9" fmla="*/ 2 h 4"/>
                  <a:gd name="T10" fmla="*/ 0 w 2"/>
                  <a:gd name="T11" fmla="*/ 3 h 4"/>
                  <a:gd name="T12" fmla="*/ 1 w 2"/>
                  <a:gd name="T13" fmla="*/ 3 h 4"/>
                  <a:gd name="T14" fmla="*/ 2 w 2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1" y="4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04" name="Freeform 399"/>
              <p:cNvSpPr>
                <a:spLocks/>
              </p:cNvSpPr>
              <p:nvPr/>
            </p:nvSpPr>
            <p:spPr bwMode="auto">
              <a:xfrm>
                <a:off x="8555039" y="3378201"/>
                <a:ext cx="33338" cy="33338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1 h 3"/>
                  <a:gd name="T4" fmla="*/ 0 w 3"/>
                  <a:gd name="T5" fmla="*/ 0 h 3"/>
                  <a:gd name="T6" fmla="*/ 0 w 3"/>
                  <a:gd name="T7" fmla="*/ 1 h 3"/>
                  <a:gd name="T8" fmla="*/ 0 w 3"/>
                  <a:gd name="T9" fmla="*/ 1 h 3"/>
                  <a:gd name="T10" fmla="*/ 1 w 3"/>
                  <a:gd name="T11" fmla="*/ 2 h 3"/>
                  <a:gd name="T12" fmla="*/ 3 w 3"/>
                  <a:gd name="T13" fmla="*/ 2 h 3"/>
                  <a:gd name="T14" fmla="*/ 3 w 3"/>
                  <a:gd name="T15" fmla="*/ 2 h 3"/>
                  <a:gd name="T16" fmla="*/ 3 w 3"/>
                  <a:gd name="T17" fmla="*/ 1 h 3"/>
                  <a:gd name="T18" fmla="*/ 2 w 3"/>
                  <a:gd name="T1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3"/>
                      <a:pt x="2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05" name="Freeform 400"/>
              <p:cNvSpPr>
                <a:spLocks/>
              </p:cNvSpPr>
              <p:nvPr/>
            </p:nvSpPr>
            <p:spPr bwMode="auto">
              <a:xfrm>
                <a:off x="8566151" y="346551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06" name="Freeform 401"/>
              <p:cNvSpPr>
                <a:spLocks/>
              </p:cNvSpPr>
              <p:nvPr/>
            </p:nvSpPr>
            <p:spPr bwMode="auto">
              <a:xfrm>
                <a:off x="8555039" y="345440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07" name="Freeform 402"/>
              <p:cNvSpPr>
                <a:spLocks/>
              </p:cNvSpPr>
              <p:nvPr/>
            </p:nvSpPr>
            <p:spPr bwMode="auto">
              <a:xfrm>
                <a:off x="8609014" y="3411539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0 w 2"/>
                  <a:gd name="T5" fmla="*/ 0 h 2"/>
                  <a:gd name="T6" fmla="*/ 0 w 2"/>
                  <a:gd name="T7" fmla="*/ 1 h 2"/>
                  <a:gd name="T8" fmla="*/ 0 w 2"/>
                  <a:gd name="T9" fmla="*/ 2 h 2"/>
                  <a:gd name="T10" fmla="*/ 0 w 2"/>
                  <a:gd name="T11" fmla="*/ 2 h 2"/>
                  <a:gd name="T12" fmla="*/ 1 w 2"/>
                  <a:gd name="T13" fmla="*/ 2 h 2"/>
                  <a:gd name="T14" fmla="*/ 2 w 2"/>
                  <a:gd name="T15" fmla="*/ 2 h 2"/>
                  <a:gd name="T16" fmla="*/ 2 w 2"/>
                  <a:gd name="T17" fmla="*/ 1 h 2"/>
                  <a:gd name="T18" fmla="*/ 1 w 2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08" name="Freeform 403"/>
              <p:cNvSpPr>
                <a:spLocks/>
              </p:cNvSpPr>
              <p:nvPr/>
            </p:nvSpPr>
            <p:spPr bwMode="auto">
              <a:xfrm>
                <a:off x="8555039" y="348615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  <a:gd name="T8" fmla="*/ 1 w 2"/>
                  <a:gd name="T9" fmla="*/ 0 h 1"/>
                  <a:gd name="T10" fmla="*/ 1 w 2"/>
                  <a:gd name="T11" fmla="*/ 0 h 1"/>
                  <a:gd name="T12" fmla="*/ 1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09" name="Freeform 404"/>
              <p:cNvSpPr>
                <a:spLocks/>
              </p:cNvSpPr>
              <p:nvPr/>
            </p:nvSpPr>
            <p:spPr bwMode="auto">
              <a:xfrm>
                <a:off x="2941639" y="654051"/>
                <a:ext cx="1068388" cy="584200"/>
              </a:xfrm>
              <a:custGeom>
                <a:avLst/>
                <a:gdLst>
                  <a:gd name="T0" fmla="*/ 92 w 99"/>
                  <a:gd name="T1" fmla="*/ 3 h 54"/>
                  <a:gd name="T2" fmla="*/ 86 w 99"/>
                  <a:gd name="T3" fmla="*/ 4 h 54"/>
                  <a:gd name="T4" fmla="*/ 84 w 99"/>
                  <a:gd name="T5" fmla="*/ 3 h 54"/>
                  <a:gd name="T6" fmla="*/ 79 w 99"/>
                  <a:gd name="T7" fmla="*/ 3 h 54"/>
                  <a:gd name="T8" fmla="*/ 85 w 99"/>
                  <a:gd name="T9" fmla="*/ 2 h 54"/>
                  <a:gd name="T10" fmla="*/ 76 w 99"/>
                  <a:gd name="T11" fmla="*/ 0 h 54"/>
                  <a:gd name="T12" fmla="*/ 64 w 99"/>
                  <a:gd name="T13" fmla="*/ 0 h 54"/>
                  <a:gd name="T14" fmla="*/ 55 w 99"/>
                  <a:gd name="T15" fmla="*/ 1 h 54"/>
                  <a:gd name="T16" fmla="*/ 48 w 99"/>
                  <a:gd name="T17" fmla="*/ 1 h 54"/>
                  <a:gd name="T18" fmla="*/ 42 w 99"/>
                  <a:gd name="T19" fmla="*/ 2 h 54"/>
                  <a:gd name="T20" fmla="*/ 38 w 99"/>
                  <a:gd name="T21" fmla="*/ 3 h 54"/>
                  <a:gd name="T22" fmla="*/ 29 w 99"/>
                  <a:gd name="T23" fmla="*/ 2 h 54"/>
                  <a:gd name="T24" fmla="*/ 21 w 99"/>
                  <a:gd name="T25" fmla="*/ 4 h 54"/>
                  <a:gd name="T26" fmla="*/ 14 w 99"/>
                  <a:gd name="T27" fmla="*/ 6 h 54"/>
                  <a:gd name="T28" fmla="*/ 4 w 99"/>
                  <a:gd name="T29" fmla="*/ 9 h 54"/>
                  <a:gd name="T30" fmla="*/ 5 w 99"/>
                  <a:gd name="T31" fmla="*/ 10 h 54"/>
                  <a:gd name="T32" fmla="*/ 6 w 99"/>
                  <a:gd name="T33" fmla="*/ 12 h 54"/>
                  <a:gd name="T34" fmla="*/ 2 w 99"/>
                  <a:gd name="T35" fmla="*/ 13 h 54"/>
                  <a:gd name="T36" fmla="*/ 6 w 99"/>
                  <a:gd name="T37" fmla="*/ 15 h 54"/>
                  <a:gd name="T38" fmla="*/ 10 w 99"/>
                  <a:gd name="T39" fmla="*/ 13 h 54"/>
                  <a:gd name="T40" fmla="*/ 14 w 99"/>
                  <a:gd name="T41" fmla="*/ 13 h 54"/>
                  <a:gd name="T42" fmla="*/ 18 w 99"/>
                  <a:gd name="T43" fmla="*/ 15 h 54"/>
                  <a:gd name="T44" fmla="*/ 21 w 99"/>
                  <a:gd name="T45" fmla="*/ 18 h 54"/>
                  <a:gd name="T46" fmla="*/ 20 w 99"/>
                  <a:gd name="T47" fmla="*/ 25 h 54"/>
                  <a:gd name="T48" fmla="*/ 24 w 99"/>
                  <a:gd name="T49" fmla="*/ 26 h 54"/>
                  <a:gd name="T50" fmla="*/ 22 w 99"/>
                  <a:gd name="T51" fmla="*/ 27 h 54"/>
                  <a:gd name="T52" fmla="*/ 24 w 99"/>
                  <a:gd name="T53" fmla="*/ 29 h 54"/>
                  <a:gd name="T54" fmla="*/ 21 w 99"/>
                  <a:gd name="T55" fmla="*/ 32 h 54"/>
                  <a:gd name="T56" fmla="*/ 18 w 99"/>
                  <a:gd name="T57" fmla="*/ 37 h 54"/>
                  <a:gd name="T58" fmla="*/ 18 w 99"/>
                  <a:gd name="T59" fmla="*/ 41 h 54"/>
                  <a:gd name="T60" fmla="*/ 19 w 99"/>
                  <a:gd name="T61" fmla="*/ 47 h 54"/>
                  <a:gd name="T62" fmla="*/ 22 w 99"/>
                  <a:gd name="T63" fmla="*/ 51 h 54"/>
                  <a:gd name="T64" fmla="*/ 27 w 99"/>
                  <a:gd name="T65" fmla="*/ 53 h 54"/>
                  <a:gd name="T66" fmla="*/ 32 w 99"/>
                  <a:gd name="T67" fmla="*/ 52 h 54"/>
                  <a:gd name="T68" fmla="*/ 34 w 99"/>
                  <a:gd name="T69" fmla="*/ 47 h 54"/>
                  <a:gd name="T70" fmla="*/ 39 w 99"/>
                  <a:gd name="T71" fmla="*/ 44 h 54"/>
                  <a:gd name="T72" fmla="*/ 39 w 99"/>
                  <a:gd name="T73" fmla="*/ 41 h 54"/>
                  <a:gd name="T74" fmla="*/ 45 w 99"/>
                  <a:gd name="T75" fmla="*/ 40 h 54"/>
                  <a:gd name="T76" fmla="*/ 49 w 99"/>
                  <a:gd name="T77" fmla="*/ 39 h 54"/>
                  <a:gd name="T78" fmla="*/ 54 w 99"/>
                  <a:gd name="T79" fmla="*/ 36 h 54"/>
                  <a:gd name="T80" fmla="*/ 59 w 99"/>
                  <a:gd name="T81" fmla="*/ 33 h 54"/>
                  <a:gd name="T82" fmla="*/ 67 w 99"/>
                  <a:gd name="T83" fmla="*/ 32 h 54"/>
                  <a:gd name="T84" fmla="*/ 76 w 99"/>
                  <a:gd name="T85" fmla="*/ 29 h 54"/>
                  <a:gd name="T86" fmla="*/ 69 w 99"/>
                  <a:gd name="T87" fmla="*/ 28 h 54"/>
                  <a:gd name="T88" fmla="*/ 70 w 99"/>
                  <a:gd name="T89" fmla="*/ 27 h 54"/>
                  <a:gd name="T90" fmla="*/ 73 w 99"/>
                  <a:gd name="T91" fmla="*/ 25 h 54"/>
                  <a:gd name="T92" fmla="*/ 76 w 99"/>
                  <a:gd name="T93" fmla="*/ 27 h 54"/>
                  <a:gd name="T94" fmla="*/ 78 w 99"/>
                  <a:gd name="T95" fmla="*/ 26 h 54"/>
                  <a:gd name="T96" fmla="*/ 75 w 99"/>
                  <a:gd name="T97" fmla="*/ 24 h 54"/>
                  <a:gd name="T98" fmla="*/ 76 w 99"/>
                  <a:gd name="T99" fmla="*/ 21 h 54"/>
                  <a:gd name="T100" fmla="*/ 83 w 99"/>
                  <a:gd name="T101" fmla="*/ 19 h 54"/>
                  <a:gd name="T102" fmla="*/ 85 w 99"/>
                  <a:gd name="T103" fmla="*/ 17 h 54"/>
                  <a:gd name="T104" fmla="*/ 86 w 99"/>
                  <a:gd name="T105" fmla="*/ 16 h 54"/>
                  <a:gd name="T106" fmla="*/ 88 w 99"/>
                  <a:gd name="T107" fmla="*/ 13 h 54"/>
                  <a:gd name="T108" fmla="*/ 88 w 99"/>
                  <a:gd name="T109" fmla="*/ 9 h 54"/>
                  <a:gd name="T110" fmla="*/ 89 w 99"/>
                  <a:gd name="T111" fmla="*/ 7 h 54"/>
                  <a:gd name="T112" fmla="*/ 94 w 99"/>
                  <a:gd name="T113" fmla="*/ 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9" h="54">
                    <a:moveTo>
                      <a:pt x="98" y="3"/>
                    </a:moveTo>
                    <a:cubicBezTo>
                      <a:pt x="97" y="3"/>
                      <a:pt x="97" y="3"/>
                      <a:pt x="96" y="3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3"/>
                      <a:pt x="95" y="3"/>
                      <a:pt x="95" y="3"/>
                    </a:cubicBezTo>
                    <a:cubicBezTo>
                      <a:pt x="94" y="3"/>
                      <a:pt x="94" y="3"/>
                      <a:pt x="93" y="3"/>
                    </a:cubicBezTo>
                    <a:cubicBezTo>
                      <a:pt x="93" y="3"/>
                      <a:pt x="92" y="3"/>
                      <a:pt x="92" y="3"/>
                    </a:cubicBezTo>
                    <a:cubicBezTo>
                      <a:pt x="92" y="3"/>
                      <a:pt x="91" y="3"/>
                      <a:pt x="91" y="3"/>
                    </a:cubicBezTo>
                    <a:cubicBezTo>
                      <a:pt x="91" y="3"/>
                      <a:pt x="91" y="3"/>
                      <a:pt x="90" y="3"/>
                    </a:cubicBezTo>
                    <a:cubicBezTo>
                      <a:pt x="90" y="4"/>
                      <a:pt x="89" y="3"/>
                      <a:pt x="89" y="3"/>
                    </a:cubicBezTo>
                    <a:cubicBezTo>
                      <a:pt x="88" y="4"/>
                      <a:pt x="88" y="4"/>
                      <a:pt x="88" y="4"/>
                    </a:cubicBezTo>
                    <a:cubicBezTo>
                      <a:pt x="87" y="4"/>
                      <a:pt x="87" y="3"/>
                      <a:pt x="87" y="4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86" y="5"/>
                      <a:pt x="85" y="4"/>
                      <a:pt x="84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2" y="5"/>
                      <a:pt x="82" y="6"/>
                      <a:pt x="81" y="5"/>
                    </a:cubicBezTo>
                    <a:cubicBezTo>
                      <a:pt x="81" y="5"/>
                      <a:pt x="82" y="5"/>
                      <a:pt x="82" y="4"/>
                    </a:cubicBezTo>
                    <a:cubicBezTo>
                      <a:pt x="83" y="4"/>
                      <a:pt x="83" y="4"/>
                      <a:pt x="83" y="4"/>
                    </a:cubicBezTo>
                    <a:cubicBezTo>
                      <a:pt x="84" y="4"/>
                      <a:pt x="84" y="3"/>
                      <a:pt x="84" y="3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84" y="3"/>
                      <a:pt x="83" y="3"/>
                      <a:pt x="83" y="3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2" y="3"/>
                      <a:pt x="82" y="3"/>
                      <a:pt x="81" y="3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3"/>
                      <a:pt x="79" y="3"/>
                      <a:pt x="79" y="2"/>
                    </a:cubicBezTo>
                    <a:cubicBezTo>
                      <a:pt x="80" y="2"/>
                      <a:pt x="80" y="2"/>
                      <a:pt x="81" y="2"/>
                    </a:cubicBezTo>
                    <a:cubicBezTo>
                      <a:pt x="82" y="2"/>
                      <a:pt x="82" y="2"/>
                      <a:pt x="83" y="2"/>
                    </a:cubicBezTo>
                    <a:cubicBezTo>
                      <a:pt x="83" y="2"/>
                      <a:pt x="84" y="2"/>
                      <a:pt x="84" y="2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5" y="1"/>
                      <a:pt x="84" y="1"/>
                      <a:pt x="84" y="1"/>
                    </a:cubicBezTo>
                    <a:cubicBezTo>
                      <a:pt x="83" y="1"/>
                      <a:pt x="83" y="1"/>
                      <a:pt x="82" y="1"/>
                    </a:cubicBezTo>
                    <a:cubicBezTo>
                      <a:pt x="81" y="1"/>
                      <a:pt x="81" y="1"/>
                      <a:pt x="80" y="1"/>
                    </a:cubicBezTo>
                    <a:cubicBezTo>
                      <a:pt x="80" y="1"/>
                      <a:pt x="79" y="1"/>
                      <a:pt x="79" y="0"/>
                    </a:cubicBezTo>
                    <a:cubicBezTo>
                      <a:pt x="78" y="0"/>
                      <a:pt x="78" y="0"/>
                      <a:pt x="77" y="0"/>
                    </a:cubicBezTo>
                    <a:cubicBezTo>
                      <a:pt x="77" y="0"/>
                      <a:pt x="77" y="0"/>
                      <a:pt x="76" y="0"/>
                    </a:cubicBezTo>
                    <a:cubicBezTo>
                      <a:pt x="75" y="0"/>
                      <a:pt x="75" y="0"/>
                      <a:pt x="74" y="0"/>
                    </a:cubicBezTo>
                    <a:cubicBezTo>
                      <a:pt x="73" y="0"/>
                      <a:pt x="73" y="0"/>
                      <a:pt x="72" y="0"/>
                    </a:cubicBezTo>
                    <a:cubicBezTo>
                      <a:pt x="71" y="0"/>
                      <a:pt x="71" y="0"/>
                      <a:pt x="70" y="0"/>
                    </a:cubicBezTo>
                    <a:cubicBezTo>
                      <a:pt x="69" y="0"/>
                      <a:pt x="68" y="0"/>
                      <a:pt x="68" y="0"/>
                    </a:cubicBezTo>
                    <a:cubicBezTo>
                      <a:pt x="67" y="0"/>
                      <a:pt x="67" y="1"/>
                      <a:pt x="66" y="1"/>
                    </a:cubicBezTo>
                    <a:cubicBezTo>
                      <a:pt x="65" y="1"/>
                      <a:pt x="65" y="0"/>
                      <a:pt x="64" y="0"/>
                    </a:cubicBezTo>
                    <a:cubicBezTo>
                      <a:pt x="63" y="0"/>
                      <a:pt x="63" y="0"/>
                      <a:pt x="62" y="0"/>
                    </a:cubicBezTo>
                    <a:cubicBezTo>
                      <a:pt x="61" y="0"/>
                      <a:pt x="61" y="1"/>
                      <a:pt x="60" y="1"/>
                    </a:cubicBezTo>
                    <a:cubicBezTo>
                      <a:pt x="59" y="1"/>
                      <a:pt x="59" y="0"/>
                      <a:pt x="58" y="0"/>
                    </a:cubicBezTo>
                    <a:cubicBezTo>
                      <a:pt x="58" y="1"/>
                      <a:pt x="58" y="1"/>
                      <a:pt x="57" y="1"/>
                    </a:cubicBezTo>
                    <a:cubicBezTo>
                      <a:pt x="57" y="1"/>
                      <a:pt x="57" y="1"/>
                      <a:pt x="56" y="1"/>
                    </a:cubicBezTo>
                    <a:cubicBezTo>
                      <a:pt x="56" y="1"/>
                      <a:pt x="56" y="1"/>
                      <a:pt x="55" y="1"/>
                    </a:cubicBezTo>
                    <a:cubicBezTo>
                      <a:pt x="55" y="1"/>
                      <a:pt x="55" y="1"/>
                      <a:pt x="54" y="1"/>
                    </a:cubicBezTo>
                    <a:cubicBezTo>
                      <a:pt x="54" y="1"/>
                      <a:pt x="53" y="1"/>
                      <a:pt x="53" y="1"/>
                    </a:cubicBezTo>
                    <a:cubicBezTo>
                      <a:pt x="52" y="1"/>
                      <a:pt x="52" y="1"/>
                      <a:pt x="51" y="1"/>
                    </a:cubicBezTo>
                    <a:cubicBezTo>
                      <a:pt x="51" y="2"/>
                      <a:pt x="51" y="2"/>
                      <a:pt x="50" y="2"/>
                    </a:cubicBezTo>
                    <a:cubicBezTo>
                      <a:pt x="50" y="2"/>
                      <a:pt x="50" y="2"/>
                      <a:pt x="49" y="1"/>
                    </a:cubicBezTo>
                    <a:cubicBezTo>
                      <a:pt x="49" y="1"/>
                      <a:pt x="48" y="1"/>
                      <a:pt x="48" y="1"/>
                    </a:cubicBezTo>
                    <a:cubicBezTo>
                      <a:pt x="47" y="1"/>
                      <a:pt x="47" y="2"/>
                      <a:pt x="47" y="2"/>
                    </a:cubicBezTo>
                    <a:cubicBezTo>
                      <a:pt x="46" y="2"/>
                      <a:pt x="46" y="3"/>
                      <a:pt x="46" y="3"/>
                    </a:cubicBezTo>
                    <a:cubicBezTo>
                      <a:pt x="45" y="3"/>
                      <a:pt x="45" y="3"/>
                      <a:pt x="45" y="2"/>
                    </a:cubicBezTo>
                    <a:cubicBezTo>
                      <a:pt x="44" y="2"/>
                      <a:pt x="44" y="2"/>
                      <a:pt x="43" y="2"/>
                    </a:cubicBezTo>
                    <a:cubicBezTo>
                      <a:pt x="43" y="2"/>
                      <a:pt x="42" y="1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0" y="4"/>
                      <a:pt x="40" y="3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3"/>
                      <a:pt x="39" y="2"/>
                      <a:pt x="38" y="2"/>
                    </a:cubicBezTo>
                    <a:cubicBezTo>
                      <a:pt x="38" y="2"/>
                      <a:pt x="38" y="3"/>
                      <a:pt x="38" y="3"/>
                    </a:cubicBezTo>
                    <a:cubicBezTo>
                      <a:pt x="37" y="3"/>
                      <a:pt x="37" y="2"/>
                      <a:pt x="37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4" y="2"/>
                      <a:pt x="34" y="2"/>
                      <a:pt x="33" y="2"/>
                    </a:cubicBezTo>
                    <a:cubicBezTo>
                      <a:pt x="32" y="2"/>
                      <a:pt x="32" y="2"/>
                      <a:pt x="31" y="2"/>
                    </a:cubicBezTo>
                    <a:cubicBezTo>
                      <a:pt x="30" y="2"/>
                      <a:pt x="29" y="2"/>
                      <a:pt x="29" y="2"/>
                    </a:cubicBezTo>
                    <a:cubicBezTo>
                      <a:pt x="28" y="2"/>
                      <a:pt x="28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4"/>
                      <a:pt x="25" y="4"/>
                      <a:pt x="24" y="4"/>
                    </a:cubicBezTo>
                    <a:cubicBezTo>
                      <a:pt x="24" y="4"/>
                      <a:pt x="24" y="4"/>
                      <a:pt x="23" y="4"/>
                    </a:cubicBezTo>
                    <a:cubicBezTo>
                      <a:pt x="22" y="5"/>
                      <a:pt x="22" y="4"/>
                      <a:pt x="21" y="4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4" y="5"/>
                      <a:pt x="14" y="5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4" y="6"/>
                      <a:pt x="14" y="6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8"/>
                      <a:pt x="14" y="7"/>
                      <a:pt x="13" y="8"/>
                    </a:cubicBezTo>
                    <a:cubicBezTo>
                      <a:pt x="12" y="8"/>
                      <a:pt x="11" y="8"/>
                      <a:pt x="10" y="8"/>
                    </a:cubicBezTo>
                    <a:cubicBezTo>
                      <a:pt x="10" y="8"/>
                      <a:pt x="9" y="8"/>
                      <a:pt x="9" y="8"/>
                    </a:cubicBezTo>
                    <a:cubicBezTo>
                      <a:pt x="8" y="8"/>
                      <a:pt x="7" y="8"/>
                      <a:pt x="7" y="8"/>
                    </a:cubicBezTo>
                    <a:cubicBezTo>
                      <a:pt x="6" y="8"/>
                      <a:pt x="5" y="9"/>
                      <a:pt x="4" y="9"/>
                    </a:cubicBezTo>
                    <a:cubicBezTo>
                      <a:pt x="3" y="9"/>
                      <a:pt x="3" y="9"/>
                      <a:pt x="2" y="9"/>
                    </a:cubicBezTo>
                    <a:cubicBezTo>
                      <a:pt x="1" y="9"/>
                      <a:pt x="1" y="9"/>
                      <a:pt x="0" y="10"/>
                    </a:cubicBezTo>
                    <a:cubicBezTo>
                      <a:pt x="0" y="10"/>
                      <a:pt x="0" y="10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1"/>
                      <a:pt x="4" y="11"/>
                      <a:pt x="5" y="10"/>
                    </a:cubicBezTo>
                    <a:cubicBezTo>
                      <a:pt x="5" y="10"/>
                      <a:pt x="6" y="10"/>
                      <a:pt x="6" y="10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8" y="11"/>
                      <a:pt x="8" y="11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2"/>
                      <a:pt x="6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3" y="11"/>
                      <a:pt x="2" y="12"/>
                    </a:cubicBezTo>
                    <a:cubicBezTo>
                      <a:pt x="2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2" y="13"/>
                      <a:pt x="3" y="12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5"/>
                      <a:pt x="4" y="14"/>
                      <a:pt x="4" y="14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6" y="14"/>
                      <a:pt x="6" y="14"/>
                      <a:pt x="7" y="14"/>
                    </a:cubicBezTo>
                    <a:cubicBezTo>
                      <a:pt x="7" y="14"/>
                      <a:pt x="7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9" y="15"/>
                    </a:cubicBezTo>
                    <a:cubicBezTo>
                      <a:pt x="9" y="15"/>
                      <a:pt x="9" y="15"/>
                      <a:pt x="9" y="14"/>
                    </a:cubicBezTo>
                    <a:cubicBezTo>
                      <a:pt x="9" y="14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5" y="14"/>
                    </a:cubicBezTo>
                    <a:cubicBezTo>
                      <a:pt x="15" y="14"/>
                      <a:pt x="15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  <a:cubicBezTo>
                      <a:pt x="17" y="14"/>
                      <a:pt x="18" y="15"/>
                      <a:pt x="18" y="15"/>
                    </a:cubicBezTo>
                    <a:cubicBezTo>
                      <a:pt x="18" y="15"/>
                      <a:pt x="18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6"/>
                      <a:pt x="19" y="16"/>
                      <a:pt x="19" y="16"/>
                    </a:cubicBezTo>
                    <a:cubicBezTo>
                      <a:pt x="20" y="17"/>
                      <a:pt x="20" y="16"/>
                      <a:pt x="20" y="17"/>
                    </a:cubicBezTo>
                    <a:cubicBezTo>
                      <a:pt x="20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8"/>
                    </a:cubicBezTo>
                    <a:cubicBezTo>
                      <a:pt x="21" y="18"/>
                      <a:pt x="21" y="19"/>
                      <a:pt x="21" y="19"/>
                    </a:cubicBezTo>
                    <a:cubicBezTo>
                      <a:pt x="21" y="19"/>
                      <a:pt x="21" y="20"/>
                      <a:pt x="21" y="20"/>
                    </a:cubicBezTo>
                    <a:cubicBezTo>
                      <a:pt x="21" y="21"/>
                      <a:pt x="21" y="21"/>
                      <a:pt x="21" y="22"/>
                    </a:cubicBezTo>
                    <a:cubicBezTo>
                      <a:pt x="21" y="22"/>
                      <a:pt x="21" y="22"/>
                      <a:pt x="21" y="23"/>
                    </a:cubicBezTo>
                    <a:cubicBezTo>
                      <a:pt x="20" y="23"/>
                      <a:pt x="20" y="23"/>
                      <a:pt x="20" y="24"/>
                    </a:cubicBezTo>
                    <a:cubicBezTo>
                      <a:pt x="20" y="24"/>
                      <a:pt x="20" y="24"/>
                      <a:pt x="20" y="25"/>
                    </a:cubicBezTo>
                    <a:cubicBezTo>
                      <a:pt x="19" y="25"/>
                      <a:pt x="19" y="25"/>
                      <a:pt x="20" y="25"/>
                    </a:cubicBezTo>
                    <a:cubicBezTo>
                      <a:pt x="20" y="26"/>
                      <a:pt x="20" y="25"/>
                      <a:pt x="21" y="25"/>
                    </a:cubicBezTo>
                    <a:cubicBezTo>
                      <a:pt x="21" y="25"/>
                      <a:pt x="21" y="25"/>
                      <a:pt x="22" y="25"/>
                    </a:cubicBezTo>
                    <a:cubicBezTo>
                      <a:pt x="22" y="25"/>
                      <a:pt x="22" y="24"/>
                      <a:pt x="23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8"/>
                      <a:pt x="24" y="28"/>
                    </a:cubicBezTo>
                    <a:cubicBezTo>
                      <a:pt x="24" y="28"/>
                      <a:pt x="24" y="27"/>
                      <a:pt x="24" y="27"/>
                    </a:cubicBezTo>
                    <a:cubicBezTo>
                      <a:pt x="23" y="27"/>
                      <a:pt x="23" y="27"/>
                      <a:pt x="22" y="27"/>
                    </a:cubicBezTo>
                    <a:cubicBezTo>
                      <a:pt x="22" y="27"/>
                      <a:pt x="22" y="27"/>
                      <a:pt x="21" y="27"/>
                    </a:cubicBezTo>
                    <a:cubicBezTo>
                      <a:pt x="21" y="27"/>
                      <a:pt x="20" y="26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8"/>
                      <a:pt x="21" y="27"/>
                      <a:pt x="21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8"/>
                      <a:pt x="24" y="28"/>
                      <a:pt x="24" y="29"/>
                    </a:cubicBezTo>
                    <a:cubicBezTo>
                      <a:pt x="24" y="29"/>
                      <a:pt x="25" y="29"/>
                      <a:pt x="25" y="29"/>
                    </a:cubicBezTo>
                    <a:cubicBezTo>
                      <a:pt x="25" y="30"/>
                      <a:pt x="25" y="30"/>
                      <a:pt x="25" y="31"/>
                    </a:cubicBezTo>
                    <a:cubicBezTo>
                      <a:pt x="25" y="31"/>
                      <a:pt x="24" y="32"/>
                      <a:pt x="24" y="32"/>
                    </a:cubicBezTo>
                    <a:cubicBezTo>
                      <a:pt x="23" y="32"/>
                      <a:pt x="23" y="32"/>
                      <a:pt x="22" y="32"/>
                    </a:cubicBezTo>
                    <a:cubicBezTo>
                      <a:pt x="22" y="32"/>
                      <a:pt x="22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0" y="32"/>
                      <a:pt x="20" y="33"/>
                      <a:pt x="20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8" y="34"/>
                      <a:pt x="18" y="34"/>
                    </a:cubicBezTo>
                    <a:cubicBezTo>
                      <a:pt x="18" y="34"/>
                      <a:pt x="17" y="35"/>
                      <a:pt x="17" y="35"/>
                    </a:cubicBezTo>
                    <a:cubicBezTo>
                      <a:pt x="17" y="36"/>
                      <a:pt x="17" y="36"/>
                      <a:pt x="18" y="36"/>
                    </a:cubicBezTo>
                    <a:cubicBezTo>
                      <a:pt x="18" y="37"/>
                      <a:pt x="18" y="36"/>
                      <a:pt x="18" y="37"/>
                    </a:cubicBezTo>
                    <a:cubicBezTo>
                      <a:pt x="19" y="37"/>
                      <a:pt x="18" y="37"/>
                      <a:pt x="17" y="37"/>
                    </a:cubicBezTo>
                    <a:cubicBezTo>
                      <a:pt x="17" y="38"/>
                      <a:pt x="17" y="38"/>
                      <a:pt x="17" y="39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2"/>
                      <a:pt x="18" y="42"/>
                      <a:pt x="18" y="43"/>
                    </a:cubicBezTo>
                    <a:cubicBezTo>
                      <a:pt x="18" y="43"/>
                      <a:pt x="18" y="44"/>
                      <a:pt x="18" y="44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20" y="46"/>
                      <a:pt x="20" y="46"/>
                    </a:cubicBezTo>
                    <a:cubicBezTo>
                      <a:pt x="20" y="47"/>
                      <a:pt x="19" y="47"/>
                      <a:pt x="19" y="47"/>
                    </a:cubicBezTo>
                    <a:cubicBezTo>
                      <a:pt x="19" y="47"/>
                      <a:pt x="19" y="48"/>
                      <a:pt x="19" y="48"/>
                    </a:cubicBezTo>
                    <a:cubicBezTo>
                      <a:pt x="20" y="48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50"/>
                      <a:pt x="21" y="50"/>
                    </a:cubicBezTo>
                    <a:cubicBezTo>
                      <a:pt x="21" y="50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2" y="51"/>
                    </a:cubicBezTo>
                    <a:cubicBezTo>
                      <a:pt x="22" y="52"/>
                      <a:pt x="23" y="51"/>
                      <a:pt x="23" y="51"/>
                    </a:cubicBezTo>
                    <a:cubicBezTo>
                      <a:pt x="24" y="51"/>
                      <a:pt x="24" y="52"/>
                      <a:pt x="25" y="51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26" y="52"/>
                      <a:pt x="27" y="52"/>
                      <a:pt x="27" y="52"/>
                    </a:cubicBezTo>
                    <a:cubicBezTo>
                      <a:pt x="27" y="52"/>
                      <a:pt x="27" y="53"/>
                      <a:pt x="27" y="53"/>
                    </a:cubicBezTo>
                    <a:cubicBezTo>
                      <a:pt x="28" y="53"/>
                      <a:pt x="27" y="54"/>
                      <a:pt x="28" y="54"/>
                    </a:cubicBezTo>
                    <a:cubicBezTo>
                      <a:pt x="28" y="54"/>
                      <a:pt x="28" y="53"/>
                      <a:pt x="28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2"/>
                      <a:pt x="32" y="52"/>
                    </a:cubicBezTo>
                    <a:cubicBezTo>
                      <a:pt x="32" y="52"/>
                      <a:pt x="32" y="52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0"/>
                      <a:pt x="33" y="50"/>
                      <a:pt x="34" y="50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35" y="49"/>
                      <a:pt x="35" y="48"/>
                      <a:pt x="34" y="48"/>
                    </a:cubicBezTo>
                    <a:cubicBezTo>
                      <a:pt x="34" y="48"/>
                      <a:pt x="34" y="47"/>
                      <a:pt x="34" y="47"/>
                    </a:cubicBezTo>
                    <a:cubicBezTo>
                      <a:pt x="34" y="47"/>
                      <a:pt x="35" y="46"/>
                      <a:pt x="35" y="46"/>
                    </a:cubicBezTo>
                    <a:cubicBezTo>
                      <a:pt x="35" y="46"/>
                      <a:pt x="35" y="47"/>
                      <a:pt x="36" y="47"/>
                    </a:cubicBezTo>
                    <a:cubicBezTo>
                      <a:pt x="36" y="47"/>
                      <a:pt x="36" y="46"/>
                      <a:pt x="36" y="46"/>
                    </a:cubicBezTo>
                    <a:cubicBezTo>
                      <a:pt x="36" y="46"/>
                      <a:pt x="36" y="46"/>
                      <a:pt x="36" y="46"/>
                    </a:cubicBezTo>
                    <a:cubicBezTo>
                      <a:pt x="37" y="45"/>
                      <a:pt x="38" y="45"/>
                      <a:pt x="38" y="45"/>
                    </a:cubicBezTo>
                    <a:cubicBezTo>
                      <a:pt x="38" y="45"/>
                      <a:pt x="39" y="45"/>
                      <a:pt x="39" y="44"/>
                    </a:cubicBezTo>
                    <a:cubicBezTo>
                      <a:pt x="39" y="44"/>
                      <a:pt x="39" y="43"/>
                      <a:pt x="38" y="43"/>
                    </a:cubicBezTo>
                    <a:cubicBezTo>
                      <a:pt x="38" y="43"/>
                      <a:pt x="38" y="44"/>
                      <a:pt x="38" y="43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9" y="42"/>
                      <a:pt x="39" y="41"/>
                      <a:pt x="39" y="41"/>
                    </a:cubicBezTo>
                    <a:cubicBezTo>
                      <a:pt x="39" y="41"/>
                      <a:pt x="40" y="41"/>
                      <a:pt x="40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41" y="41"/>
                      <a:pt x="41" y="40"/>
                      <a:pt x="41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2" y="40"/>
                      <a:pt x="42" y="40"/>
                      <a:pt x="43" y="40"/>
                    </a:cubicBezTo>
                    <a:cubicBezTo>
                      <a:pt x="44" y="40"/>
                      <a:pt x="44" y="40"/>
                      <a:pt x="45" y="40"/>
                    </a:cubicBezTo>
                    <a:cubicBezTo>
                      <a:pt x="45" y="39"/>
                      <a:pt x="45" y="39"/>
                      <a:pt x="46" y="39"/>
                    </a:cubicBezTo>
                    <a:cubicBezTo>
                      <a:pt x="46" y="39"/>
                      <a:pt x="45" y="38"/>
                      <a:pt x="46" y="38"/>
                    </a:cubicBezTo>
                    <a:cubicBezTo>
                      <a:pt x="46" y="38"/>
                      <a:pt x="46" y="38"/>
                      <a:pt x="47" y="38"/>
                    </a:cubicBezTo>
                    <a:cubicBezTo>
                      <a:pt x="47" y="38"/>
                      <a:pt x="46" y="39"/>
                      <a:pt x="47" y="39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8" y="39"/>
                      <a:pt x="48" y="39"/>
                      <a:pt x="49" y="39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50" y="39"/>
                      <a:pt x="49" y="38"/>
                      <a:pt x="49" y="38"/>
                    </a:cubicBezTo>
                    <a:cubicBezTo>
                      <a:pt x="50" y="38"/>
                      <a:pt x="50" y="38"/>
                      <a:pt x="51" y="38"/>
                    </a:cubicBezTo>
                    <a:cubicBezTo>
                      <a:pt x="51" y="38"/>
                      <a:pt x="52" y="38"/>
                      <a:pt x="52" y="38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7" y="34"/>
                      <a:pt x="57" y="34"/>
                      <a:pt x="58" y="34"/>
                    </a:cubicBezTo>
                    <a:cubicBezTo>
                      <a:pt x="58" y="33"/>
                      <a:pt x="57" y="33"/>
                      <a:pt x="58" y="33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58" y="32"/>
                      <a:pt x="58" y="33"/>
                      <a:pt x="59" y="33"/>
                    </a:cubicBezTo>
                    <a:cubicBezTo>
                      <a:pt x="59" y="33"/>
                      <a:pt x="59" y="33"/>
                      <a:pt x="60" y="33"/>
                    </a:cubicBezTo>
                    <a:cubicBezTo>
                      <a:pt x="60" y="34"/>
                      <a:pt x="60" y="33"/>
                      <a:pt x="61" y="33"/>
                    </a:cubicBezTo>
                    <a:cubicBezTo>
                      <a:pt x="61" y="33"/>
                      <a:pt x="62" y="33"/>
                      <a:pt x="62" y="33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64" y="33"/>
                      <a:pt x="64" y="33"/>
                      <a:pt x="65" y="32"/>
                    </a:cubicBezTo>
                    <a:cubicBezTo>
                      <a:pt x="65" y="32"/>
                      <a:pt x="66" y="32"/>
                      <a:pt x="67" y="32"/>
                    </a:cubicBezTo>
                    <a:cubicBezTo>
                      <a:pt x="67" y="32"/>
                      <a:pt x="68" y="32"/>
                      <a:pt x="69" y="31"/>
                    </a:cubicBezTo>
                    <a:cubicBezTo>
                      <a:pt x="69" y="31"/>
                      <a:pt x="69" y="31"/>
                      <a:pt x="70" y="31"/>
                    </a:cubicBezTo>
                    <a:cubicBezTo>
                      <a:pt x="70" y="30"/>
                      <a:pt x="71" y="30"/>
                      <a:pt x="72" y="30"/>
                    </a:cubicBezTo>
                    <a:cubicBezTo>
                      <a:pt x="72" y="30"/>
                      <a:pt x="73" y="30"/>
                      <a:pt x="73" y="29"/>
                    </a:cubicBezTo>
                    <a:cubicBezTo>
                      <a:pt x="74" y="29"/>
                      <a:pt x="74" y="29"/>
                      <a:pt x="75" y="29"/>
                    </a:cubicBezTo>
                    <a:cubicBezTo>
                      <a:pt x="75" y="29"/>
                      <a:pt x="76" y="29"/>
                      <a:pt x="76" y="29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75" y="27"/>
                      <a:pt x="75" y="28"/>
                      <a:pt x="74" y="28"/>
                    </a:cubicBezTo>
                    <a:cubicBezTo>
                      <a:pt x="73" y="28"/>
                      <a:pt x="73" y="28"/>
                      <a:pt x="72" y="28"/>
                    </a:cubicBezTo>
                    <a:cubicBezTo>
                      <a:pt x="72" y="28"/>
                      <a:pt x="71" y="28"/>
                      <a:pt x="70" y="28"/>
                    </a:cubicBezTo>
                    <a:cubicBezTo>
                      <a:pt x="70" y="28"/>
                      <a:pt x="70" y="28"/>
                      <a:pt x="69" y="28"/>
                    </a:cubicBezTo>
                    <a:cubicBezTo>
                      <a:pt x="69" y="28"/>
                      <a:pt x="69" y="28"/>
                      <a:pt x="69" y="28"/>
                    </a:cubicBezTo>
                    <a:cubicBezTo>
                      <a:pt x="68" y="28"/>
                      <a:pt x="68" y="29"/>
                      <a:pt x="68" y="29"/>
                    </a:cubicBezTo>
                    <a:cubicBezTo>
                      <a:pt x="68" y="29"/>
                      <a:pt x="67" y="29"/>
                      <a:pt x="67" y="28"/>
                    </a:cubicBezTo>
                    <a:cubicBezTo>
                      <a:pt x="67" y="28"/>
                      <a:pt x="68" y="28"/>
                      <a:pt x="68" y="28"/>
                    </a:cubicBezTo>
                    <a:cubicBezTo>
                      <a:pt x="68" y="27"/>
                      <a:pt x="68" y="27"/>
                      <a:pt x="69" y="27"/>
                    </a:cubicBezTo>
                    <a:cubicBezTo>
                      <a:pt x="69" y="27"/>
                      <a:pt x="69" y="27"/>
                      <a:pt x="70" y="27"/>
                    </a:cubicBezTo>
                    <a:cubicBezTo>
                      <a:pt x="70" y="27"/>
                      <a:pt x="71" y="27"/>
                      <a:pt x="71" y="27"/>
                    </a:cubicBezTo>
                    <a:cubicBezTo>
                      <a:pt x="71" y="27"/>
                      <a:pt x="71" y="27"/>
                      <a:pt x="71" y="27"/>
                    </a:cubicBezTo>
                    <a:cubicBezTo>
                      <a:pt x="71" y="26"/>
                      <a:pt x="71" y="26"/>
                      <a:pt x="71" y="26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5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7" y="27"/>
                      <a:pt x="77" y="27"/>
                    </a:cubicBezTo>
                    <a:cubicBezTo>
                      <a:pt x="77" y="27"/>
                      <a:pt x="78" y="27"/>
                      <a:pt x="78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8" y="26"/>
                      <a:pt x="78" y="26"/>
                      <a:pt x="78" y="25"/>
                    </a:cubicBezTo>
                    <a:cubicBezTo>
                      <a:pt x="78" y="25"/>
                      <a:pt x="78" y="25"/>
                      <a:pt x="78" y="25"/>
                    </a:cubicBezTo>
                    <a:cubicBezTo>
                      <a:pt x="78" y="24"/>
                      <a:pt x="77" y="25"/>
                      <a:pt x="77" y="25"/>
                    </a:cubicBezTo>
                    <a:cubicBezTo>
                      <a:pt x="77" y="25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6" y="23"/>
                    </a:cubicBezTo>
                    <a:cubicBezTo>
                      <a:pt x="76" y="23"/>
                      <a:pt x="76" y="24"/>
                      <a:pt x="75" y="24"/>
                    </a:cubicBezTo>
                    <a:cubicBezTo>
                      <a:pt x="75" y="23"/>
                      <a:pt x="75" y="23"/>
                      <a:pt x="74" y="23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1"/>
                      <a:pt x="73" y="21"/>
                      <a:pt x="73" y="21"/>
                    </a:cubicBezTo>
                    <a:cubicBezTo>
                      <a:pt x="74" y="20"/>
                      <a:pt x="74" y="21"/>
                      <a:pt x="74" y="21"/>
                    </a:cubicBezTo>
                    <a:cubicBezTo>
                      <a:pt x="75" y="21"/>
                      <a:pt x="75" y="21"/>
                      <a:pt x="76" y="21"/>
                    </a:cubicBezTo>
                    <a:cubicBezTo>
                      <a:pt x="76" y="21"/>
                      <a:pt x="76" y="22"/>
                      <a:pt x="77" y="22"/>
                    </a:cubicBezTo>
                    <a:cubicBezTo>
                      <a:pt x="78" y="22"/>
                      <a:pt x="79" y="22"/>
                      <a:pt x="79" y="22"/>
                    </a:cubicBezTo>
                    <a:cubicBezTo>
                      <a:pt x="79" y="21"/>
                      <a:pt x="78" y="21"/>
                      <a:pt x="78" y="21"/>
                    </a:cubicBezTo>
                    <a:cubicBezTo>
                      <a:pt x="78" y="21"/>
                      <a:pt x="79" y="20"/>
                      <a:pt x="79" y="20"/>
                    </a:cubicBezTo>
                    <a:cubicBezTo>
                      <a:pt x="80" y="20"/>
                      <a:pt x="80" y="20"/>
                      <a:pt x="81" y="19"/>
                    </a:cubicBezTo>
                    <a:cubicBezTo>
                      <a:pt x="82" y="19"/>
                      <a:pt x="82" y="20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4" y="19"/>
                      <a:pt x="85" y="19"/>
                      <a:pt x="85" y="18"/>
                    </a:cubicBezTo>
                    <a:cubicBezTo>
                      <a:pt x="85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7"/>
                      <a:pt x="84" y="17"/>
                    </a:cubicBezTo>
                    <a:cubicBezTo>
                      <a:pt x="84" y="17"/>
                      <a:pt x="84" y="17"/>
                      <a:pt x="85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8" y="17"/>
                      <a:pt x="88" y="16"/>
                    </a:cubicBezTo>
                    <a:cubicBezTo>
                      <a:pt x="88" y="16"/>
                      <a:pt x="87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5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7" y="15"/>
                      <a:pt x="86" y="14"/>
                      <a:pt x="86" y="14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7" y="13"/>
                      <a:pt x="87" y="13"/>
                      <a:pt x="88" y="13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7" y="11"/>
                      <a:pt x="87" y="12"/>
                      <a:pt x="86" y="12"/>
                    </a:cubicBezTo>
                    <a:cubicBezTo>
                      <a:pt x="86" y="12"/>
                      <a:pt x="85" y="12"/>
                      <a:pt x="85" y="12"/>
                    </a:cubicBezTo>
                    <a:cubicBezTo>
                      <a:pt x="85" y="11"/>
                      <a:pt x="86" y="11"/>
                      <a:pt x="86" y="11"/>
                    </a:cubicBezTo>
                    <a:cubicBezTo>
                      <a:pt x="86" y="11"/>
                      <a:pt x="87" y="10"/>
                      <a:pt x="87" y="10"/>
                    </a:cubicBezTo>
                    <a:cubicBezTo>
                      <a:pt x="87" y="10"/>
                      <a:pt x="87" y="10"/>
                      <a:pt x="88" y="9"/>
                    </a:cubicBezTo>
                    <a:cubicBezTo>
                      <a:pt x="88" y="9"/>
                      <a:pt x="89" y="9"/>
                      <a:pt x="89" y="9"/>
                    </a:cubicBezTo>
                    <a:cubicBezTo>
                      <a:pt x="89" y="8"/>
                      <a:pt x="89" y="8"/>
                      <a:pt x="88" y="8"/>
                    </a:cubicBezTo>
                    <a:cubicBezTo>
                      <a:pt x="88" y="8"/>
                      <a:pt x="88" y="8"/>
                      <a:pt x="88" y="7"/>
                    </a:cubicBezTo>
                    <a:cubicBezTo>
                      <a:pt x="88" y="7"/>
                      <a:pt x="88" y="7"/>
                      <a:pt x="88" y="7"/>
                    </a:cubicBezTo>
                    <a:cubicBezTo>
                      <a:pt x="88" y="7"/>
                      <a:pt x="88" y="7"/>
                      <a:pt x="89" y="7"/>
                    </a:cubicBezTo>
                    <a:cubicBezTo>
                      <a:pt x="89" y="7"/>
                      <a:pt x="89" y="7"/>
                      <a:pt x="89" y="7"/>
                    </a:cubicBezTo>
                    <a:cubicBezTo>
                      <a:pt x="89" y="7"/>
                      <a:pt x="89" y="7"/>
                      <a:pt x="90" y="6"/>
                    </a:cubicBezTo>
                    <a:cubicBezTo>
                      <a:pt x="90" y="6"/>
                      <a:pt x="90" y="6"/>
                      <a:pt x="90" y="6"/>
                    </a:cubicBezTo>
                    <a:cubicBezTo>
                      <a:pt x="90" y="6"/>
                      <a:pt x="91" y="6"/>
                      <a:pt x="91" y="6"/>
                    </a:cubicBezTo>
                    <a:cubicBezTo>
                      <a:pt x="92" y="6"/>
                      <a:pt x="92" y="5"/>
                      <a:pt x="92" y="5"/>
                    </a:cubicBezTo>
                    <a:cubicBezTo>
                      <a:pt x="92" y="5"/>
                      <a:pt x="93" y="5"/>
                      <a:pt x="93" y="6"/>
                    </a:cubicBezTo>
                    <a:cubicBezTo>
                      <a:pt x="93" y="6"/>
                      <a:pt x="94" y="5"/>
                      <a:pt x="94" y="5"/>
                    </a:cubicBezTo>
                    <a:cubicBezTo>
                      <a:pt x="94" y="5"/>
                      <a:pt x="94" y="5"/>
                      <a:pt x="95" y="4"/>
                    </a:cubicBezTo>
                    <a:cubicBezTo>
                      <a:pt x="95" y="4"/>
                      <a:pt x="95" y="4"/>
                      <a:pt x="96" y="4"/>
                    </a:cubicBezTo>
                    <a:cubicBezTo>
                      <a:pt x="96" y="4"/>
                      <a:pt x="97" y="4"/>
                      <a:pt x="97" y="4"/>
                    </a:cubicBezTo>
                    <a:cubicBezTo>
                      <a:pt x="98" y="4"/>
                      <a:pt x="99" y="4"/>
                      <a:pt x="99" y="3"/>
                    </a:cubicBezTo>
                    <a:cubicBezTo>
                      <a:pt x="98" y="3"/>
                      <a:pt x="98" y="3"/>
                      <a:pt x="98" y="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10" name="Freeform 405"/>
              <p:cNvSpPr>
                <a:spLocks/>
              </p:cNvSpPr>
              <p:nvPr/>
            </p:nvSpPr>
            <p:spPr bwMode="auto">
              <a:xfrm>
                <a:off x="3135314" y="957264"/>
                <a:ext cx="53975" cy="20638"/>
              </a:xfrm>
              <a:custGeom>
                <a:avLst/>
                <a:gdLst>
                  <a:gd name="T0" fmla="*/ 0 w 5"/>
                  <a:gd name="T1" fmla="*/ 2 h 2"/>
                  <a:gd name="T2" fmla="*/ 2 w 5"/>
                  <a:gd name="T3" fmla="*/ 2 h 2"/>
                  <a:gd name="T4" fmla="*/ 3 w 5"/>
                  <a:gd name="T5" fmla="*/ 2 h 2"/>
                  <a:gd name="T6" fmla="*/ 4 w 5"/>
                  <a:gd name="T7" fmla="*/ 2 h 2"/>
                  <a:gd name="T8" fmla="*/ 5 w 5"/>
                  <a:gd name="T9" fmla="*/ 2 h 2"/>
                  <a:gd name="T10" fmla="*/ 5 w 5"/>
                  <a:gd name="T11" fmla="*/ 1 h 2"/>
                  <a:gd name="T12" fmla="*/ 4 w 5"/>
                  <a:gd name="T13" fmla="*/ 1 h 2"/>
                  <a:gd name="T14" fmla="*/ 3 w 5"/>
                  <a:gd name="T15" fmla="*/ 0 h 2"/>
                  <a:gd name="T16" fmla="*/ 2 w 5"/>
                  <a:gd name="T17" fmla="*/ 0 h 2"/>
                  <a:gd name="T18" fmla="*/ 1 w 5"/>
                  <a:gd name="T19" fmla="*/ 0 h 2"/>
                  <a:gd name="T20" fmla="*/ 0 w 5"/>
                  <a:gd name="T21" fmla="*/ 1 h 2"/>
                  <a:gd name="T22" fmla="*/ 0 w 5"/>
                  <a:gd name="T23" fmla="*/ 1 h 2"/>
                  <a:gd name="T24" fmla="*/ 0 w 5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11" name="Freeform 410"/>
              <p:cNvSpPr>
                <a:spLocks/>
              </p:cNvSpPr>
              <p:nvPr/>
            </p:nvSpPr>
            <p:spPr bwMode="auto">
              <a:xfrm>
                <a:off x="5316539" y="1865314"/>
                <a:ext cx="1111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12" name="Freeform 411"/>
              <p:cNvSpPr>
                <a:spLocks/>
              </p:cNvSpPr>
              <p:nvPr/>
            </p:nvSpPr>
            <p:spPr bwMode="auto">
              <a:xfrm>
                <a:off x="7313614" y="2924176"/>
                <a:ext cx="42863" cy="33338"/>
              </a:xfrm>
              <a:custGeom>
                <a:avLst/>
                <a:gdLst>
                  <a:gd name="T0" fmla="*/ 1 w 4"/>
                  <a:gd name="T1" fmla="*/ 3 h 3"/>
                  <a:gd name="T2" fmla="*/ 2 w 4"/>
                  <a:gd name="T3" fmla="*/ 3 h 3"/>
                  <a:gd name="T4" fmla="*/ 3 w 4"/>
                  <a:gd name="T5" fmla="*/ 2 h 3"/>
                  <a:gd name="T6" fmla="*/ 3 w 4"/>
                  <a:gd name="T7" fmla="*/ 2 h 3"/>
                  <a:gd name="T8" fmla="*/ 4 w 4"/>
                  <a:gd name="T9" fmla="*/ 2 h 3"/>
                  <a:gd name="T10" fmla="*/ 4 w 4"/>
                  <a:gd name="T11" fmla="*/ 1 h 3"/>
                  <a:gd name="T12" fmla="*/ 4 w 4"/>
                  <a:gd name="T13" fmla="*/ 0 h 3"/>
                  <a:gd name="T14" fmla="*/ 3 w 4"/>
                  <a:gd name="T15" fmla="*/ 1 h 3"/>
                  <a:gd name="T16" fmla="*/ 2 w 4"/>
                  <a:gd name="T17" fmla="*/ 1 h 3"/>
                  <a:gd name="T18" fmla="*/ 2 w 4"/>
                  <a:gd name="T19" fmla="*/ 2 h 3"/>
                  <a:gd name="T20" fmla="*/ 1 w 4"/>
                  <a:gd name="T21" fmla="*/ 2 h 3"/>
                  <a:gd name="T22" fmla="*/ 1 w 4"/>
                  <a:gd name="T23" fmla="*/ 2 h 3"/>
                  <a:gd name="T24" fmla="*/ 0 w 4"/>
                  <a:gd name="T25" fmla="*/ 2 h 3"/>
                  <a:gd name="T26" fmla="*/ 0 w 4"/>
                  <a:gd name="T27" fmla="*/ 2 h 3"/>
                  <a:gd name="T28" fmla="*/ 1 w 4"/>
                  <a:gd name="T2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3">
                    <a:moveTo>
                      <a:pt x="1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3"/>
                      <a:pt x="1" y="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13" name="Freeform 412"/>
              <p:cNvSpPr>
                <a:spLocks/>
              </p:cNvSpPr>
              <p:nvPr/>
            </p:nvSpPr>
            <p:spPr bwMode="auto">
              <a:xfrm>
                <a:off x="7313614" y="2946401"/>
                <a:ext cx="0" cy="1111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14" name="Freeform 413"/>
              <p:cNvSpPr>
                <a:spLocks/>
              </p:cNvSpPr>
              <p:nvPr/>
            </p:nvSpPr>
            <p:spPr bwMode="auto">
              <a:xfrm>
                <a:off x="7680326" y="1670051"/>
                <a:ext cx="141288" cy="130175"/>
              </a:xfrm>
              <a:custGeom>
                <a:avLst/>
                <a:gdLst>
                  <a:gd name="T0" fmla="*/ 2 w 13"/>
                  <a:gd name="T1" fmla="*/ 3 h 12"/>
                  <a:gd name="T2" fmla="*/ 2 w 13"/>
                  <a:gd name="T3" fmla="*/ 4 h 12"/>
                  <a:gd name="T4" fmla="*/ 2 w 13"/>
                  <a:gd name="T5" fmla="*/ 5 h 12"/>
                  <a:gd name="T6" fmla="*/ 3 w 13"/>
                  <a:gd name="T7" fmla="*/ 6 h 12"/>
                  <a:gd name="T8" fmla="*/ 3 w 13"/>
                  <a:gd name="T9" fmla="*/ 7 h 12"/>
                  <a:gd name="T10" fmla="*/ 2 w 13"/>
                  <a:gd name="T11" fmla="*/ 7 h 12"/>
                  <a:gd name="T12" fmla="*/ 1 w 13"/>
                  <a:gd name="T13" fmla="*/ 7 h 12"/>
                  <a:gd name="T14" fmla="*/ 2 w 13"/>
                  <a:gd name="T15" fmla="*/ 8 h 12"/>
                  <a:gd name="T16" fmla="*/ 1 w 13"/>
                  <a:gd name="T17" fmla="*/ 9 h 12"/>
                  <a:gd name="T18" fmla="*/ 1 w 13"/>
                  <a:gd name="T19" fmla="*/ 10 h 12"/>
                  <a:gd name="T20" fmla="*/ 1 w 13"/>
                  <a:gd name="T21" fmla="*/ 11 h 12"/>
                  <a:gd name="T22" fmla="*/ 2 w 13"/>
                  <a:gd name="T23" fmla="*/ 11 h 12"/>
                  <a:gd name="T24" fmla="*/ 3 w 13"/>
                  <a:gd name="T25" fmla="*/ 11 h 12"/>
                  <a:gd name="T26" fmla="*/ 3 w 13"/>
                  <a:gd name="T27" fmla="*/ 12 h 12"/>
                  <a:gd name="T28" fmla="*/ 4 w 13"/>
                  <a:gd name="T29" fmla="*/ 12 h 12"/>
                  <a:gd name="T30" fmla="*/ 6 w 13"/>
                  <a:gd name="T31" fmla="*/ 11 h 12"/>
                  <a:gd name="T32" fmla="*/ 5 w 13"/>
                  <a:gd name="T33" fmla="*/ 11 h 12"/>
                  <a:gd name="T34" fmla="*/ 4 w 13"/>
                  <a:gd name="T35" fmla="*/ 10 h 12"/>
                  <a:gd name="T36" fmla="*/ 3 w 13"/>
                  <a:gd name="T37" fmla="*/ 10 h 12"/>
                  <a:gd name="T38" fmla="*/ 3 w 13"/>
                  <a:gd name="T39" fmla="*/ 9 h 12"/>
                  <a:gd name="T40" fmla="*/ 4 w 13"/>
                  <a:gd name="T41" fmla="*/ 9 h 12"/>
                  <a:gd name="T42" fmla="*/ 5 w 13"/>
                  <a:gd name="T43" fmla="*/ 9 h 12"/>
                  <a:gd name="T44" fmla="*/ 5 w 13"/>
                  <a:gd name="T45" fmla="*/ 9 h 12"/>
                  <a:gd name="T46" fmla="*/ 6 w 13"/>
                  <a:gd name="T47" fmla="*/ 9 h 12"/>
                  <a:gd name="T48" fmla="*/ 7 w 13"/>
                  <a:gd name="T49" fmla="*/ 9 h 12"/>
                  <a:gd name="T50" fmla="*/ 8 w 13"/>
                  <a:gd name="T51" fmla="*/ 10 h 12"/>
                  <a:gd name="T52" fmla="*/ 9 w 13"/>
                  <a:gd name="T53" fmla="*/ 11 h 12"/>
                  <a:gd name="T54" fmla="*/ 10 w 13"/>
                  <a:gd name="T55" fmla="*/ 11 h 12"/>
                  <a:gd name="T56" fmla="*/ 10 w 13"/>
                  <a:gd name="T57" fmla="*/ 9 h 12"/>
                  <a:gd name="T58" fmla="*/ 10 w 13"/>
                  <a:gd name="T59" fmla="*/ 8 h 12"/>
                  <a:gd name="T60" fmla="*/ 11 w 13"/>
                  <a:gd name="T61" fmla="*/ 8 h 12"/>
                  <a:gd name="T62" fmla="*/ 12 w 13"/>
                  <a:gd name="T63" fmla="*/ 8 h 12"/>
                  <a:gd name="T64" fmla="*/ 13 w 13"/>
                  <a:gd name="T65" fmla="*/ 7 h 12"/>
                  <a:gd name="T66" fmla="*/ 12 w 13"/>
                  <a:gd name="T67" fmla="*/ 6 h 12"/>
                  <a:gd name="T68" fmla="*/ 12 w 13"/>
                  <a:gd name="T69" fmla="*/ 5 h 12"/>
                  <a:gd name="T70" fmla="*/ 12 w 13"/>
                  <a:gd name="T71" fmla="*/ 4 h 12"/>
                  <a:gd name="T72" fmla="*/ 11 w 13"/>
                  <a:gd name="T73" fmla="*/ 4 h 12"/>
                  <a:gd name="T74" fmla="*/ 10 w 13"/>
                  <a:gd name="T75" fmla="*/ 4 h 12"/>
                  <a:gd name="T76" fmla="*/ 9 w 13"/>
                  <a:gd name="T77" fmla="*/ 4 h 12"/>
                  <a:gd name="T78" fmla="*/ 8 w 13"/>
                  <a:gd name="T79" fmla="*/ 4 h 12"/>
                  <a:gd name="T80" fmla="*/ 6 w 13"/>
                  <a:gd name="T81" fmla="*/ 4 h 12"/>
                  <a:gd name="T82" fmla="*/ 5 w 13"/>
                  <a:gd name="T83" fmla="*/ 3 h 12"/>
                  <a:gd name="T84" fmla="*/ 3 w 13"/>
                  <a:gd name="T85" fmla="*/ 2 h 12"/>
                  <a:gd name="T86" fmla="*/ 1 w 13"/>
                  <a:gd name="T87" fmla="*/ 1 h 12"/>
                  <a:gd name="T88" fmla="*/ 0 w 13"/>
                  <a:gd name="T89" fmla="*/ 1 h 12"/>
                  <a:gd name="T90" fmla="*/ 1 w 13"/>
                  <a:gd name="T91" fmla="*/ 2 h 12"/>
                  <a:gd name="T92" fmla="*/ 2 w 13"/>
                  <a:gd name="T93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" h="12">
                    <a:moveTo>
                      <a:pt x="2" y="3"/>
                    </a:moveTo>
                    <a:cubicBezTo>
                      <a:pt x="2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7"/>
                      <a:pt x="2" y="8"/>
                      <a:pt x="2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6" y="12"/>
                      <a:pt x="6" y="11"/>
                    </a:cubicBezTo>
                    <a:cubicBezTo>
                      <a:pt x="6" y="11"/>
                      <a:pt x="5" y="11"/>
                      <a:pt x="5" y="11"/>
                    </a:cubicBezTo>
                    <a:cubicBezTo>
                      <a:pt x="5" y="10"/>
                      <a:pt x="5" y="10"/>
                      <a:pt x="4" y="10"/>
                    </a:cubicBezTo>
                    <a:cubicBezTo>
                      <a:pt x="4" y="10"/>
                      <a:pt x="3" y="10"/>
                      <a:pt x="3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9"/>
                      <a:pt x="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9" y="11"/>
                    </a:cubicBezTo>
                    <a:cubicBezTo>
                      <a:pt x="9" y="11"/>
                      <a:pt x="10" y="11"/>
                      <a:pt x="10" y="11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9"/>
                      <a:pt x="10" y="9"/>
                      <a:pt x="10" y="8"/>
                    </a:cubicBezTo>
                    <a:cubicBezTo>
                      <a:pt x="10" y="8"/>
                      <a:pt x="11" y="8"/>
                      <a:pt x="11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1" y="4"/>
                      <a:pt x="11" y="4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3"/>
                      <a:pt x="2" y="3"/>
                      <a:pt x="2" y="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15" name="Freeform 414"/>
              <p:cNvSpPr>
                <a:spLocks/>
              </p:cNvSpPr>
              <p:nvPr/>
            </p:nvSpPr>
            <p:spPr bwMode="auto">
              <a:xfrm>
                <a:off x="7594601" y="1800226"/>
                <a:ext cx="238125" cy="249238"/>
              </a:xfrm>
              <a:custGeom>
                <a:avLst/>
                <a:gdLst>
                  <a:gd name="T0" fmla="*/ 2 w 22"/>
                  <a:gd name="T1" fmla="*/ 21 h 23"/>
                  <a:gd name="T2" fmla="*/ 4 w 22"/>
                  <a:gd name="T3" fmla="*/ 21 h 23"/>
                  <a:gd name="T4" fmla="*/ 6 w 22"/>
                  <a:gd name="T5" fmla="*/ 21 h 23"/>
                  <a:gd name="T6" fmla="*/ 8 w 22"/>
                  <a:gd name="T7" fmla="*/ 19 h 23"/>
                  <a:gd name="T8" fmla="*/ 10 w 22"/>
                  <a:gd name="T9" fmla="*/ 20 h 23"/>
                  <a:gd name="T10" fmla="*/ 11 w 22"/>
                  <a:gd name="T11" fmla="*/ 20 h 23"/>
                  <a:gd name="T12" fmla="*/ 12 w 22"/>
                  <a:gd name="T13" fmla="*/ 22 h 23"/>
                  <a:gd name="T14" fmla="*/ 14 w 22"/>
                  <a:gd name="T15" fmla="*/ 22 h 23"/>
                  <a:gd name="T16" fmla="*/ 15 w 22"/>
                  <a:gd name="T17" fmla="*/ 21 h 23"/>
                  <a:gd name="T18" fmla="*/ 14 w 22"/>
                  <a:gd name="T19" fmla="*/ 20 h 23"/>
                  <a:gd name="T20" fmla="*/ 14 w 22"/>
                  <a:gd name="T21" fmla="*/ 19 h 23"/>
                  <a:gd name="T22" fmla="*/ 16 w 22"/>
                  <a:gd name="T23" fmla="*/ 20 h 23"/>
                  <a:gd name="T24" fmla="*/ 18 w 22"/>
                  <a:gd name="T25" fmla="*/ 19 h 23"/>
                  <a:gd name="T26" fmla="*/ 20 w 22"/>
                  <a:gd name="T27" fmla="*/ 19 h 23"/>
                  <a:gd name="T28" fmla="*/ 20 w 22"/>
                  <a:gd name="T29" fmla="*/ 18 h 23"/>
                  <a:gd name="T30" fmla="*/ 21 w 22"/>
                  <a:gd name="T31" fmla="*/ 18 h 23"/>
                  <a:gd name="T32" fmla="*/ 22 w 22"/>
                  <a:gd name="T33" fmla="*/ 18 h 23"/>
                  <a:gd name="T34" fmla="*/ 22 w 22"/>
                  <a:gd name="T35" fmla="*/ 16 h 23"/>
                  <a:gd name="T36" fmla="*/ 21 w 22"/>
                  <a:gd name="T37" fmla="*/ 14 h 23"/>
                  <a:gd name="T38" fmla="*/ 20 w 22"/>
                  <a:gd name="T39" fmla="*/ 11 h 23"/>
                  <a:gd name="T40" fmla="*/ 20 w 22"/>
                  <a:gd name="T41" fmla="*/ 10 h 23"/>
                  <a:gd name="T42" fmla="*/ 20 w 22"/>
                  <a:gd name="T43" fmla="*/ 8 h 23"/>
                  <a:gd name="T44" fmla="*/ 19 w 22"/>
                  <a:gd name="T45" fmla="*/ 5 h 23"/>
                  <a:gd name="T46" fmla="*/ 17 w 22"/>
                  <a:gd name="T47" fmla="*/ 3 h 23"/>
                  <a:gd name="T48" fmla="*/ 16 w 22"/>
                  <a:gd name="T49" fmla="*/ 2 h 23"/>
                  <a:gd name="T50" fmla="*/ 15 w 22"/>
                  <a:gd name="T51" fmla="*/ 0 h 23"/>
                  <a:gd name="T52" fmla="*/ 14 w 22"/>
                  <a:gd name="T53" fmla="*/ 1 h 23"/>
                  <a:gd name="T54" fmla="*/ 13 w 22"/>
                  <a:gd name="T55" fmla="*/ 2 h 23"/>
                  <a:gd name="T56" fmla="*/ 13 w 22"/>
                  <a:gd name="T57" fmla="*/ 3 h 23"/>
                  <a:gd name="T58" fmla="*/ 13 w 22"/>
                  <a:gd name="T59" fmla="*/ 4 h 23"/>
                  <a:gd name="T60" fmla="*/ 14 w 22"/>
                  <a:gd name="T61" fmla="*/ 6 h 23"/>
                  <a:gd name="T62" fmla="*/ 15 w 22"/>
                  <a:gd name="T63" fmla="*/ 8 h 23"/>
                  <a:gd name="T64" fmla="*/ 15 w 22"/>
                  <a:gd name="T65" fmla="*/ 10 h 23"/>
                  <a:gd name="T66" fmla="*/ 14 w 22"/>
                  <a:gd name="T67" fmla="*/ 12 h 23"/>
                  <a:gd name="T68" fmla="*/ 12 w 22"/>
                  <a:gd name="T69" fmla="*/ 13 h 23"/>
                  <a:gd name="T70" fmla="*/ 12 w 22"/>
                  <a:gd name="T71" fmla="*/ 12 h 23"/>
                  <a:gd name="T72" fmla="*/ 11 w 22"/>
                  <a:gd name="T73" fmla="*/ 12 h 23"/>
                  <a:gd name="T74" fmla="*/ 10 w 22"/>
                  <a:gd name="T75" fmla="*/ 15 h 23"/>
                  <a:gd name="T76" fmla="*/ 10 w 22"/>
                  <a:gd name="T77" fmla="*/ 17 h 23"/>
                  <a:gd name="T78" fmla="*/ 9 w 22"/>
                  <a:gd name="T79" fmla="*/ 16 h 23"/>
                  <a:gd name="T80" fmla="*/ 5 w 22"/>
                  <a:gd name="T81" fmla="*/ 17 h 23"/>
                  <a:gd name="T82" fmla="*/ 3 w 22"/>
                  <a:gd name="T83" fmla="*/ 18 h 23"/>
                  <a:gd name="T84" fmla="*/ 2 w 22"/>
                  <a:gd name="T85" fmla="*/ 20 h 23"/>
                  <a:gd name="T86" fmla="*/ 1 w 22"/>
                  <a:gd name="T87" fmla="*/ 20 h 23"/>
                  <a:gd name="T88" fmla="*/ 2 w 22"/>
                  <a:gd name="T89" fmla="*/ 2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" h="23">
                    <a:moveTo>
                      <a:pt x="2" y="21"/>
                    </a:moveTo>
                    <a:cubicBezTo>
                      <a:pt x="2" y="22"/>
                      <a:pt x="2" y="21"/>
                      <a:pt x="2" y="21"/>
                    </a:cubicBezTo>
                    <a:cubicBezTo>
                      <a:pt x="3" y="21"/>
                      <a:pt x="3" y="22"/>
                      <a:pt x="4" y="22"/>
                    </a:cubicBezTo>
                    <a:cubicBezTo>
                      <a:pt x="4" y="22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0"/>
                      <a:pt x="6" y="21"/>
                      <a:pt x="6" y="21"/>
                    </a:cubicBezTo>
                    <a:cubicBezTo>
                      <a:pt x="6" y="20"/>
                      <a:pt x="7" y="20"/>
                      <a:pt x="7" y="20"/>
                    </a:cubicBezTo>
                    <a:cubicBezTo>
                      <a:pt x="7" y="20"/>
                      <a:pt x="7" y="20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9"/>
                      <a:pt x="9" y="20"/>
                      <a:pt x="10" y="20"/>
                    </a:cubicBezTo>
                    <a:cubicBezTo>
                      <a:pt x="10" y="20"/>
                      <a:pt x="11" y="19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2"/>
                      <a:pt x="11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3" y="22"/>
                      <a:pt x="13" y="23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1"/>
                      <a:pt x="15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4" y="20"/>
                    </a:cubicBezTo>
                    <a:cubicBezTo>
                      <a:pt x="14" y="20"/>
                      <a:pt x="14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6" y="20"/>
                    </a:cubicBezTo>
                    <a:cubicBezTo>
                      <a:pt x="16" y="20"/>
                      <a:pt x="16" y="20"/>
                      <a:pt x="17" y="20"/>
                    </a:cubicBezTo>
                    <a:cubicBezTo>
                      <a:pt x="17" y="20"/>
                      <a:pt x="18" y="20"/>
                      <a:pt x="18" y="19"/>
                    </a:cubicBezTo>
                    <a:cubicBezTo>
                      <a:pt x="19" y="19"/>
                      <a:pt x="19" y="20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7"/>
                    </a:cubicBezTo>
                    <a:cubicBezTo>
                      <a:pt x="20" y="17"/>
                      <a:pt x="21" y="18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18"/>
                      <a:pt x="22" y="18"/>
                      <a:pt x="22" y="18"/>
                    </a:cubicBezTo>
                    <a:cubicBezTo>
                      <a:pt x="22" y="18"/>
                      <a:pt x="22" y="17"/>
                      <a:pt x="22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5"/>
                    </a:cubicBezTo>
                    <a:cubicBezTo>
                      <a:pt x="21" y="15"/>
                      <a:pt x="21" y="15"/>
                      <a:pt x="21" y="14"/>
                    </a:cubicBez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2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20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0" y="8"/>
                    </a:cubicBezTo>
                    <a:cubicBezTo>
                      <a:pt x="20" y="8"/>
                      <a:pt x="20" y="7"/>
                      <a:pt x="20" y="7"/>
                    </a:cubicBezTo>
                    <a:cubicBezTo>
                      <a:pt x="20" y="6"/>
                      <a:pt x="19" y="6"/>
                      <a:pt x="19" y="5"/>
                    </a:cubicBezTo>
                    <a:cubicBezTo>
                      <a:pt x="19" y="4"/>
                      <a:pt x="19" y="4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7" y="3"/>
                      <a:pt x="17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6" y="1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4" y="0"/>
                      <a:pt x="14" y="1"/>
                    </a:cubicBezTo>
                    <a:cubicBezTo>
                      <a:pt x="13" y="1"/>
                      <a:pt x="13" y="0"/>
                      <a:pt x="13" y="1"/>
                    </a:cubicBezTo>
                    <a:cubicBezTo>
                      <a:pt x="13" y="1"/>
                      <a:pt x="13" y="1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3" y="2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5"/>
                      <a:pt x="14" y="5"/>
                      <a:pt x="14" y="6"/>
                    </a:cubicBezTo>
                    <a:cubicBezTo>
                      <a:pt x="15" y="6"/>
                      <a:pt x="14" y="6"/>
                      <a:pt x="14" y="7"/>
                    </a:cubicBezTo>
                    <a:cubicBezTo>
                      <a:pt x="14" y="7"/>
                      <a:pt x="15" y="8"/>
                      <a:pt x="15" y="8"/>
                    </a:cubicBezTo>
                    <a:cubicBezTo>
                      <a:pt x="15" y="9"/>
                      <a:pt x="15" y="9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1"/>
                      <a:pt x="14" y="11"/>
                      <a:pt x="14" y="11"/>
                    </a:cubicBezTo>
                    <a:cubicBezTo>
                      <a:pt x="14" y="11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3" y="13"/>
                    </a:cubicBezTo>
                    <a:cubicBezTo>
                      <a:pt x="13" y="13"/>
                      <a:pt x="13" y="13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4"/>
                      <a:pt x="11" y="14"/>
                      <a:pt x="10" y="15"/>
                    </a:cubicBezTo>
                    <a:cubicBezTo>
                      <a:pt x="10" y="15"/>
                      <a:pt x="10" y="15"/>
                      <a:pt x="10" y="16"/>
                    </a:cubicBezTo>
                    <a:cubicBezTo>
                      <a:pt x="10" y="16"/>
                      <a:pt x="10" y="17"/>
                      <a:pt x="10" y="17"/>
                    </a:cubicBezTo>
                    <a:cubicBezTo>
                      <a:pt x="10" y="17"/>
                      <a:pt x="10" y="17"/>
                      <a:pt x="9" y="17"/>
                    </a:cubicBezTo>
                    <a:cubicBezTo>
                      <a:pt x="9" y="17"/>
                      <a:pt x="9" y="16"/>
                      <a:pt x="9" y="16"/>
                    </a:cubicBezTo>
                    <a:cubicBezTo>
                      <a:pt x="8" y="16"/>
                      <a:pt x="7" y="16"/>
                      <a:pt x="6" y="16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4" y="17"/>
                    </a:cubicBezTo>
                    <a:cubicBezTo>
                      <a:pt x="4" y="17"/>
                      <a:pt x="3" y="18"/>
                      <a:pt x="3" y="18"/>
                    </a:cubicBezTo>
                    <a:cubicBezTo>
                      <a:pt x="3" y="18"/>
                      <a:pt x="3" y="18"/>
                      <a:pt x="2" y="19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0" y="20"/>
                      <a:pt x="0" y="21"/>
                      <a:pt x="1" y="21"/>
                    </a:cubicBezTo>
                    <a:cubicBezTo>
                      <a:pt x="1" y="21"/>
                      <a:pt x="1" y="21"/>
                      <a:pt x="2" y="2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16" name="Freeform 415"/>
              <p:cNvSpPr>
                <a:spLocks/>
              </p:cNvSpPr>
              <p:nvPr/>
            </p:nvSpPr>
            <p:spPr bwMode="auto">
              <a:xfrm>
                <a:off x="5975351" y="1724026"/>
                <a:ext cx="227013" cy="141288"/>
              </a:xfrm>
              <a:custGeom>
                <a:avLst/>
                <a:gdLst>
                  <a:gd name="T0" fmla="*/ 1 w 21"/>
                  <a:gd name="T1" fmla="*/ 12 h 13"/>
                  <a:gd name="T2" fmla="*/ 2 w 21"/>
                  <a:gd name="T3" fmla="*/ 12 h 13"/>
                  <a:gd name="T4" fmla="*/ 3 w 21"/>
                  <a:gd name="T5" fmla="*/ 12 h 13"/>
                  <a:gd name="T6" fmla="*/ 5 w 21"/>
                  <a:gd name="T7" fmla="*/ 12 h 13"/>
                  <a:gd name="T8" fmla="*/ 6 w 21"/>
                  <a:gd name="T9" fmla="*/ 12 h 13"/>
                  <a:gd name="T10" fmla="*/ 8 w 21"/>
                  <a:gd name="T11" fmla="*/ 12 h 13"/>
                  <a:gd name="T12" fmla="*/ 9 w 21"/>
                  <a:gd name="T13" fmla="*/ 12 h 13"/>
                  <a:gd name="T14" fmla="*/ 10 w 21"/>
                  <a:gd name="T15" fmla="*/ 12 h 13"/>
                  <a:gd name="T16" fmla="*/ 10 w 21"/>
                  <a:gd name="T17" fmla="*/ 11 h 13"/>
                  <a:gd name="T18" fmla="*/ 11 w 21"/>
                  <a:gd name="T19" fmla="*/ 10 h 13"/>
                  <a:gd name="T20" fmla="*/ 12 w 21"/>
                  <a:gd name="T21" fmla="*/ 9 h 13"/>
                  <a:gd name="T22" fmla="*/ 14 w 21"/>
                  <a:gd name="T23" fmla="*/ 8 h 13"/>
                  <a:gd name="T24" fmla="*/ 15 w 21"/>
                  <a:gd name="T25" fmla="*/ 8 h 13"/>
                  <a:gd name="T26" fmla="*/ 16 w 21"/>
                  <a:gd name="T27" fmla="*/ 8 h 13"/>
                  <a:gd name="T28" fmla="*/ 18 w 21"/>
                  <a:gd name="T29" fmla="*/ 8 h 13"/>
                  <a:gd name="T30" fmla="*/ 18 w 21"/>
                  <a:gd name="T31" fmla="*/ 7 h 13"/>
                  <a:gd name="T32" fmla="*/ 19 w 21"/>
                  <a:gd name="T33" fmla="*/ 6 h 13"/>
                  <a:gd name="T34" fmla="*/ 21 w 21"/>
                  <a:gd name="T35" fmla="*/ 6 h 13"/>
                  <a:gd name="T36" fmla="*/ 21 w 21"/>
                  <a:gd name="T37" fmla="*/ 5 h 13"/>
                  <a:gd name="T38" fmla="*/ 21 w 21"/>
                  <a:gd name="T39" fmla="*/ 3 h 13"/>
                  <a:gd name="T40" fmla="*/ 21 w 21"/>
                  <a:gd name="T41" fmla="*/ 3 h 13"/>
                  <a:gd name="T42" fmla="*/ 20 w 21"/>
                  <a:gd name="T43" fmla="*/ 3 h 13"/>
                  <a:gd name="T44" fmla="*/ 19 w 21"/>
                  <a:gd name="T45" fmla="*/ 3 h 13"/>
                  <a:gd name="T46" fmla="*/ 17 w 21"/>
                  <a:gd name="T47" fmla="*/ 3 h 13"/>
                  <a:gd name="T48" fmla="*/ 16 w 21"/>
                  <a:gd name="T49" fmla="*/ 2 h 13"/>
                  <a:gd name="T50" fmla="*/ 14 w 21"/>
                  <a:gd name="T51" fmla="*/ 2 h 13"/>
                  <a:gd name="T52" fmla="*/ 13 w 21"/>
                  <a:gd name="T53" fmla="*/ 2 h 13"/>
                  <a:gd name="T54" fmla="*/ 12 w 21"/>
                  <a:gd name="T55" fmla="*/ 2 h 13"/>
                  <a:gd name="T56" fmla="*/ 10 w 21"/>
                  <a:gd name="T57" fmla="*/ 1 h 13"/>
                  <a:gd name="T58" fmla="*/ 8 w 21"/>
                  <a:gd name="T59" fmla="*/ 1 h 13"/>
                  <a:gd name="T60" fmla="*/ 7 w 21"/>
                  <a:gd name="T61" fmla="*/ 1 h 13"/>
                  <a:gd name="T62" fmla="*/ 6 w 21"/>
                  <a:gd name="T63" fmla="*/ 2 h 13"/>
                  <a:gd name="T64" fmla="*/ 5 w 21"/>
                  <a:gd name="T65" fmla="*/ 2 h 13"/>
                  <a:gd name="T66" fmla="*/ 4 w 21"/>
                  <a:gd name="T67" fmla="*/ 2 h 13"/>
                  <a:gd name="T68" fmla="*/ 3 w 21"/>
                  <a:gd name="T69" fmla="*/ 3 h 13"/>
                  <a:gd name="T70" fmla="*/ 2 w 21"/>
                  <a:gd name="T71" fmla="*/ 4 h 13"/>
                  <a:gd name="T72" fmla="*/ 1 w 21"/>
                  <a:gd name="T73" fmla="*/ 5 h 13"/>
                  <a:gd name="T74" fmla="*/ 1 w 21"/>
                  <a:gd name="T75" fmla="*/ 5 h 13"/>
                  <a:gd name="T76" fmla="*/ 1 w 21"/>
                  <a:gd name="T77" fmla="*/ 6 h 13"/>
                  <a:gd name="T78" fmla="*/ 1 w 21"/>
                  <a:gd name="T79" fmla="*/ 6 h 13"/>
                  <a:gd name="T80" fmla="*/ 3 w 21"/>
                  <a:gd name="T81" fmla="*/ 6 h 13"/>
                  <a:gd name="T82" fmla="*/ 4 w 21"/>
                  <a:gd name="T83" fmla="*/ 6 h 13"/>
                  <a:gd name="T84" fmla="*/ 4 w 21"/>
                  <a:gd name="T85" fmla="*/ 8 h 13"/>
                  <a:gd name="T86" fmla="*/ 5 w 21"/>
                  <a:gd name="T87" fmla="*/ 8 h 13"/>
                  <a:gd name="T88" fmla="*/ 6 w 21"/>
                  <a:gd name="T89" fmla="*/ 7 h 13"/>
                  <a:gd name="T90" fmla="*/ 5 w 21"/>
                  <a:gd name="T91" fmla="*/ 9 h 13"/>
                  <a:gd name="T92" fmla="*/ 4 w 21"/>
                  <a:gd name="T93" fmla="*/ 9 h 13"/>
                  <a:gd name="T94" fmla="*/ 3 w 21"/>
                  <a:gd name="T95" fmla="*/ 9 h 13"/>
                  <a:gd name="T96" fmla="*/ 1 w 21"/>
                  <a:gd name="T97" fmla="*/ 10 h 13"/>
                  <a:gd name="T98" fmla="*/ 1 w 21"/>
                  <a:gd name="T99" fmla="*/ 9 h 13"/>
                  <a:gd name="T100" fmla="*/ 1 w 21"/>
                  <a:gd name="T101" fmla="*/ 10 h 13"/>
                  <a:gd name="T102" fmla="*/ 0 w 21"/>
                  <a:gd name="T103" fmla="*/ 10 h 13"/>
                  <a:gd name="T104" fmla="*/ 0 w 21"/>
                  <a:gd name="T105" fmla="*/ 11 h 13"/>
                  <a:gd name="T106" fmla="*/ 0 w 21"/>
                  <a:gd name="T107" fmla="*/ 11 h 13"/>
                  <a:gd name="T108" fmla="*/ 1 w 21"/>
                  <a:gd name="T10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1" h="13">
                    <a:moveTo>
                      <a:pt x="1" y="12"/>
                    </a:moveTo>
                    <a:cubicBezTo>
                      <a:pt x="1" y="12"/>
                      <a:pt x="1" y="12"/>
                      <a:pt x="2" y="12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4" y="13"/>
                      <a:pt x="4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9" y="12"/>
                      <a:pt x="9" y="13"/>
                      <a:pt x="9" y="12"/>
                    </a:cubicBezTo>
                    <a:cubicBezTo>
                      <a:pt x="10" y="12"/>
                      <a:pt x="9" y="12"/>
                      <a:pt x="10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2" y="9"/>
                    </a:cubicBezTo>
                    <a:cubicBezTo>
                      <a:pt x="13" y="9"/>
                      <a:pt x="13" y="8"/>
                      <a:pt x="14" y="8"/>
                    </a:cubicBezTo>
                    <a:cubicBezTo>
                      <a:pt x="14" y="8"/>
                      <a:pt x="14" y="8"/>
                      <a:pt x="15" y="8"/>
                    </a:cubicBezTo>
                    <a:cubicBezTo>
                      <a:pt x="15" y="8"/>
                      <a:pt x="15" y="8"/>
                      <a:pt x="16" y="8"/>
                    </a:cubicBezTo>
                    <a:cubicBezTo>
                      <a:pt x="17" y="8"/>
                      <a:pt x="17" y="8"/>
                      <a:pt x="18" y="8"/>
                    </a:cubicBezTo>
                    <a:cubicBezTo>
                      <a:pt x="18" y="7"/>
                      <a:pt x="18" y="8"/>
                      <a:pt x="18" y="7"/>
                    </a:cubicBezTo>
                    <a:cubicBezTo>
                      <a:pt x="19" y="7"/>
                      <a:pt x="19" y="6"/>
                      <a:pt x="19" y="6"/>
                    </a:cubicBezTo>
                    <a:cubicBezTo>
                      <a:pt x="20" y="6"/>
                      <a:pt x="20" y="6"/>
                      <a:pt x="21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1" y="4"/>
                      <a:pt x="21" y="4"/>
                      <a:pt x="21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3"/>
                      <a:pt x="21" y="3"/>
                      <a:pt x="20" y="3"/>
                    </a:cubicBezTo>
                    <a:cubicBezTo>
                      <a:pt x="20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7" y="3"/>
                    </a:cubicBezTo>
                    <a:cubicBezTo>
                      <a:pt x="16" y="3"/>
                      <a:pt x="16" y="2"/>
                      <a:pt x="16" y="2"/>
                    </a:cubicBezTo>
                    <a:cubicBezTo>
                      <a:pt x="15" y="2"/>
                      <a:pt x="15" y="2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1" y="2"/>
                      <a:pt x="11" y="1"/>
                      <a:pt x="10" y="1"/>
                    </a:cubicBezTo>
                    <a:cubicBezTo>
                      <a:pt x="9" y="1"/>
                      <a:pt x="9" y="0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2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7"/>
                      <a:pt x="3" y="7"/>
                      <a:pt x="4" y="8"/>
                    </a:cubicBezTo>
                    <a:cubicBezTo>
                      <a:pt x="4" y="8"/>
                      <a:pt x="4" y="8"/>
                      <a:pt x="5" y="8"/>
                    </a:cubicBezTo>
                    <a:cubicBezTo>
                      <a:pt x="5" y="8"/>
                      <a:pt x="5" y="7"/>
                      <a:pt x="6" y="7"/>
                    </a:cubicBezTo>
                    <a:cubicBezTo>
                      <a:pt x="6" y="8"/>
                      <a:pt x="6" y="8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10"/>
                      <a:pt x="2" y="10"/>
                      <a:pt x="1" y="10"/>
                    </a:cubicBezTo>
                    <a:cubicBezTo>
                      <a:pt x="1" y="10"/>
                      <a:pt x="1" y="10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1" y="1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17" name="Freeform 416"/>
              <p:cNvSpPr>
                <a:spLocks/>
              </p:cNvSpPr>
              <p:nvPr/>
            </p:nvSpPr>
            <p:spPr bwMode="auto">
              <a:xfrm>
                <a:off x="7648576" y="2016126"/>
                <a:ext cx="53975" cy="53975"/>
              </a:xfrm>
              <a:custGeom>
                <a:avLst/>
                <a:gdLst>
                  <a:gd name="T0" fmla="*/ 4 w 5"/>
                  <a:gd name="T1" fmla="*/ 3 h 5"/>
                  <a:gd name="T2" fmla="*/ 4 w 5"/>
                  <a:gd name="T3" fmla="*/ 4 h 5"/>
                  <a:gd name="T4" fmla="*/ 5 w 5"/>
                  <a:gd name="T5" fmla="*/ 3 h 5"/>
                  <a:gd name="T6" fmla="*/ 5 w 5"/>
                  <a:gd name="T7" fmla="*/ 2 h 5"/>
                  <a:gd name="T8" fmla="*/ 5 w 5"/>
                  <a:gd name="T9" fmla="*/ 1 h 5"/>
                  <a:gd name="T10" fmla="*/ 4 w 5"/>
                  <a:gd name="T11" fmla="*/ 1 h 5"/>
                  <a:gd name="T12" fmla="*/ 3 w 5"/>
                  <a:gd name="T13" fmla="*/ 1 h 5"/>
                  <a:gd name="T14" fmla="*/ 2 w 5"/>
                  <a:gd name="T15" fmla="*/ 1 h 5"/>
                  <a:gd name="T16" fmla="*/ 2 w 5"/>
                  <a:gd name="T17" fmla="*/ 1 h 5"/>
                  <a:gd name="T18" fmla="*/ 1 w 5"/>
                  <a:gd name="T19" fmla="*/ 1 h 5"/>
                  <a:gd name="T20" fmla="*/ 1 w 5"/>
                  <a:gd name="T21" fmla="*/ 2 h 5"/>
                  <a:gd name="T22" fmla="*/ 0 w 5"/>
                  <a:gd name="T23" fmla="*/ 3 h 5"/>
                  <a:gd name="T24" fmla="*/ 0 w 5"/>
                  <a:gd name="T25" fmla="*/ 4 h 5"/>
                  <a:gd name="T26" fmla="*/ 0 w 5"/>
                  <a:gd name="T27" fmla="*/ 5 h 5"/>
                  <a:gd name="T28" fmla="*/ 1 w 5"/>
                  <a:gd name="T29" fmla="*/ 5 h 5"/>
                  <a:gd name="T30" fmla="*/ 2 w 5"/>
                  <a:gd name="T31" fmla="*/ 5 h 5"/>
                  <a:gd name="T32" fmla="*/ 2 w 5"/>
                  <a:gd name="T33" fmla="*/ 4 h 5"/>
                  <a:gd name="T34" fmla="*/ 2 w 5"/>
                  <a:gd name="T35" fmla="*/ 3 h 5"/>
                  <a:gd name="T36" fmla="*/ 4 w 5"/>
                  <a:gd name="T3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" h="5">
                    <a:moveTo>
                      <a:pt x="4" y="3"/>
                    </a:moveTo>
                    <a:cubicBezTo>
                      <a:pt x="4" y="3"/>
                      <a:pt x="4" y="4"/>
                      <a:pt x="4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1"/>
                    </a:cubicBezTo>
                    <a:cubicBezTo>
                      <a:pt x="2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3" y="3"/>
                      <a:pt x="3" y="3"/>
                      <a:pt x="4" y="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18" name="Freeform 417"/>
              <p:cNvSpPr>
                <a:spLocks/>
              </p:cNvSpPr>
              <p:nvPr/>
            </p:nvSpPr>
            <p:spPr bwMode="auto">
              <a:xfrm>
                <a:off x="7572376" y="2038351"/>
                <a:ext cx="76200" cy="85725"/>
              </a:xfrm>
              <a:custGeom>
                <a:avLst/>
                <a:gdLst>
                  <a:gd name="T0" fmla="*/ 1 w 7"/>
                  <a:gd name="T1" fmla="*/ 2 h 8"/>
                  <a:gd name="T2" fmla="*/ 1 w 7"/>
                  <a:gd name="T3" fmla="*/ 3 h 8"/>
                  <a:gd name="T4" fmla="*/ 2 w 7"/>
                  <a:gd name="T5" fmla="*/ 3 h 8"/>
                  <a:gd name="T6" fmla="*/ 2 w 7"/>
                  <a:gd name="T7" fmla="*/ 2 h 8"/>
                  <a:gd name="T8" fmla="*/ 3 w 7"/>
                  <a:gd name="T9" fmla="*/ 2 h 8"/>
                  <a:gd name="T10" fmla="*/ 4 w 7"/>
                  <a:gd name="T11" fmla="*/ 3 h 8"/>
                  <a:gd name="T12" fmla="*/ 4 w 7"/>
                  <a:gd name="T13" fmla="*/ 3 h 8"/>
                  <a:gd name="T14" fmla="*/ 4 w 7"/>
                  <a:gd name="T15" fmla="*/ 4 h 8"/>
                  <a:gd name="T16" fmla="*/ 4 w 7"/>
                  <a:gd name="T17" fmla="*/ 5 h 8"/>
                  <a:gd name="T18" fmla="*/ 4 w 7"/>
                  <a:gd name="T19" fmla="*/ 6 h 8"/>
                  <a:gd name="T20" fmla="*/ 4 w 7"/>
                  <a:gd name="T21" fmla="*/ 7 h 8"/>
                  <a:gd name="T22" fmla="*/ 5 w 7"/>
                  <a:gd name="T23" fmla="*/ 8 h 8"/>
                  <a:gd name="T24" fmla="*/ 6 w 7"/>
                  <a:gd name="T25" fmla="*/ 8 h 8"/>
                  <a:gd name="T26" fmla="*/ 6 w 7"/>
                  <a:gd name="T27" fmla="*/ 7 h 8"/>
                  <a:gd name="T28" fmla="*/ 7 w 7"/>
                  <a:gd name="T29" fmla="*/ 6 h 8"/>
                  <a:gd name="T30" fmla="*/ 7 w 7"/>
                  <a:gd name="T31" fmla="*/ 5 h 8"/>
                  <a:gd name="T32" fmla="*/ 7 w 7"/>
                  <a:gd name="T33" fmla="*/ 3 h 8"/>
                  <a:gd name="T34" fmla="*/ 7 w 7"/>
                  <a:gd name="T35" fmla="*/ 3 h 8"/>
                  <a:gd name="T36" fmla="*/ 6 w 7"/>
                  <a:gd name="T37" fmla="*/ 2 h 8"/>
                  <a:gd name="T38" fmla="*/ 6 w 7"/>
                  <a:gd name="T39" fmla="*/ 1 h 8"/>
                  <a:gd name="T40" fmla="*/ 5 w 7"/>
                  <a:gd name="T41" fmla="*/ 0 h 8"/>
                  <a:gd name="T42" fmla="*/ 4 w 7"/>
                  <a:gd name="T43" fmla="*/ 0 h 8"/>
                  <a:gd name="T44" fmla="*/ 4 w 7"/>
                  <a:gd name="T45" fmla="*/ 0 h 8"/>
                  <a:gd name="T46" fmla="*/ 3 w 7"/>
                  <a:gd name="T47" fmla="*/ 0 h 8"/>
                  <a:gd name="T48" fmla="*/ 2 w 7"/>
                  <a:gd name="T49" fmla="*/ 0 h 8"/>
                  <a:gd name="T50" fmla="*/ 2 w 7"/>
                  <a:gd name="T51" fmla="*/ 0 h 8"/>
                  <a:gd name="T52" fmla="*/ 1 w 7"/>
                  <a:gd name="T53" fmla="*/ 1 h 8"/>
                  <a:gd name="T54" fmla="*/ 0 w 7"/>
                  <a:gd name="T55" fmla="*/ 1 h 8"/>
                  <a:gd name="T56" fmla="*/ 1 w 7"/>
                  <a:gd name="T57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" h="8">
                    <a:moveTo>
                      <a:pt x="1" y="2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2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8"/>
                      <a:pt x="6" y="7"/>
                      <a:pt x="6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7" y="6"/>
                      <a:pt x="7" y="5"/>
                      <a:pt x="7" y="5"/>
                    </a:cubicBezTo>
                    <a:cubicBezTo>
                      <a:pt x="7" y="4"/>
                      <a:pt x="6" y="4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1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19" name="Freeform 418"/>
              <p:cNvSpPr>
                <a:spLocks/>
              </p:cNvSpPr>
              <p:nvPr/>
            </p:nvSpPr>
            <p:spPr bwMode="auto">
              <a:xfrm>
                <a:off x="7637464" y="2135189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20" name="Freeform 419"/>
              <p:cNvSpPr>
                <a:spLocks/>
              </p:cNvSpPr>
              <p:nvPr/>
            </p:nvSpPr>
            <p:spPr bwMode="auto">
              <a:xfrm>
                <a:off x="7616826" y="2200276"/>
                <a:ext cx="20638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0 w 2"/>
                  <a:gd name="T9" fmla="*/ 1 h 2"/>
                  <a:gd name="T10" fmla="*/ 0 w 2"/>
                  <a:gd name="T11" fmla="*/ 2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21" name="Freeform 420"/>
              <p:cNvSpPr>
                <a:spLocks/>
              </p:cNvSpPr>
              <p:nvPr/>
            </p:nvSpPr>
            <p:spPr bwMode="auto">
              <a:xfrm>
                <a:off x="7594601" y="2254251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1 w 2"/>
                  <a:gd name="T9" fmla="*/ 0 h 2"/>
                  <a:gd name="T10" fmla="*/ 0 w 2"/>
                  <a:gd name="T11" fmla="*/ 1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22" name="Freeform 421"/>
              <p:cNvSpPr>
                <a:spLocks/>
              </p:cNvSpPr>
              <p:nvPr/>
            </p:nvSpPr>
            <p:spPr bwMode="auto">
              <a:xfrm>
                <a:off x="7400926" y="2740026"/>
                <a:ext cx="63500" cy="87313"/>
              </a:xfrm>
              <a:custGeom>
                <a:avLst/>
                <a:gdLst>
                  <a:gd name="T0" fmla="*/ 0 w 6"/>
                  <a:gd name="T1" fmla="*/ 8 h 8"/>
                  <a:gd name="T2" fmla="*/ 1 w 6"/>
                  <a:gd name="T3" fmla="*/ 8 h 8"/>
                  <a:gd name="T4" fmla="*/ 2 w 6"/>
                  <a:gd name="T5" fmla="*/ 7 h 8"/>
                  <a:gd name="T6" fmla="*/ 2 w 6"/>
                  <a:gd name="T7" fmla="*/ 6 h 8"/>
                  <a:gd name="T8" fmla="*/ 3 w 6"/>
                  <a:gd name="T9" fmla="*/ 6 h 8"/>
                  <a:gd name="T10" fmla="*/ 4 w 6"/>
                  <a:gd name="T11" fmla="*/ 6 h 8"/>
                  <a:gd name="T12" fmla="*/ 4 w 6"/>
                  <a:gd name="T13" fmla="*/ 5 h 8"/>
                  <a:gd name="T14" fmla="*/ 4 w 6"/>
                  <a:gd name="T15" fmla="*/ 4 h 8"/>
                  <a:gd name="T16" fmla="*/ 5 w 6"/>
                  <a:gd name="T17" fmla="*/ 3 h 8"/>
                  <a:gd name="T18" fmla="*/ 5 w 6"/>
                  <a:gd name="T19" fmla="*/ 3 h 8"/>
                  <a:gd name="T20" fmla="*/ 6 w 6"/>
                  <a:gd name="T21" fmla="*/ 2 h 8"/>
                  <a:gd name="T22" fmla="*/ 5 w 6"/>
                  <a:gd name="T23" fmla="*/ 1 h 8"/>
                  <a:gd name="T24" fmla="*/ 5 w 6"/>
                  <a:gd name="T25" fmla="*/ 0 h 8"/>
                  <a:gd name="T26" fmla="*/ 4 w 6"/>
                  <a:gd name="T27" fmla="*/ 2 h 8"/>
                  <a:gd name="T28" fmla="*/ 4 w 6"/>
                  <a:gd name="T29" fmla="*/ 2 h 8"/>
                  <a:gd name="T30" fmla="*/ 3 w 6"/>
                  <a:gd name="T31" fmla="*/ 3 h 8"/>
                  <a:gd name="T32" fmla="*/ 3 w 6"/>
                  <a:gd name="T33" fmla="*/ 4 h 8"/>
                  <a:gd name="T34" fmla="*/ 1 w 6"/>
                  <a:gd name="T35" fmla="*/ 5 h 8"/>
                  <a:gd name="T36" fmla="*/ 1 w 6"/>
                  <a:gd name="T37" fmla="*/ 6 h 8"/>
                  <a:gd name="T38" fmla="*/ 0 w 6"/>
                  <a:gd name="T39" fmla="*/ 7 h 8"/>
                  <a:gd name="T40" fmla="*/ 0 w 6"/>
                  <a:gd name="T4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" h="8">
                    <a:moveTo>
                      <a:pt x="0" y="8"/>
                    </a:moveTo>
                    <a:cubicBezTo>
                      <a:pt x="0" y="8"/>
                      <a:pt x="1" y="8"/>
                      <a:pt x="1" y="8"/>
                    </a:cubicBezTo>
                    <a:cubicBezTo>
                      <a:pt x="1" y="8"/>
                      <a:pt x="2" y="8"/>
                      <a:pt x="2" y="7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5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23" name="Freeform 422"/>
              <p:cNvSpPr>
                <a:spLocks/>
              </p:cNvSpPr>
              <p:nvPr/>
            </p:nvSpPr>
            <p:spPr bwMode="auto">
              <a:xfrm>
                <a:off x="7464426" y="270827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0 h 1"/>
                  <a:gd name="T12" fmla="*/ 0 w 1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24" name="Freeform 423"/>
              <p:cNvSpPr>
                <a:spLocks/>
              </p:cNvSpPr>
              <p:nvPr/>
            </p:nvSpPr>
            <p:spPr bwMode="auto">
              <a:xfrm>
                <a:off x="7475539" y="2665414"/>
                <a:ext cx="33338" cy="42863"/>
              </a:xfrm>
              <a:custGeom>
                <a:avLst/>
                <a:gdLst>
                  <a:gd name="T0" fmla="*/ 3 w 3"/>
                  <a:gd name="T1" fmla="*/ 2 h 4"/>
                  <a:gd name="T2" fmla="*/ 3 w 3"/>
                  <a:gd name="T3" fmla="*/ 1 h 4"/>
                  <a:gd name="T4" fmla="*/ 2 w 3"/>
                  <a:gd name="T5" fmla="*/ 1 h 4"/>
                  <a:gd name="T6" fmla="*/ 1 w 3"/>
                  <a:gd name="T7" fmla="*/ 0 h 4"/>
                  <a:gd name="T8" fmla="*/ 0 w 3"/>
                  <a:gd name="T9" fmla="*/ 1 h 4"/>
                  <a:gd name="T10" fmla="*/ 0 w 3"/>
                  <a:gd name="T11" fmla="*/ 1 h 4"/>
                  <a:gd name="T12" fmla="*/ 1 w 3"/>
                  <a:gd name="T13" fmla="*/ 2 h 4"/>
                  <a:gd name="T14" fmla="*/ 1 w 3"/>
                  <a:gd name="T15" fmla="*/ 2 h 4"/>
                  <a:gd name="T16" fmla="*/ 2 w 3"/>
                  <a:gd name="T17" fmla="*/ 3 h 4"/>
                  <a:gd name="T18" fmla="*/ 1 w 3"/>
                  <a:gd name="T19" fmla="*/ 4 h 4"/>
                  <a:gd name="T20" fmla="*/ 2 w 3"/>
                  <a:gd name="T21" fmla="*/ 4 h 4"/>
                  <a:gd name="T22" fmla="*/ 3 w 3"/>
                  <a:gd name="T23" fmla="*/ 4 h 4"/>
                  <a:gd name="T24" fmla="*/ 3 w 3"/>
                  <a:gd name="T2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3"/>
                      <a:pt x="2" y="3"/>
                    </a:cubicBezTo>
                    <a:cubicBezTo>
                      <a:pt x="2" y="3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3"/>
                      <a:pt x="3" y="3"/>
                      <a:pt x="3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25" name="Freeform 424"/>
              <p:cNvSpPr>
                <a:spLocks/>
              </p:cNvSpPr>
              <p:nvPr/>
            </p:nvSpPr>
            <p:spPr bwMode="auto">
              <a:xfrm>
                <a:off x="7432676" y="2513014"/>
                <a:ext cx="150813" cy="206375"/>
              </a:xfrm>
              <a:custGeom>
                <a:avLst/>
                <a:gdLst>
                  <a:gd name="T0" fmla="*/ 2 w 14"/>
                  <a:gd name="T1" fmla="*/ 9 h 19"/>
                  <a:gd name="T2" fmla="*/ 2 w 14"/>
                  <a:gd name="T3" fmla="*/ 11 h 19"/>
                  <a:gd name="T4" fmla="*/ 4 w 14"/>
                  <a:gd name="T5" fmla="*/ 11 h 19"/>
                  <a:gd name="T6" fmla="*/ 5 w 14"/>
                  <a:gd name="T7" fmla="*/ 11 h 19"/>
                  <a:gd name="T8" fmla="*/ 5 w 14"/>
                  <a:gd name="T9" fmla="*/ 12 h 19"/>
                  <a:gd name="T10" fmla="*/ 5 w 14"/>
                  <a:gd name="T11" fmla="*/ 13 h 19"/>
                  <a:gd name="T12" fmla="*/ 5 w 14"/>
                  <a:gd name="T13" fmla="*/ 13 h 19"/>
                  <a:gd name="T14" fmla="*/ 6 w 14"/>
                  <a:gd name="T15" fmla="*/ 13 h 19"/>
                  <a:gd name="T16" fmla="*/ 7 w 14"/>
                  <a:gd name="T17" fmla="*/ 13 h 19"/>
                  <a:gd name="T18" fmla="*/ 8 w 14"/>
                  <a:gd name="T19" fmla="*/ 14 h 19"/>
                  <a:gd name="T20" fmla="*/ 9 w 14"/>
                  <a:gd name="T21" fmla="*/ 14 h 19"/>
                  <a:gd name="T22" fmla="*/ 9 w 14"/>
                  <a:gd name="T23" fmla="*/ 15 h 19"/>
                  <a:gd name="T24" fmla="*/ 10 w 14"/>
                  <a:gd name="T25" fmla="*/ 15 h 19"/>
                  <a:gd name="T26" fmla="*/ 10 w 14"/>
                  <a:gd name="T27" fmla="*/ 14 h 19"/>
                  <a:gd name="T28" fmla="*/ 11 w 14"/>
                  <a:gd name="T29" fmla="*/ 14 h 19"/>
                  <a:gd name="T30" fmla="*/ 11 w 14"/>
                  <a:gd name="T31" fmla="*/ 15 h 19"/>
                  <a:gd name="T32" fmla="*/ 11 w 14"/>
                  <a:gd name="T33" fmla="*/ 16 h 19"/>
                  <a:gd name="T34" fmla="*/ 11 w 14"/>
                  <a:gd name="T35" fmla="*/ 16 h 19"/>
                  <a:gd name="T36" fmla="*/ 12 w 14"/>
                  <a:gd name="T37" fmla="*/ 17 h 19"/>
                  <a:gd name="T38" fmla="*/ 11 w 14"/>
                  <a:gd name="T39" fmla="*/ 18 h 19"/>
                  <a:gd name="T40" fmla="*/ 11 w 14"/>
                  <a:gd name="T41" fmla="*/ 19 h 19"/>
                  <a:gd name="T42" fmla="*/ 11 w 14"/>
                  <a:gd name="T43" fmla="*/ 19 h 19"/>
                  <a:gd name="T44" fmla="*/ 12 w 14"/>
                  <a:gd name="T45" fmla="*/ 19 h 19"/>
                  <a:gd name="T46" fmla="*/ 13 w 14"/>
                  <a:gd name="T47" fmla="*/ 19 h 19"/>
                  <a:gd name="T48" fmla="*/ 13 w 14"/>
                  <a:gd name="T49" fmla="*/ 18 h 19"/>
                  <a:gd name="T50" fmla="*/ 13 w 14"/>
                  <a:gd name="T51" fmla="*/ 17 h 19"/>
                  <a:gd name="T52" fmla="*/ 14 w 14"/>
                  <a:gd name="T53" fmla="*/ 16 h 19"/>
                  <a:gd name="T54" fmla="*/ 13 w 14"/>
                  <a:gd name="T55" fmla="*/ 16 h 19"/>
                  <a:gd name="T56" fmla="*/ 13 w 14"/>
                  <a:gd name="T57" fmla="*/ 15 h 19"/>
                  <a:gd name="T58" fmla="*/ 13 w 14"/>
                  <a:gd name="T59" fmla="*/ 14 h 19"/>
                  <a:gd name="T60" fmla="*/ 12 w 14"/>
                  <a:gd name="T61" fmla="*/ 13 h 19"/>
                  <a:gd name="T62" fmla="*/ 11 w 14"/>
                  <a:gd name="T63" fmla="*/ 13 h 19"/>
                  <a:gd name="T64" fmla="*/ 11 w 14"/>
                  <a:gd name="T65" fmla="*/ 13 h 19"/>
                  <a:gd name="T66" fmla="*/ 10 w 14"/>
                  <a:gd name="T67" fmla="*/ 12 h 19"/>
                  <a:gd name="T68" fmla="*/ 9 w 14"/>
                  <a:gd name="T69" fmla="*/ 12 h 19"/>
                  <a:gd name="T70" fmla="*/ 7 w 14"/>
                  <a:gd name="T71" fmla="*/ 12 h 19"/>
                  <a:gd name="T72" fmla="*/ 7 w 14"/>
                  <a:gd name="T73" fmla="*/ 11 h 19"/>
                  <a:gd name="T74" fmla="*/ 6 w 14"/>
                  <a:gd name="T75" fmla="*/ 11 h 19"/>
                  <a:gd name="T76" fmla="*/ 6 w 14"/>
                  <a:gd name="T77" fmla="*/ 9 h 19"/>
                  <a:gd name="T78" fmla="*/ 6 w 14"/>
                  <a:gd name="T79" fmla="*/ 8 h 19"/>
                  <a:gd name="T80" fmla="*/ 6 w 14"/>
                  <a:gd name="T81" fmla="*/ 8 h 19"/>
                  <a:gd name="T82" fmla="*/ 7 w 14"/>
                  <a:gd name="T83" fmla="*/ 7 h 19"/>
                  <a:gd name="T84" fmla="*/ 8 w 14"/>
                  <a:gd name="T85" fmla="*/ 6 h 19"/>
                  <a:gd name="T86" fmla="*/ 8 w 14"/>
                  <a:gd name="T87" fmla="*/ 4 h 19"/>
                  <a:gd name="T88" fmla="*/ 8 w 14"/>
                  <a:gd name="T89" fmla="*/ 3 h 19"/>
                  <a:gd name="T90" fmla="*/ 7 w 14"/>
                  <a:gd name="T91" fmla="*/ 3 h 19"/>
                  <a:gd name="T92" fmla="*/ 7 w 14"/>
                  <a:gd name="T93" fmla="*/ 2 h 19"/>
                  <a:gd name="T94" fmla="*/ 6 w 14"/>
                  <a:gd name="T95" fmla="*/ 0 h 19"/>
                  <a:gd name="T96" fmla="*/ 5 w 14"/>
                  <a:gd name="T97" fmla="*/ 0 h 19"/>
                  <a:gd name="T98" fmla="*/ 4 w 14"/>
                  <a:gd name="T99" fmla="*/ 0 h 19"/>
                  <a:gd name="T100" fmla="*/ 2 w 14"/>
                  <a:gd name="T101" fmla="*/ 0 h 19"/>
                  <a:gd name="T102" fmla="*/ 2 w 14"/>
                  <a:gd name="T103" fmla="*/ 2 h 19"/>
                  <a:gd name="T104" fmla="*/ 2 w 14"/>
                  <a:gd name="T105" fmla="*/ 3 h 19"/>
                  <a:gd name="T106" fmla="*/ 2 w 14"/>
                  <a:gd name="T107" fmla="*/ 5 h 19"/>
                  <a:gd name="T108" fmla="*/ 2 w 14"/>
                  <a:gd name="T109" fmla="*/ 6 h 19"/>
                  <a:gd name="T110" fmla="*/ 2 w 14"/>
                  <a:gd name="T111" fmla="*/ 7 h 19"/>
                  <a:gd name="T112" fmla="*/ 2 w 14"/>
                  <a:gd name="T113" fmla="*/ 6 h 19"/>
                  <a:gd name="T114" fmla="*/ 1 w 14"/>
                  <a:gd name="T115" fmla="*/ 7 h 19"/>
                  <a:gd name="T116" fmla="*/ 1 w 14"/>
                  <a:gd name="T117" fmla="*/ 8 h 19"/>
                  <a:gd name="T118" fmla="*/ 2 w 14"/>
                  <a:gd name="T11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4" h="19">
                    <a:moveTo>
                      <a:pt x="2" y="9"/>
                    </a:moveTo>
                    <a:cubicBezTo>
                      <a:pt x="2" y="10"/>
                      <a:pt x="2" y="10"/>
                      <a:pt x="2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4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8" y="13"/>
                      <a:pt x="8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10" y="14"/>
                      <a:pt x="10" y="14"/>
                    </a:cubicBezTo>
                    <a:cubicBezTo>
                      <a:pt x="10" y="14"/>
                      <a:pt x="11" y="14"/>
                      <a:pt x="11" y="14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1" y="15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7"/>
                      <a:pt x="12" y="16"/>
                      <a:pt x="12" y="17"/>
                    </a:cubicBezTo>
                    <a:cubicBezTo>
                      <a:pt x="12" y="17"/>
                      <a:pt x="11" y="17"/>
                      <a:pt x="11" y="18"/>
                    </a:cubicBezTo>
                    <a:cubicBezTo>
                      <a:pt x="11" y="18"/>
                      <a:pt x="10" y="18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18"/>
                    </a:cubicBezTo>
                    <a:cubicBezTo>
                      <a:pt x="13" y="18"/>
                      <a:pt x="13" y="18"/>
                      <a:pt x="13" y="17"/>
                    </a:cubicBezTo>
                    <a:cubicBezTo>
                      <a:pt x="13" y="17"/>
                      <a:pt x="14" y="17"/>
                      <a:pt x="14" y="16"/>
                    </a:cubicBezTo>
                    <a:cubicBezTo>
                      <a:pt x="14" y="16"/>
                      <a:pt x="13" y="16"/>
                      <a:pt x="13" y="16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8" y="12"/>
                      <a:pt x="8" y="12"/>
                      <a:pt x="7" y="12"/>
                    </a:cubicBezTo>
                    <a:cubicBezTo>
                      <a:pt x="7" y="12"/>
                      <a:pt x="7" y="11"/>
                      <a:pt x="7" y="11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7"/>
                      <a:pt x="7" y="7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3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1" y="9"/>
                      <a:pt x="1" y="9"/>
                      <a:pt x="2" y="9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26" name="Freeform 425"/>
              <p:cNvSpPr>
                <a:spLocks/>
              </p:cNvSpPr>
              <p:nvPr/>
            </p:nvSpPr>
            <p:spPr bwMode="auto">
              <a:xfrm>
                <a:off x="7518401" y="2697164"/>
                <a:ext cx="33338" cy="65088"/>
              </a:xfrm>
              <a:custGeom>
                <a:avLst/>
                <a:gdLst>
                  <a:gd name="T0" fmla="*/ 3 w 3"/>
                  <a:gd name="T1" fmla="*/ 4 h 6"/>
                  <a:gd name="T2" fmla="*/ 3 w 3"/>
                  <a:gd name="T3" fmla="*/ 3 h 6"/>
                  <a:gd name="T4" fmla="*/ 3 w 3"/>
                  <a:gd name="T5" fmla="*/ 3 h 6"/>
                  <a:gd name="T6" fmla="*/ 1 w 3"/>
                  <a:gd name="T7" fmla="*/ 3 h 6"/>
                  <a:gd name="T8" fmla="*/ 1 w 3"/>
                  <a:gd name="T9" fmla="*/ 2 h 6"/>
                  <a:gd name="T10" fmla="*/ 0 w 3"/>
                  <a:gd name="T11" fmla="*/ 0 h 6"/>
                  <a:gd name="T12" fmla="*/ 0 w 3"/>
                  <a:gd name="T13" fmla="*/ 1 h 6"/>
                  <a:gd name="T14" fmla="*/ 1 w 3"/>
                  <a:gd name="T15" fmla="*/ 3 h 6"/>
                  <a:gd name="T16" fmla="*/ 0 w 3"/>
                  <a:gd name="T17" fmla="*/ 4 h 6"/>
                  <a:gd name="T18" fmla="*/ 0 w 3"/>
                  <a:gd name="T19" fmla="*/ 6 h 6"/>
                  <a:gd name="T20" fmla="*/ 1 w 3"/>
                  <a:gd name="T21" fmla="*/ 6 h 6"/>
                  <a:gd name="T22" fmla="*/ 2 w 3"/>
                  <a:gd name="T23" fmla="*/ 5 h 6"/>
                  <a:gd name="T24" fmla="*/ 3 w 3"/>
                  <a:gd name="T2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4"/>
                      <a:pt x="3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2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2" y="6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4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27" name="Freeform 426"/>
              <p:cNvSpPr>
                <a:spLocks/>
              </p:cNvSpPr>
              <p:nvPr/>
            </p:nvSpPr>
            <p:spPr bwMode="auto">
              <a:xfrm>
                <a:off x="7540626" y="2697164"/>
                <a:ext cx="76200" cy="119063"/>
              </a:xfrm>
              <a:custGeom>
                <a:avLst/>
                <a:gdLst>
                  <a:gd name="T0" fmla="*/ 7 w 7"/>
                  <a:gd name="T1" fmla="*/ 4 h 11"/>
                  <a:gd name="T2" fmla="*/ 7 w 7"/>
                  <a:gd name="T3" fmla="*/ 2 h 11"/>
                  <a:gd name="T4" fmla="*/ 7 w 7"/>
                  <a:gd name="T5" fmla="*/ 1 h 11"/>
                  <a:gd name="T6" fmla="*/ 6 w 7"/>
                  <a:gd name="T7" fmla="*/ 0 h 11"/>
                  <a:gd name="T8" fmla="*/ 5 w 7"/>
                  <a:gd name="T9" fmla="*/ 0 h 11"/>
                  <a:gd name="T10" fmla="*/ 5 w 7"/>
                  <a:gd name="T11" fmla="*/ 0 h 11"/>
                  <a:gd name="T12" fmla="*/ 4 w 7"/>
                  <a:gd name="T13" fmla="*/ 2 h 11"/>
                  <a:gd name="T14" fmla="*/ 4 w 7"/>
                  <a:gd name="T15" fmla="*/ 4 h 11"/>
                  <a:gd name="T16" fmla="*/ 4 w 7"/>
                  <a:gd name="T17" fmla="*/ 5 h 11"/>
                  <a:gd name="T18" fmla="*/ 3 w 7"/>
                  <a:gd name="T19" fmla="*/ 5 h 11"/>
                  <a:gd name="T20" fmla="*/ 2 w 7"/>
                  <a:gd name="T21" fmla="*/ 5 h 11"/>
                  <a:gd name="T22" fmla="*/ 1 w 7"/>
                  <a:gd name="T23" fmla="*/ 5 h 11"/>
                  <a:gd name="T24" fmla="*/ 1 w 7"/>
                  <a:gd name="T25" fmla="*/ 6 h 11"/>
                  <a:gd name="T26" fmla="*/ 0 w 7"/>
                  <a:gd name="T27" fmla="*/ 8 h 11"/>
                  <a:gd name="T28" fmla="*/ 0 w 7"/>
                  <a:gd name="T29" fmla="*/ 8 h 11"/>
                  <a:gd name="T30" fmla="*/ 0 w 7"/>
                  <a:gd name="T31" fmla="*/ 9 h 11"/>
                  <a:gd name="T32" fmla="*/ 1 w 7"/>
                  <a:gd name="T33" fmla="*/ 10 h 11"/>
                  <a:gd name="T34" fmla="*/ 1 w 7"/>
                  <a:gd name="T35" fmla="*/ 11 h 11"/>
                  <a:gd name="T36" fmla="*/ 2 w 7"/>
                  <a:gd name="T37" fmla="*/ 10 h 11"/>
                  <a:gd name="T38" fmla="*/ 3 w 7"/>
                  <a:gd name="T39" fmla="*/ 9 h 11"/>
                  <a:gd name="T40" fmla="*/ 3 w 7"/>
                  <a:gd name="T41" fmla="*/ 9 h 11"/>
                  <a:gd name="T42" fmla="*/ 4 w 7"/>
                  <a:gd name="T43" fmla="*/ 7 h 11"/>
                  <a:gd name="T44" fmla="*/ 4 w 7"/>
                  <a:gd name="T45" fmla="*/ 6 h 11"/>
                  <a:gd name="T46" fmla="*/ 5 w 7"/>
                  <a:gd name="T47" fmla="*/ 5 h 11"/>
                  <a:gd name="T48" fmla="*/ 5 w 7"/>
                  <a:gd name="T49" fmla="*/ 6 h 11"/>
                  <a:gd name="T50" fmla="*/ 6 w 7"/>
                  <a:gd name="T51" fmla="*/ 7 h 11"/>
                  <a:gd name="T52" fmla="*/ 7 w 7"/>
                  <a:gd name="T53" fmla="*/ 7 h 11"/>
                  <a:gd name="T54" fmla="*/ 7 w 7"/>
                  <a:gd name="T55" fmla="*/ 6 h 11"/>
                  <a:gd name="T56" fmla="*/ 7 w 7"/>
                  <a:gd name="T57" fmla="*/ 5 h 11"/>
                  <a:gd name="T58" fmla="*/ 7 w 7"/>
                  <a:gd name="T5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" h="11">
                    <a:moveTo>
                      <a:pt x="7" y="4"/>
                    </a:moveTo>
                    <a:cubicBezTo>
                      <a:pt x="7" y="4"/>
                      <a:pt x="7" y="3"/>
                      <a:pt x="7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3"/>
                      <a:pt x="4" y="3"/>
                      <a:pt x="4" y="4"/>
                    </a:cubicBezTo>
                    <a:cubicBezTo>
                      <a:pt x="4" y="4"/>
                      <a:pt x="4" y="4"/>
                      <a:pt x="4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10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2" y="11"/>
                      <a:pt x="2" y="11"/>
                      <a:pt x="2" y="10"/>
                    </a:cubicBezTo>
                    <a:cubicBezTo>
                      <a:pt x="3" y="10"/>
                      <a:pt x="2" y="10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8"/>
                      <a:pt x="3" y="8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4" y="5"/>
                      <a:pt x="4" y="5"/>
                      <a:pt x="5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6" y="6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28" name="Freeform 427"/>
              <p:cNvSpPr>
                <a:spLocks/>
              </p:cNvSpPr>
              <p:nvPr/>
            </p:nvSpPr>
            <p:spPr bwMode="auto">
              <a:xfrm>
                <a:off x="7583489" y="2773364"/>
                <a:ext cx="22225" cy="22225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0 w 2"/>
                  <a:gd name="T7" fmla="*/ 2 h 2"/>
                  <a:gd name="T8" fmla="*/ 1 w 2"/>
                  <a:gd name="T9" fmla="*/ 2 h 2"/>
                  <a:gd name="T10" fmla="*/ 2 w 2"/>
                  <a:gd name="T11" fmla="*/ 1 h 2"/>
                  <a:gd name="T12" fmla="*/ 2 w 2"/>
                  <a:gd name="T13" fmla="*/ 0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29" name="Freeform 428"/>
              <p:cNvSpPr>
                <a:spLocks/>
              </p:cNvSpPr>
              <p:nvPr/>
            </p:nvSpPr>
            <p:spPr bwMode="auto">
              <a:xfrm>
                <a:off x="7529514" y="2881314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30" name="Freeform 429"/>
              <p:cNvSpPr>
                <a:spLocks/>
              </p:cNvSpPr>
              <p:nvPr/>
            </p:nvSpPr>
            <p:spPr bwMode="auto">
              <a:xfrm>
                <a:off x="7508876" y="2892426"/>
                <a:ext cx="9525" cy="20638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1 h 2"/>
                  <a:gd name="T8" fmla="*/ 1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31" name="Freeform 430"/>
              <p:cNvSpPr>
                <a:spLocks/>
              </p:cNvSpPr>
              <p:nvPr/>
            </p:nvSpPr>
            <p:spPr bwMode="auto">
              <a:xfrm>
                <a:off x="7659689" y="2946401"/>
                <a:ext cx="11113" cy="20638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0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32" name="Freeform 431"/>
              <p:cNvSpPr>
                <a:spLocks/>
              </p:cNvSpPr>
              <p:nvPr/>
            </p:nvSpPr>
            <p:spPr bwMode="auto">
              <a:xfrm>
                <a:off x="7529514" y="2784476"/>
                <a:ext cx="130175" cy="128588"/>
              </a:xfrm>
              <a:custGeom>
                <a:avLst/>
                <a:gdLst>
                  <a:gd name="T0" fmla="*/ 12 w 12"/>
                  <a:gd name="T1" fmla="*/ 10 h 12"/>
                  <a:gd name="T2" fmla="*/ 12 w 12"/>
                  <a:gd name="T3" fmla="*/ 8 h 12"/>
                  <a:gd name="T4" fmla="*/ 12 w 12"/>
                  <a:gd name="T5" fmla="*/ 7 h 12"/>
                  <a:gd name="T6" fmla="*/ 12 w 12"/>
                  <a:gd name="T7" fmla="*/ 6 h 12"/>
                  <a:gd name="T8" fmla="*/ 12 w 12"/>
                  <a:gd name="T9" fmla="*/ 5 h 12"/>
                  <a:gd name="T10" fmla="*/ 11 w 12"/>
                  <a:gd name="T11" fmla="*/ 4 h 12"/>
                  <a:gd name="T12" fmla="*/ 11 w 12"/>
                  <a:gd name="T13" fmla="*/ 3 h 12"/>
                  <a:gd name="T14" fmla="*/ 11 w 12"/>
                  <a:gd name="T15" fmla="*/ 2 h 12"/>
                  <a:gd name="T16" fmla="*/ 10 w 12"/>
                  <a:gd name="T17" fmla="*/ 1 h 12"/>
                  <a:gd name="T18" fmla="*/ 9 w 12"/>
                  <a:gd name="T19" fmla="*/ 0 h 12"/>
                  <a:gd name="T20" fmla="*/ 8 w 12"/>
                  <a:gd name="T21" fmla="*/ 0 h 12"/>
                  <a:gd name="T22" fmla="*/ 8 w 12"/>
                  <a:gd name="T23" fmla="*/ 2 h 12"/>
                  <a:gd name="T24" fmla="*/ 8 w 12"/>
                  <a:gd name="T25" fmla="*/ 3 h 12"/>
                  <a:gd name="T26" fmla="*/ 7 w 12"/>
                  <a:gd name="T27" fmla="*/ 3 h 12"/>
                  <a:gd name="T28" fmla="*/ 6 w 12"/>
                  <a:gd name="T29" fmla="*/ 4 h 12"/>
                  <a:gd name="T30" fmla="*/ 5 w 12"/>
                  <a:gd name="T31" fmla="*/ 4 h 12"/>
                  <a:gd name="T32" fmla="*/ 5 w 12"/>
                  <a:gd name="T33" fmla="*/ 3 h 12"/>
                  <a:gd name="T34" fmla="*/ 4 w 12"/>
                  <a:gd name="T35" fmla="*/ 3 h 12"/>
                  <a:gd name="T36" fmla="*/ 3 w 12"/>
                  <a:gd name="T37" fmla="*/ 4 h 12"/>
                  <a:gd name="T38" fmla="*/ 2 w 12"/>
                  <a:gd name="T39" fmla="*/ 5 h 12"/>
                  <a:gd name="T40" fmla="*/ 1 w 12"/>
                  <a:gd name="T41" fmla="*/ 5 h 12"/>
                  <a:gd name="T42" fmla="*/ 0 w 12"/>
                  <a:gd name="T43" fmla="*/ 6 h 12"/>
                  <a:gd name="T44" fmla="*/ 0 w 12"/>
                  <a:gd name="T45" fmla="*/ 7 h 12"/>
                  <a:gd name="T46" fmla="*/ 0 w 12"/>
                  <a:gd name="T47" fmla="*/ 7 h 12"/>
                  <a:gd name="T48" fmla="*/ 0 w 12"/>
                  <a:gd name="T49" fmla="*/ 8 h 12"/>
                  <a:gd name="T50" fmla="*/ 1 w 12"/>
                  <a:gd name="T51" fmla="*/ 9 h 12"/>
                  <a:gd name="T52" fmla="*/ 2 w 12"/>
                  <a:gd name="T53" fmla="*/ 8 h 12"/>
                  <a:gd name="T54" fmla="*/ 2 w 12"/>
                  <a:gd name="T55" fmla="*/ 6 h 12"/>
                  <a:gd name="T56" fmla="*/ 3 w 12"/>
                  <a:gd name="T57" fmla="*/ 6 h 12"/>
                  <a:gd name="T58" fmla="*/ 4 w 12"/>
                  <a:gd name="T59" fmla="*/ 7 h 12"/>
                  <a:gd name="T60" fmla="*/ 4 w 12"/>
                  <a:gd name="T61" fmla="*/ 6 h 12"/>
                  <a:gd name="T62" fmla="*/ 5 w 12"/>
                  <a:gd name="T63" fmla="*/ 6 h 12"/>
                  <a:gd name="T64" fmla="*/ 7 w 12"/>
                  <a:gd name="T65" fmla="*/ 6 h 12"/>
                  <a:gd name="T66" fmla="*/ 8 w 12"/>
                  <a:gd name="T67" fmla="*/ 6 h 12"/>
                  <a:gd name="T68" fmla="*/ 7 w 12"/>
                  <a:gd name="T69" fmla="*/ 7 h 12"/>
                  <a:gd name="T70" fmla="*/ 6 w 12"/>
                  <a:gd name="T71" fmla="*/ 7 h 12"/>
                  <a:gd name="T72" fmla="*/ 6 w 12"/>
                  <a:gd name="T73" fmla="*/ 9 h 12"/>
                  <a:gd name="T74" fmla="*/ 7 w 12"/>
                  <a:gd name="T75" fmla="*/ 10 h 12"/>
                  <a:gd name="T76" fmla="*/ 8 w 12"/>
                  <a:gd name="T77" fmla="*/ 11 h 12"/>
                  <a:gd name="T78" fmla="*/ 9 w 12"/>
                  <a:gd name="T79" fmla="*/ 12 h 12"/>
                  <a:gd name="T80" fmla="*/ 10 w 12"/>
                  <a:gd name="T81" fmla="*/ 12 h 12"/>
                  <a:gd name="T82" fmla="*/ 10 w 12"/>
                  <a:gd name="T83" fmla="*/ 10 h 12"/>
                  <a:gd name="T84" fmla="*/ 10 w 12"/>
                  <a:gd name="T85" fmla="*/ 10 h 12"/>
                  <a:gd name="T86" fmla="*/ 9 w 12"/>
                  <a:gd name="T87" fmla="*/ 8 h 12"/>
                  <a:gd name="T88" fmla="*/ 10 w 12"/>
                  <a:gd name="T89" fmla="*/ 8 h 12"/>
                  <a:gd name="T90" fmla="*/ 11 w 12"/>
                  <a:gd name="T91" fmla="*/ 8 h 12"/>
                  <a:gd name="T92" fmla="*/ 11 w 12"/>
                  <a:gd name="T93" fmla="*/ 9 h 12"/>
                  <a:gd name="T94" fmla="*/ 12 w 12"/>
                  <a:gd name="T95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" h="12">
                    <a:moveTo>
                      <a:pt x="12" y="10"/>
                    </a:moveTo>
                    <a:cubicBezTo>
                      <a:pt x="12" y="10"/>
                      <a:pt x="12" y="9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0" y="1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2" y="4"/>
                      <a:pt x="3" y="5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1" y="6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8"/>
                      <a:pt x="1" y="9"/>
                      <a:pt x="1" y="9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8" y="6"/>
                      <a:pt x="8" y="6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9"/>
                    </a:cubicBezTo>
                    <a:cubicBezTo>
                      <a:pt x="6" y="9"/>
                      <a:pt x="6" y="10"/>
                      <a:pt x="7" y="10"/>
                    </a:cubicBezTo>
                    <a:cubicBezTo>
                      <a:pt x="7" y="11"/>
                      <a:pt x="7" y="11"/>
                      <a:pt x="8" y="11"/>
                    </a:cubicBezTo>
                    <a:cubicBezTo>
                      <a:pt x="8" y="11"/>
                      <a:pt x="9" y="11"/>
                      <a:pt x="9" y="12"/>
                    </a:cubicBezTo>
                    <a:cubicBezTo>
                      <a:pt x="9" y="12"/>
                      <a:pt x="10" y="12"/>
                      <a:pt x="10" y="12"/>
                    </a:cubicBezTo>
                    <a:cubicBezTo>
                      <a:pt x="10" y="12"/>
                      <a:pt x="10" y="11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1" y="8"/>
                      <a:pt x="11" y="8"/>
                    </a:cubicBezTo>
                    <a:cubicBezTo>
                      <a:pt x="11" y="9"/>
                      <a:pt x="10" y="9"/>
                      <a:pt x="11" y="9"/>
                    </a:cubicBezTo>
                    <a:cubicBezTo>
                      <a:pt x="11" y="10"/>
                      <a:pt x="11" y="10"/>
                      <a:pt x="12" y="1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33" name="Freeform 432"/>
              <p:cNvSpPr>
                <a:spLocks/>
              </p:cNvSpPr>
              <p:nvPr/>
            </p:nvSpPr>
            <p:spPr bwMode="auto">
              <a:xfrm>
                <a:off x="6708776" y="2665414"/>
                <a:ext cx="22225" cy="74613"/>
              </a:xfrm>
              <a:custGeom>
                <a:avLst/>
                <a:gdLst>
                  <a:gd name="T0" fmla="*/ 2 w 2"/>
                  <a:gd name="T1" fmla="*/ 1 h 7"/>
                  <a:gd name="T2" fmla="*/ 2 w 2"/>
                  <a:gd name="T3" fmla="*/ 0 h 7"/>
                  <a:gd name="T4" fmla="*/ 1 w 2"/>
                  <a:gd name="T5" fmla="*/ 1 h 7"/>
                  <a:gd name="T6" fmla="*/ 0 w 2"/>
                  <a:gd name="T7" fmla="*/ 2 h 7"/>
                  <a:gd name="T8" fmla="*/ 0 w 2"/>
                  <a:gd name="T9" fmla="*/ 3 h 7"/>
                  <a:gd name="T10" fmla="*/ 0 w 2"/>
                  <a:gd name="T11" fmla="*/ 4 h 7"/>
                  <a:gd name="T12" fmla="*/ 0 w 2"/>
                  <a:gd name="T13" fmla="*/ 5 h 7"/>
                  <a:gd name="T14" fmla="*/ 1 w 2"/>
                  <a:gd name="T15" fmla="*/ 6 h 7"/>
                  <a:gd name="T16" fmla="*/ 2 w 2"/>
                  <a:gd name="T17" fmla="*/ 6 h 7"/>
                  <a:gd name="T18" fmla="*/ 2 w 2"/>
                  <a:gd name="T19" fmla="*/ 5 h 7"/>
                  <a:gd name="T20" fmla="*/ 2 w 2"/>
                  <a:gd name="T21" fmla="*/ 4 h 7"/>
                  <a:gd name="T22" fmla="*/ 2 w 2"/>
                  <a:gd name="T23" fmla="*/ 2 h 7"/>
                  <a:gd name="T24" fmla="*/ 2 w 2"/>
                  <a:gd name="T2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7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2" y="6"/>
                    </a:cubicBezTo>
                    <a:cubicBezTo>
                      <a:pt x="2" y="6"/>
                      <a:pt x="2" y="6"/>
                      <a:pt x="2" y="5"/>
                    </a:cubicBezTo>
                    <a:cubicBezTo>
                      <a:pt x="2" y="5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34" name="Oval 433"/>
              <p:cNvSpPr>
                <a:spLocks noChangeArrowheads="1"/>
              </p:cNvSpPr>
              <p:nvPr/>
            </p:nvSpPr>
            <p:spPr bwMode="auto">
              <a:xfrm>
                <a:off x="6708776" y="2751139"/>
                <a:ext cx="11113" cy="1588"/>
              </a:xfrm>
              <a:prstGeom prst="ellipse">
                <a:avLst/>
              </a:pr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35" name="Freeform 434"/>
              <p:cNvSpPr>
                <a:spLocks/>
              </p:cNvSpPr>
              <p:nvPr/>
            </p:nvSpPr>
            <p:spPr bwMode="auto">
              <a:xfrm>
                <a:off x="6753226" y="2859089"/>
                <a:ext cx="9525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  <a:gd name="T6" fmla="*/ 1 w 1"/>
                  <a:gd name="T7" fmla="*/ 1 h 2"/>
                  <a:gd name="T8" fmla="*/ 1 w 1"/>
                  <a:gd name="T9" fmla="*/ 2 h 2"/>
                  <a:gd name="T10" fmla="*/ 1 w 1"/>
                  <a:gd name="T11" fmla="*/ 1 h 2"/>
                  <a:gd name="T12" fmla="*/ 1 w 1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36" name="Freeform 435"/>
              <p:cNvSpPr>
                <a:spLocks/>
              </p:cNvSpPr>
              <p:nvPr/>
            </p:nvSpPr>
            <p:spPr bwMode="auto">
              <a:xfrm>
                <a:off x="479426" y="935039"/>
                <a:ext cx="928688" cy="454025"/>
              </a:xfrm>
              <a:custGeom>
                <a:avLst/>
                <a:gdLst>
                  <a:gd name="T0" fmla="*/ 62 w 86"/>
                  <a:gd name="T1" fmla="*/ 30 h 42"/>
                  <a:gd name="T2" fmla="*/ 64 w 86"/>
                  <a:gd name="T3" fmla="*/ 33 h 42"/>
                  <a:gd name="T4" fmla="*/ 63 w 86"/>
                  <a:gd name="T5" fmla="*/ 38 h 42"/>
                  <a:gd name="T6" fmla="*/ 68 w 86"/>
                  <a:gd name="T7" fmla="*/ 34 h 42"/>
                  <a:gd name="T8" fmla="*/ 68 w 86"/>
                  <a:gd name="T9" fmla="*/ 36 h 42"/>
                  <a:gd name="T10" fmla="*/ 68 w 86"/>
                  <a:gd name="T11" fmla="*/ 42 h 42"/>
                  <a:gd name="T12" fmla="*/ 72 w 86"/>
                  <a:gd name="T13" fmla="*/ 38 h 42"/>
                  <a:gd name="T14" fmla="*/ 71 w 86"/>
                  <a:gd name="T15" fmla="*/ 33 h 42"/>
                  <a:gd name="T16" fmla="*/ 69 w 86"/>
                  <a:gd name="T17" fmla="*/ 29 h 42"/>
                  <a:gd name="T18" fmla="*/ 65 w 86"/>
                  <a:gd name="T19" fmla="*/ 29 h 42"/>
                  <a:gd name="T20" fmla="*/ 65 w 86"/>
                  <a:gd name="T21" fmla="*/ 23 h 42"/>
                  <a:gd name="T22" fmla="*/ 82 w 86"/>
                  <a:gd name="T23" fmla="*/ 7 h 42"/>
                  <a:gd name="T24" fmla="*/ 84 w 86"/>
                  <a:gd name="T25" fmla="*/ 3 h 42"/>
                  <a:gd name="T26" fmla="*/ 77 w 86"/>
                  <a:gd name="T27" fmla="*/ 2 h 42"/>
                  <a:gd name="T28" fmla="*/ 70 w 86"/>
                  <a:gd name="T29" fmla="*/ 1 h 42"/>
                  <a:gd name="T30" fmla="*/ 63 w 86"/>
                  <a:gd name="T31" fmla="*/ 0 h 42"/>
                  <a:gd name="T32" fmla="*/ 54 w 86"/>
                  <a:gd name="T33" fmla="*/ 2 h 42"/>
                  <a:gd name="T34" fmla="*/ 46 w 86"/>
                  <a:gd name="T35" fmla="*/ 3 h 42"/>
                  <a:gd name="T36" fmla="*/ 40 w 86"/>
                  <a:gd name="T37" fmla="*/ 6 h 42"/>
                  <a:gd name="T38" fmla="*/ 37 w 86"/>
                  <a:gd name="T39" fmla="*/ 8 h 42"/>
                  <a:gd name="T40" fmla="*/ 38 w 86"/>
                  <a:gd name="T41" fmla="*/ 10 h 42"/>
                  <a:gd name="T42" fmla="*/ 35 w 86"/>
                  <a:gd name="T43" fmla="*/ 12 h 42"/>
                  <a:gd name="T44" fmla="*/ 33 w 86"/>
                  <a:gd name="T45" fmla="*/ 11 h 42"/>
                  <a:gd name="T46" fmla="*/ 27 w 86"/>
                  <a:gd name="T47" fmla="*/ 13 h 42"/>
                  <a:gd name="T48" fmla="*/ 25 w 86"/>
                  <a:gd name="T49" fmla="*/ 15 h 42"/>
                  <a:gd name="T50" fmla="*/ 27 w 86"/>
                  <a:gd name="T51" fmla="*/ 16 h 42"/>
                  <a:gd name="T52" fmla="*/ 31 w 86"/>
                  <a:gd name="T53" fmla="*/ 18 h 42"/>
                  <a:gd name="T54" fmla="*/ 25 w 86"/>
                  <a:gd name="T55" fmla="*/ 20 h 42"/>
                  <a:gd name="T56" fmla="*/ 21 w 86"/>
                  <a:gd name="T57" fmla="*/ 21 h 42"/>
                  <a:gd name="T58" fmla="*/ 14 w 86"/>
                  <a:gd name="T59" fmla="*/ 24 h 42"/>
                  <a:gd name="T60" fmla="*/ 13 w 86"/>
                  <a:gd name="T61" fmla="*/ 27 h 42"/>
                  <a:gd name="T62" fmla="*/ 17 w 86"/>
                  <a:gd name="T63" fmla="*/ 28 h 42"/>
                  <a:gd name="T64" fmla="*/ 13 w 86"/>
                  <a:gd name="T65" fmla="*/ 32 h 42"/>
                  <a:gd name="T66" fmla="*/ 17 w 86"/>
                  <a:gd name="T67" fmla="*/ 31 h 42"/>
                  <a:gd name="T68" fmla="*/ 20 w 86"/>
                  <a:gd name="T69" fmla="*/ 32 h 42"/>
                  <a:gd name="T70" fmla="*/ 22 w 86"/>
                  <a:gd name="T71" fmla="*/ 32 h 42"/>
                  <a:gd name="T72" fmla="*/ 20 w 86"/>
                  <a:gd name="T73" fmla="*/ 33 h 42"/>
                  <a:gd name="T74" fmla="*/ 14 w 86"/>
                  <a:gd name="T75" fmla="*/ 36 h 42"/>
                  <a:gd name="T76" fmla="*/ 6 w 86"/>
                  <a:gd name="T77" fmla="*/ 39 h 42"/>
                  <a:gd name="T78" fmla="*/ 0 w 86"/>
                  <a:gd name="T79" fmla="*/ 41 h 42"/>
                  <a:gd name="T80" fmla="*/ 7 w 86"/>
                  <a:gd name="T81" fmla="*/ 40 h 42"/>
                  <a:gd name="T82" fmla="*/ 13 w 86"/>
                  <a:gd name="T83" fmla="*/ 39 h 42"/>
                  <a:gd name="T84" fmla="*/ 20 w 86"/>
                  <a:gd name="T85" fmla="*/ 35 h 42"/>
                  <a:gd name="T86" fmla="*/ 27 w 86"/>
                  <a:gd name="T87" fmla="*/ 33 h 42"/>
                  <a:gd name="T88" fmla="*/ 31 w 86"/>
                  <a:gd name="T89" fmla="*/ 31 h 42"/>
                  <a:gd name="T90" fmla="*/ 37 w 86"/>
                  <a:gd name="T91" fmla="*/ 28 h 42"/>
                  <a:gd name="T92" fmla="*/ 42 w 86"/>
                  <a:gd name="T93" fmla="*/ 25 h 42"/>
                  <a:gd name="T94" fmla="*/ 42 w 86"/>
                  <a:gd name="T95" fmla="*/ 26 h 42"/>
                  <a:gd name="T96" fmla="*/ 37 w 86"/>
                  <a:gd name="T97" fmla="*/ 28 h 42"/>
                  <a:gd name="T98" fmla="*/ 39 w 86"/>
                  <a:gd name="T99" fmla="*/ 30 h 42"/>
                  <a:gd name="T100" fmla="*/ 45 w 86"/>
                  <a:gd name="T101" fmla="*/ 28 h 42"/>
                  <a:gd name="T102" fmla="*/ 48 w 86"/>
                  <a:gd name="T103" fmla="*/ 25 h 42"/>
                  <a:gd name="T104" fmla="*/ 54 w 86"/>
                  <a:gd name="T105" fmla="*/ 2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42">
                    <a:moveTo>
                      <a:pt x="57" y="28"/>
                    </a:moveTo>
                    <a:cubicBezTo>
                      <a:pt x="57" y="28"/>
                      <a:pt x="57" y="28"/>
                      <a:pt x="58" y="28"/>
                    </a:cubicBezTo>
                    <a:cubicBezTo>
                      <a:pt x="58" y="28"/>
                      <a:pt x="58" y="29"/>
                      <a:pt x="59" y="29"/>
                    </a:cubicBezTo>
                    <a:cubicBezTo>
                      <a:pt x="59" y="29"/>
                      <a:pt x="60" y="29"/>
                      <a:pt x="60" y="29"/>
                    </a:cubicBezTo>
                    <a:cubicBezTo>
                      <a:pt x="61" y="29"/>
                      <a:pt x="61" y="29"/>
                      <a:pt x="61" y="30"/>
                    </a:cubicBezTo>
                    <a:cubicBezTo>
                      <a:pt x="61" y="30"/>
                      <a:pt x="61" y="30"/>
                      <a:pt x="62" y="30"/>
                    </a:cubicBezTo>
                    <a:cubicBezTo>
                      <a:pt x="62" y="31"/>
                      <a:pt x="62" y="30"/>
                      <a:pt x="62" y="30"/>
                    </a:cubicBezTo>
                    <a:cubicBezTo>
                      <a:pt x="63" y="31"/>
                      <a:pt x="62" y="31"/>
                      <a:pt x="63" y="31"/>
                    </a:cubicBezTo>
                    <a:cubicBezTo>
                      <a:pt x="63" y="31"/>
                      <a:pt x="63" y="31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2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4" y="33"/>
                      <a:pt x="65" y="33"/>
                      <a:pt x="65" y="33"/>
                    </a:cubicBezTo>
                    <a:cubicBezTo>
                      <a:pt x="65" y="33"/>
                      <a:pt x="65" y="33"/>
                      <a:pt x="64" y="33"/>
                    </a:cubicBezTo>
                    <a:cubicBezTo>
                      <a:pt x="64" y="33"/>
                      <a:pt x="63" y="33"/>
                      <a:pt x="63" y="33"/>
                    </a:cubicBezTo>
                    <a:cubicBezTo>
                      <a:pt x="63" y="34"/>
                      <a:pt x="64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3" y="37"/>
                      <a:pt x="62" y="38"/>
                      <a:pt x="63" y="38"/>
                    </a:cubicBezTo>
                    <a:cubicBezTo>
                      <a:pt x="63" y="38"/>
                      <a:pt x="63" y="38"/>
                      <a:pt x="64" y="38"/>
                    </a:cubicBezTo>
                    <a:cubicBezTo>
                      <a:pt x="64" y="38"/>
                      <a:pt x="64" y="37"/>
                      <a:pt x="65" y="37"/>
                    </a:cubicBezTo>
                    <a:cubicBezTo>
                      <a:pt x="65" y="37"/>
                      <a:pt x="65" y="36"/>
                      <a:pt x="65" y="36"/>
                    </a:cubicBezTo>
                    <a:cubicBezTo>
                      <a:pt x="66" y="36"/>
                      <a:pt x="66" y="35"/>
                      <a:pt x="66" y="35"/>
                    </a:cubicBezTo>
                    <a:cubicBezTo>
                      <a:pt x="66" y="35"/>
                      <a:pt x="67" y="35"/>
                      <a:pt x="67" y="35"/>
                    </a:cubicBezTo>
                    <a:cubicBezTo>
                      <a:pt x="67" y="35"/>
                      <a:pt x="67" y="35"/>
                      <a:pt x="68" y="34"/>
                    </a:cubicBezTo>
                    <a:cubicBezTo>
                      <a:pt x="68" y="34"/>
                      <a:pt x="68" y="34"/>
                      <a:pt x="68" y="33"/>
                    </a:cubicBezTo>
                    <a:cubicBezTo>
                      <a:pt x="68" y="33"/>
                      <a:pt x="67" y="33"/>
                      <a:pt x="67" y="33"/>
                    </a:cubicBezTo>
                    <a:cubicBezTo>
                      <a:pt x="67" y="32"/>
                      <a:pt x="68" y="32"/>
                      <a:pt x="68" y="33"/>
                    </a:cubicBezTo>
                    <a:cubicBezTo>
                      <a:pt x="68" y="33"/>
                      <a:pt x="68" y="33"/>
                      <a:pt x="68" y="33"/>
                    </a:cubicBezTo>
                    <a:cubicBezTo>
                      <a:pt x="68" y="34"/>
                      <a:pt x="68" y="34"/>
                      <a:pt x="68" y="35"/>
                    </a:cubicBezTo>
                    <a:cubicBezTo>
                      <a:pt x="68" y="35"/>
                      <a:pt x="68" y="35"/>
                      <a:pt x="68" y="36"/>
                    </a:cubicBezTo>
                    <a:cubicBezTo>
                      <a:pt x="69" y="36"/>
                      <a:pt x="69" y="36"/>
                      <a:pt x="69" y="37"/>
                    </a:cubicBezTo>
                    <a:cubicBezTo>
                      <a:pt x="69" y="37"/>
                      <a:pt x="69" y="37"/>
                      <a:pt x="69" y="38"/>
                    </a:cubicBezTo>
                    <a:cubicBezTo>
                      <a:pt x="69" y="38"/>
                      <a:pt x="68" y="39"/>
                      <a:pt x="68" y="39"/>
                    </a:cubicBezTo>
                    <a:cubicBezTo>
                      <a:pt x="68" y="40"/>
                      <a:pt x="67" y="40"/>
                      <a:pt x="67" y="40"/>
                    </a:cubicBezTo>
                    <a:cubicBezTo>
                      <a:pt x="67" y="40"/>
                      <a:pt x="68" y="40"/>
                      <a:pt x="68" y="41"/>
                    </a:cubicBezTo>
                    <a:cubicBezTo>
                      <a:pt x="68" y="41"/>
                      <a:pt x="68" y="41"/>
                      <a:pt x="68" y="42"/>
                    </a:cubicBezTo>
                    <a:cubicBezTo>
                      <a:pt x="68" y="42"/>
                      <a:pt x="68" y="42"/>
                      <a:pt x="68" y="42"/>
                    </a:cubicBezTo>
                    <a:cubicBezTo>
                      <a:pt x="68" y="42"/>
                      <a:pt x="68" y="42"/>
                      <a:pt x="68" y="42"/>
                    </a:cubicBezTo>
                    <a:cubicBezTo>
                      <a:pt x="68" y="42"/>
                      <a:pt x="69" y="42"/>
                      <a:pt x="69" y="42"/>
                    </a:cubicBezTo>
                    <a:cubicBezTo>
                      <a:pt x="69" y="41"/>
                      <a:pt x="70" y="41"/>
                      <a:pt x="71" y="41"/>
                    </a:cubicBezTo>
                    <a:cubicBezTo>
                      <a:pt x="71" y="41"/>
                      <a:pt x="71" y="40"/>
                      <a:pt x="71" y="40"/>
                    </a:cubicBezTo>
                    <a:cubicBezTo>
                      <a:pt x="72" y="39"/>
                      <a:pt x="72" y="39"/>
                      <a:pt x="72" y="38"/>
                    </a:cubicBezTo>
                    <a:cubicBezTo>
                      <a:pt x="72" y="38"/>
                      <a:pt x="71" y="38"/>
                      <a:pt x="71" y="38"/>
                    </a:cubicBezTo>
                    <a:cubicBezTo>
                      <a:pt x="71" y="37"/>
                      <a:pt x="71" y="37"/>
                      <a:pt x="70" y="37"/>
                    </a:cubicBezTo>
                    <a:cubicBezTo>
                      <a:pt x="70" y="37"/>
                      <a:pt x="70" y="36"/>
                      <a:pt x="70" y="36"/>
                    </a:cubicBezTo>
                    <a:cubicBezTo>
                      <a:pt x="70" y="35"/>
                      <a:pt x="70" y="35"/>
                      <a:pt x="71" y="35"/>
                    </a:cubicBezTo>
                    <a:cubicBezTo>
                      <a:pt x="71" y="35"/>
                      <a:pt x="71" y="34"/>
                      <a:pt x="71" y="34"/>
                    </a:cubicBezTo>
                    <a:cubicBezTo>
                      <a:pt x="71" y="34"/>
                      <a:pt x="71" y="33"/>
                      <a:pt x="71" y="33"/>
                    </a:cubicBezTo>
                    <a:cubicBezTo>
                      <a:pt x="71" y="32"/>
                      <a:pt x="71" y="32"/>
                      <a:pt x="70" y="32"/>
                    </a:cubicBezTo>
                    <a:cubicBezTo>
                      <a:pt x="70" y="32"/>
                      <a:pt x="70" y="31"/>
                      <a:pt x="70" y="31"/>
                    </a:cubicBezTo>
                    <a:cubicBezTo>
                      <a:pt x="70" y="31"/>
                      <a:pt x="70" y="30"/>
                      <a:pt x="71" y="30"/>
                    </a:cubicBezTo>
                    <a:cubicBezTo>
                      <a:pt x="71" y="30"/>
                      <a:pt x="71" y="29"/>
                      <a:pt x="71" y="29"/>
                    </a:cubicBezTo>
                    <a:cubicBezTo>
                      <a:pt x="70" y="29"/>
                      <a:pt x="70" y="29"/>
                      <a:pt x="70" y="29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8" y="30"/>
                      <a:pt x="67" y="30"/>
                      <a:pt x="67" y="30"/>
                    </a:cubicBezTo>
                    <a:cubicBezTo>
                      <a:pt x="66" y="30"/>
                      <a:pt x="66" y="30"/>
                      <a:pt x="66" y="30"/>
                    </a:cubicBezTo>
                    <a:cubicBezTo>
                      <a:pt x="65" y="31"/>
                      <a:pt x="65" y="31"/>
                      <a:pt x="64" y="31"/>
                    </a:cubicBezTo>
                    <a:cubicBezTo>
                      <a:pt x="64" y="31"/>
                      <a:pt x="65" y="30"/>
                      <a:pt x="65" y="30"/>
                    </a:cubicBezTo>
                    <a:cubicBezTo>
                      <a:pt x="65" y="30"/>
                      <a:pt x="65" y="29"/>
                      <a:pt x="65" y="29"/>
                    </a:cubicBezTo>
                    <a:cubicBezTo>
                      <a:pt x="65" y="28"/>
                      <a:pt x="65" y="28"/>
                      <a:pt x="65" y="27"/>
                    </a:cubicBezTo>
                    <a:cubicBezTo>
                      <a:pt x="65" y="27"/>
                      <a:pt x="65" y="27"/>
                      <a:pt x="65" y="26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65" y="26"/>
                      <a:pt x="65" y="26"/>
                      <a:pt x="64" y="25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4"/>
                      <a:pt x="64" y="23"/>
                      <a:pt x="65" y="23"/>
                    </a:cubicBezTo>
                    <a:cubicBezTo>
                      <a:pt x="66" y="22"/>
                      <a:pt x="66" y="22"/>
                      <a:pt x="67" y="21"/>
                    </a:cubicBezTo>
                    <a:cubicBezTo>
                      <a:pt x="67" y="20"/>
                      <a:pt x="68" y="20"/>
                      <a:pt x="69" y="19"/>
                    </a:cubicBezTo>
                    <a:cubicBezTo>
                      <a:pt x="70" y="17"/>
                      <a:pt x="71" y="17"/>
                      <a:pt x="72" y="15"/>
                    </a:cubicBezTo>
                    <a:cubicBezTo>
                      <a:pt x="74" y="14"/>
                      <a:pt x="75" y="13"/>
                      <a:pt x="77" y="11"/>
                    </a:cubicBezTo>
                    <a:cubicBezTo>
                      <a:pt x="77" y="11"/>
                      <a:pt x="78" y="11"/>
                      <a:pt x="78" y="10"/>
                    </a:cubicBezTo>
                    <a:cubicBezTo>
                      <a:pt x="79" y="9"/>
                      <a:pt x="80" y="8"/>
                      <a:pt x="82" y="7"/>
                    </a:cubicBezTo>
                    <a:cubicBezTo>
                      <a:pt x="84" y="6"/>
                      <a:pt x="84" y="5"/>
                      <a:pt x="86" y="4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5" y="3"/>
                      <a:pt x="85" y="2"/>
                      <a:pt x="85" y="2"/>
                    </a:cubicBezTo>
                    <a:cubicBezTo>
                      <a:pt x="85" y="2"/>
                      <a:pt x="84" y="2"/>
                      <a:pt x="84" y="2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83" y="3"/>
                      <a:pt x="83" y="3"/>
                      <a:pt x="82" y="3"/>
                    </a:cubicBezTo>
                    <a:cubicBezTo>
                      <a:pt x="82" y="3"/>
                      <a:pt x="82" y="3"/>
                      <a:pt x="81" y="3"/>
                    </a:cubicBezTo>
                    <a:cubicBezTo>
                      <a:pt x="81" y="3"/>
                      <a:pt x="81" y="2"/>
                      <a:pt x="80" y="2"/>
                    </a:cubicBezTo>
                    <a:cubicBezTo>
                      <a:pt x="80" y="2"/>
                      <a:pt x="80" y="2"/>
                      <a:pt x="79" y="2"/>
                    </a:cubicBezTo>
                    <a:cubicBezTo>
                      <a:pt x="79" y="2"/>
                      <a:pt x="79" y="2"/>
                      <a:pt x="78" y="2"/>
                    </a:cubicBezTo>
                    <a:cubicBezTo>
                      <a:pt x="78" y="2"/>
                      <a:pt x="78" y="2"/>
                      <a:pt x="77" y="2"/>
                    </a:cubicBezTo>
                    <a:cubicBezTo>
                      <a:pt x="77" y="2"/>
                      <a:pt x="76" y="2"/>
                      <a:pt x="76" y="2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4" y="1"/>
                      <a:pt x="74" y="2"/>
                      <a:pt x="73" y="2"/>
                    </a:cubicBezTo>
                    <a:cubicBezTo>
                      <a:pt x="73" y="2"/>
                      <a:pt x="72" y="2"/>
                      <a:pt x="72" y="2"/>
                    </a:cubicBezTo>
                    <a:cubicBezTo>
                      <a:pt x="72" y="2"/>
                      <a:pt x="71" y="2"/>
                      <a:pt x="71" y="2"/>
                    </a:cubicBezTo>
                    <a:cubicBezTo>
                      <a:pt x="70" y="2"/>
                      <a:pt x="70" y="1"/>
                      <a:pt x="70" y="1"/>
                    </a:cubicBezTo>
                    <a:cubicBezTo>
                      <a:pt x="69" y="1"/>
                      <a:pt x="69" y="1"/>
                      <a:pt x="68" y="1"/>
                    </a:cubicBezTo>
                    <a:cubicBezTo>
                      <a:pt x="68" y="1"/>
                      <a:pt x="68" y="1"/>
                      <a:pt x="67" y="1"/>
                    </a:cubicBezTo>
                    <a:cubicBezTo>
                      <a:pt x="67" y="1"/>
                      <a:pt x="67" y="0"/>
                      <a:pt x="66" y="0"/>
                    </a:cubicBezTo>
                    <a:cubicBezTo>
                      <a:pt x="66" y="0"/>
                      <a:pt x="66" y="0"/>
                      <a:pt x="65" y="0"/>
                    </a:cubicBezTo>
                    <a:cubicBezTo>
                      <a:pt x="65" y="0"/>
                      <a:pt x="64" y="0"/>
                      <a:pt x="64" y="0"/>
                    </a:cubicBezTo>
                    <a:cubicBezTo>
                      <a:pt x="64" y="0"/>
                      <a:pt x="63" y="0"/>
                      <a:pt x="63" y="0"/>
                    </a:cubicBezTo>
                    <a:cubicBezTo>
                      <a:pt x="63" y="0"/>
                      <a:pt x="63" y="1"/>
                      <a:pt x="62" y="1"/>
                    </a:cubicBezTo>
                    <a:cubicBezTo>
                      <a:pt x="61" y="1"/>
                      <a:pt x="61" y="1"/>
                      <a:pt x="60" y="1"/>
                    </a:cubicBezTo>
                    <a:cubicBezTo>
                      <a:pt x="60" y="1"/>
                      <a:pt x="60" y="1"/>
                      <a:pt x="59" y="1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57" y="1"/>
                      <a:pt x="56" y="1"/>
                      <a:pt x="56" y="1"/>
                    </a:cubicBezTo>
                    <a:cubicBezTo>
                      <a:pt x="55" y="2"/>
                      <a:pt x="55" y="2"/>
                      <a:pt x="54" y="2"/>
                    </a:cubicBezTo>
                    <a:cubicBezTo>
                      <a:pt x="54" y="2"/>
                      <a:pt x="53" y="2"/>
                      <a:pt x="53" y="2"/>
                    </a:cubicBezTo>
                    <a:cubicBezTo>
                      <a:pt x="53" y="1"/>
                      <a:pt x="52" y="2"/>
                      <a:pt x="52" y="2"/>
                    </a:cubicBezTo>
                    <a:cubicBezTo>
                      <a:pt x="51" y="2"/>
                      <a:pt x="51" y="2"/>
                      <a:pt x="50" y="2"/>
                    </a:cubicBezTo>
                    <a:cubicBezTo>
                      <a:pt x="50" y="3"/>
                      <a:pt x="49" y="3"/>
                      <a:pt x="48" y="3"/>
                    </a:cubicBezTo>
                    <a:cubicBezTo>
                      <a:pt x="48" y="3"/>
                      <a:pt x="47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ubicBezTo>
                      <a:pt x="46" y="3"/>
                      <a:pt x="46" y="4"/>
                      <a:pt x="45" y="4"/>
                    </a:cubicBezTo>
                    <a:cubicBezTo>
                      <a:pt x="45" y="4"/>
                      <a:pt x="45" y="5"/>
                      <a:pt x="44" y="5"/>
                    </a:cubicBezTo>
                    <a:cubicBezTo>
                      <a:pt x="44" y="5"/>
                      <a:pt x="42" y="6"/>
                      <a:pt x="42" y="6"/>
                    </a:cubicBezTo>
                    <a:cubicBezTo>
                      <a:pt x="42" y="6"/>
                      <a:pt x="42" y="5"/>
                      <a:pt x="42" y="5"/>
                    </a:cubicBezTo>
                    <a:cubicBezTo>
                      <a:pt x="41" y="5"/>
                      <a:pt x="41" y="6"/>
                      <a:pt x="41" y="6"/>
                    </a:cubicBezTo>
                    <a:cubicBezTo>
                      <a:pt x="41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7" y="6"/>
                      <a:pt x="37" y="6"/>
                      <a:pt x="37" y="7"/>
                    </a:cubicBezTo>
                    <a:cubicBezTo>
                      <a:pt x="36" y="7"/>
                      <a:pt x="35" y="7"/>
                      <a:pt x="36" y="7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6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8" y="9"/>
                      <a:pt x="38" y="9"/>
                    </a:cubicBezTo>
                    <a:cubicBezTo>
                      <a:pt x="38" y="9"/>
                      <a:pt x="37" y="9"/>
                      <a:pt x="37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7" y="10"/>
                      <a:pt x="37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0"/>
                      <a:pt x="39" y="10"/>
                      <a:pt x="39" y="10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6" y="12"/>
                      <a:pt x="36" y="12"/>
                      <a:pt x="35" y="12"/>
                    </a:cubicBezTo>
                    <a:cubicBezTo>
                      <a:pt x="35" y="13"/>
                      <a:pt x="35" y="13"/>
                      <a:pt x="34" y="13"/>
                    </a:cubicBezTo>
                    <a:cubicBezTo>
                      <a:pt x="34" y="13"/>
                      <a:pt x="34" y="13"/>
                      <a:pt x="34" y="12"/>
                    </a:cubicBezTo>
                    <a:cubicBezTo>
                      <a:pt x="34" y="12"/>
                      <a:pt x="35" y="12"/>
                      <a:pt x="35" y="12"/>
                    </a:cubicBezTo>
                    <a:cubicBezTo>
                      <a:pt x="35" y="12"/>
                      <a:pt x="36" y="12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3" y="11"/>
                    </a:cubicBezTo>
                    <a:cubicBezTo>
                      <a:pt x="33" y="11"/>
                      <a:pt x="33" y="11"/>
                      <a:pt x="32" y="11"/>
                    </a:cubicBezTo>
                    <a:cubicBezTo>
                      <a:pt x="32" y="11"/>
                      <a:pt x="31" y="11"/>
                      <a:pt x="31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30" y="12"/>
                      <a:pt x="30" y="12"/>
                      <a:pt x="29" y="13"/>
                    </a:cubicBezTo>
                    <a:cubicBezTo>
                      <a:pt x="29" y="13"/>
                      <a:pt x="28" y="12"/>
                      <a:pt x="28" y="1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5" y="15"/>
                      <a:pt x="26" y="14"/>
                      <a:pt x="26" y="15"/>
                    </a:cubicBezTo>
                    <a:cubicBezTo>
                      <a:pt x="26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6" y="16"/>
                      <a:pt x="26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9" y="16"/>
                      <a:pt x="29" y="16"/>
                    </a:cubicBezTo>
                    <a:cubicBezTo>
                      <a:pt x="29" y="16"/>
                      <a:pt x="29" y="16"/>
                      <a:pt x="30" y="16"/>
                    </a:cubicBezTo>
                    <a:cubicBezTo>
                      <a:pt x="31" y="17"/>
                      <a:pt x="32" y="15"/>
                      <a:pt x="32" y="16"/>
                    </a:cubicBezTo>
                    <a:cubicBezTo>
                      <a:pt x="32" y="16"/>
                      <a:pt x="31" y="16"/>
                      <a:pt x="31" y="16"/>
                    </a:cubicBezTo>
                    <a:cubicBezTo>
                      <a:pt x="31" y="17"/>
                      <a:pt x="32" y="17"/>
                      <a:pt x="31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8"/>
                      <a:pt x="30" y="17"/>
                      <a:pt x="29" y="17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8" y="18"/>
                      <a:pt x="29" y="19"/>
                      <a:pt x="28" y="19"/>
                    </a:cubicBezTo>
                    <a:cubicBezTo>
                      <a:pt x="28" y="19"/>
                      <a:pt x="27" y="19"/>
                      <a:pt x="27" y="19"/>
                    </a:cubicBezTo>
                    <a:cubicBezTo>
                      <a:pt x="26" y="20"/>
                      <a:pt x="26" y="20"/>
                      <a:pt x="25" y="20"/>
                    </a:cubicBezTo>
                    <a:cubicBezTo>
                      <a:pt x="25" y="20"/>
                      <a:pt x="25" y="21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1" y="20"/>
                      <a:pt x="21" y="20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2"/>
                      <a:pt x="20" y="22"/>
                      <a:pt x="19" y="22"/>
                    </a:cubicBezTo>
                    <a:cubicBezTo>
                      <a:pt x="19" y="22"/>
                      <a:pt x="18" y="22"/>
                      <a:pt x="18" y="22"/>
                    </a:cubicBezTo>
                    <a:cubicBezTo>
                      <a:pt x="17" y="22"/>
                      <a:pt x="17" y="23"/>
                      <a:pt x="16" y="23"/>
                    </a:cubicBezTo>
                    <a:cubicBezTo>
                      <a:pt x="16" y="23"/>
                      <a:pt x="16" y="23"/>
                      <a:pt x="16" y="24"/>
                    </a:cubicBezTo>
                    <a:cubicBezTo>
                      <a:pt x="15" y="24"/>
                      <a:pt x="15" y="23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4" y="25"/>
                      <a:pt x="14" y="25"/>
                      <a:pt x="14" y="26"/>
                    </a:cubicBezTo>
                    <a:cubicBezTo>
                      <a:pt x="14" y="26"/>
                      <a:pt x="14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7"/>
                    </a:cubicBezTo>
                    <a:cubicBezTo>
                      <a:pt x="12" y="27"/>
                      <a:pt x="13" y="27"/>
                      <a:pt x="13" y="28"/>
                    </a:cubicBezTo>
                    <a:cubicBezTo>
                      <a:pt x="13" y="28"/>
                      <a:pt x="13" y="28"/>
                      <a:pt x="13" y="29"/>
                    </a:cubicBezTo>
                    <a:cubicBezTo>
                      <a:pt x="13" y="29"/>
                      <a:pt x="13" y="29"/>
                      <a:pt x="14" y="29"/>
                    </a:cubicBezTo>
                    <a:cubicBezTo>
                      <a:pt x="14" y="29"/>
                      <a:pt x="14" y="28"/>
                      <a:pt x="15" y="28"/>
                    </a:cubicBezTo>
                    <a:cubicBezTo>
                      <a:pt x="15" y="28"/>
                      <a:pt x="16" y="28"/>
                      <a:pt x="16" y="28"/>
                    </a:cubicBezTo>
                    <a:cubicBezTo>
                      <a:pt x="16" y="28"/>
                      <a:pt x="17" y="28"/>
                      <a:pt x="17" y="28"/>
                    </a:cubicBezTo>
                    <a:cubicBezTo>
                      <a:pt x="17" y="28"/>
                      <a:pt x="17" y="29"/>
                      <a:pt x="17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30"/>
                      <a:pt x="15" y="29"/>
                      <a:pt x="15" y="30"/>
                    </a:cubicBezTo>
                    <a:cubicBezTo>
                      <a:pt x="15" y="30"/>
                      <a:pt x="15" y="30"/>
                      <a:pt x="15" y="31"/>
                    </a:cubicBezTo>
                    <a:cubicBezTo>
                      <a:pt x="15" y="31"/>
                      <a:pt x="14" y="31"/>
                      <a:pt x="14" y="31"/>
                    </a:cubicBezTo>
                    <a:cubicBezTo>
                      <a:pt x="14" y="31"/>
                      <a:pt x="14" y="31"/>
                      <a:pt x="13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2"/>
                      <a:pt x="14" y="32"/>
                      <a:pt x="14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8" y="31"/>
                      <a:pt x="18" y="31"/>
                    </a:cubicBezTo>
                    <a:cubicBezTo>
                      <a:pt x="18" y="31"/>
                      <a:pt x="19" y="31"/>
                      <a:pt x="19" y="32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32"/>
                      <a:pt x="18" y="32"/>
                      <a:pt x="19" y="33"/>
                    </a:cubicBezTo>
                    <a:cubicBezTo>
                      <a:pt x="19" y="33"/>
                      <a:pt x="19" y="33"/>
                      <a:pt x="19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1"/>
                      <a:pt x="20" y="31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1"/>
                      <a:pt x="22" y="31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2"/>
                    </a:cubicBezTo>
                    <a:cubicBezTo>
                      <a:pt x="24" y="32"/>
                      <a:pt x="24" y="32"/>
                      <a:pt x="23" y="32"/>
                    </a:cubicBezTo>
                    <a:cubicBezTo>
                      <a:pt x="23" y="32"/>
                      <a:pt x="22" y="32"/>
                      <a:pt x="22" y="32"/>
                    </a:cubicBezTo>
                    <a:cubicBezTo>
                      <a:pt x="21" y="32"/>
                      <a:pt x="22" y="33"/>
                      <a:pt x="21" y="33"/>
                    </a:cubicBezTo>
                    <a:cubicBezTo>
                      <a:pt x="21" y="33"/>
                      <a:pt x="21" y="33"/>
                      <a:pt x="20" y="33"/>
                    </a:cubicBezTo>
                    <a:cubicBezTo>
                      <a:pt x="20" y="33"/>
                      <a:pt x="20" y="34"/>
                      <a:pt x="20" y="34"/>
                    </a:cubicBezTo>
                    <a:cubicBezTo>
                      <a:pt x="19" y="34"/>
                      <a:pt x="19" y="35"/>
                      <a:pt x="19" y="35"/>
                    </a:cubicBezTo>
                    <a:cubicBezTo>
                      <a:pt x="19" y="35"/>
                      <a:pt x="19" y="35"/>
                      <a:pt x="18" y="35"/>
                    </a:cubicBezTo>
                    <a:cubicBezTo>
                      <a:pt x="18" y="35"/>
                      <a:pt x="17" y="35"/>
                      <a:pt x="17" y="35"/>
                    </a:cubicBezTo>
                    <a:cubicBezTo>
                      <a:pt x="16" y="35"/>
                      <a:pt x="16" y="35"/>
                      <a:pt x="15" y="35"/>
                    </a:cubicBezTo>
                    <a:cubicBezTo>
                      <a:pt x="15" y="36"/>
                      <a:pt x="15" y="36"/>
                      <a:pt x="14" y="36"/>
                    </a:cubicBezTo>
                    <a:cubicBezTo>
                      <a:pt x="14" y="37"/>
                      <a:pt x="14" y="36"/>
                      <a:pt x="13" y="36"/>
                    </a:cubicBezTo>
                    <a:cubicBezTo>
                      <a:pt x="13" y="37"/>
                      <a:pt x="12" y="37"/>
                      <a:pt x="12" y="37"/>
                    </a:cubicBezTo>
                    <a:cubicBezTo>
                      <a:pt x="11" y="37"/>
                      <a:pt x="11" y="37"/>
                      <a:pt x="11" y="38"/>
                    </a:cubicBezTo>
                    <a:cubicBezTo>
                      <a:pt x="10" y="38"/>
                      <a:pt x="10" y="38"/>
                      <a:pt x="9" y="38"/>
                    </a:cubicBezTo>
                    <a:cubicBezTo>
                      <a:pt x="8" y="38"/>
                      <a:pt x="8" y="39"/>
                      <a:pt x="7" y="39"/>
                    </a:cubicBezTo>
                    <a:cubicBezTo>
                      <a:pt x="7" y="39"/>
                      <a:pt x="6" y="38"/>
                      <a:pt x="6" y="39"/>
                    </a:cubicBezTo>
                    <a:cubicBezTo>
                      <a:pt x="6" y="39"/>
                      <a:pt x="5" y="39"/>
                      <a:pt x="5" y="39"/>
                    </a:cubicBezTo>
                    <a:cubicBezTo>
                      <a:pt x="5" y="39"/>
                      <a:pt x="5" y="39"/>
                      <a:pt x="4" y="39"/>
                    </a:cubicBezTo>
                    <a:cubicBezTo>
                      <a:pt x="3" y="40"/>
                      <a:pt x="3" y="39"/>
                      <a:pt x="2" y="40"/>
                    </a:cubicBezTo>
                    <a:cubicBezTo>
                      <a:pt x="2" y="40"/>
                      <a:pt x="2" y="40"/>
                      <a:pt x="1" y="40"/>
                    </a:cubicBezTo>
                    <a:cubicBezTo>
                      <a:pt x="1" y="40"/>
                      <a:pt x="1" y="40"/>
                      <a:pt x="1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2"/>
                      <a:pt x="0" y="42"/>
                      <a:pt x="1" y="42"/>
                    </a:cubicBezTo>
                    <a:cubicBezTo>
                      <a:pt x="1" y="42"/>
                      <a:pt x="2" y="42"/>
                      <a:pt x="2" y="41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4" y="41"/>
                      <a:pt x="4" y="41"/>
                      <a:pt x="5" y="40"/>
                    </a:cubicBezTo>
                    <a:cubicBezTo>
                      <a:pt x="5" y="40"/>
                      <a:pt x="5" y="40"/>
                      <a:pt x="6" y="40"/>
                    </a:cubicBezTo>
                    <a:cubicBezTo>
                      <a:pt x="6" y="40"/>
                      <a:pt x="6" y="40"/>
                      <a:pt x="7" y="40"/>
                    </a:cubicBezTo>
                    <a:cubicBezTo>
                      <a:pt x="7" y="40"/>
                      <a:pt x="7" y="40"/>
                      <a:pt x="8" y="40"/>
                    </a:cubicBezTo>
                    <a:cubicBezTo>
                      <a:pt x="8" y="40"/>
                      <a:pt x="8" y="40"/>
                      <a:pt x="9" y="40"/>
                    </a:cubicBezTo>
                    <a:cubicBezTo>
                      <a:pt x="9" y="40"/>
                      <a:pt x="10" y="40"/>
                      <a:pt x="10" y="40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7"/>
                      <a:pt x="15" y="37"/>
                      <a:pt x="16" y="37"/>
                    </a:cubicBezTo>
                    <a:cubicBezTo>
                      <a:pt x="16" y="37"/>
                      <a:pt x="17" y="37"/>
                      <a:pt x="17" y="37"/>
                    </a:cubicBezTo>
                    <a:cubicBezTo>
                      <a:pt x="18" y="37"/>
                      <a:pt x="18" y="37"/>
                      <a:pt x="19" y="37"/>
                    </a:cubicBezTo>
                    <a:cubicBezTo>
                      <a:pt x="19" y="37"/>
                      <a:pt x="19" y="36"/>
                      <a:pt x="20" y="36"/>
                    </a:cubicBezTo>
                    <a:cubicBezTo>
                      <a:pt x="20" y="36"/>
                      <a:pt x="20" y="36"/>
                      <a:pt x="20" y="35"/>
                    </a:cubicBezTo>
                    <a:cubicBezTo>
                      <a:pt x="20" y="35"/>
                      <a:pt x="21" y="35"/>
                      <a:pt x="21" y="35"/>
                    </a:cubicBezTo>
                    <a:cubicBezTo>
                      <a:pt x="22" y="35"/>
                      <a:pt x="22" y="35"/>
                      <a:pt x="22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5" y="34"/>
                      <a:pt x="25" y="33"/>
                    </a:cubicBezTo>
                    <a:cubicBezTo>
                      <a:pt x="26" y="33"/>
                      <a:pt x="26" y="33"/>
                      <a:pt x="27" y="33"/>
                    </a:cubicBezTo>
                    <a:cubicBezTo>
                      <a:pt x="27" y="33"/>
                      <a:pt x="28" y="33"/>
                      <a:pt x="28" y="33"/>
                    </a:cubicBezTo>
                    <a:cubicBezTo>
                      <a:pt x="28" y="33"/>
                      <a:pt x="28" y="33"/>
                      <a:pt x="29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0" y="32"/>
                      <a:pt x="30" y="31"/>
                      <a:pt x="30" y="31"/>
                    </a:cubicBezTo>
                    <a:cubicBezTo>
                      <a:pt x="31" y="31"/>
                      <a:pt x="31" y="32"/>
                      <a:pt x="31" y="31"/>
                    </a:cubicBezTo>
                    <a:cubicBezTo>
                      <a:pt x="32" y="31"/>
                      <a:pt x="31" y="31"/>
                      <a:pt x="31" y="30"/>
                    </a:cubicBezTo>
                    <a:cubicBezTo>
                      <a:pt x="31" y="30"/>
                      <a:pt x="31" y="30"/>
                      <a:pt x="32" y="30"/>
                    </a:cubicBezTo>
                    <a:cubicBezTo>
                      <a:pt x="32" y="29"/>
                      <a:pt x="33" y="29"/>
                      <a:pt x="33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6" y="29"/>
                      <a:pt x="36" y="29"/>
                      <a:pt x="37" y="28"/>
                    </a:cubicBezTo>
                    <a:cubicBezTo>
                      <a:pt x="37" y="28"/>
                      <a:pt x="37" y="28"/>
                      <a:pt x="37" y="27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9" y="27"/>
                      <a:pt x="39" y="26"/>
                      <a:pt x="39" y="26"/>
                    </a:cubicBezTo>
                    <a:cubicBezTo>
                      <a:pt x="40" y="26"/>
                      <a:pt x="40" y="26"/>
                      <a:pt x="41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26"/>
                      <a:pt x="41" y="26"/>
                      <a:pt x="42" y="25"/>
                    </a:cubicBezTo>
                    <a:cubicBezTo>
                      <a:pt x="42" y="25"/>
                      <a:pt x="42" y="25"/>
                      <a:pt x="4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4" y="25"/>
                      <a:pt x="44" y="24"/>
                      <a:pt x="44" y="25"/>
                    </a:cubicBezTo>
                    <a:cubicBezTo>
                      <a:pt x="45" y="25"/>
                      <a:pt x="44" y="25"/>
                      <a:pt x="44" y="25"/>
                    </a:cubicBezTo>
                    <a:cubicBezTo>
                      <a:pt x="44" y="26"/>
                      <a:pt x="44" y="26"/>
                      <a:pt x="43" y="26"/>
                    </a:cubicBezTo>
                    <a:cubicBezTo>
                      <a:pt x="43" y="26"/>
                      <a:pt x="42" y="26"/>
                      <a:pt x="42" y="26"/>
                    </a:cubicBezTo>
                    <a:cubicBezTo>
                      <a:pt x="42" y="26"/>
                      <a:pt x="42" y="26"/>
                      <a:pt x="41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1"/>
                      <a:pt x="36" y="30"/>
                      <a:pt x="36" y="30"/>
                    </a:cubicBezTo>
                    <a:cubicBezTo>
                      <a:pt x="37" y="31"/>
                      <a:pt x="37" y="31"/>
                      <a:pt x="38" y="30"/>
                    </a:cubicBezTo>
                    <a:cubicBezTo>
                      <a:pt x="38" y="30"/>
                      <a:pt x="38" y="30"/>
                      <a:pt x="39" y="30"/>
                    </a:cubicBezTo>
                    <a:cubicBezTo>
                      <a:pt x="39" y="30"/>
                      <a:pt x="39" y="29"/>
                      <a:pt x="40" y="29"/>
                    </a:cubicBezTo>
                    <a:cubicBezTo>
                      <a:pt x="40" y="29"/>
                      <a:pt x="41" y="29"/>
                      <a:pt x="41" y="29"/>
                    </a:cubicBezTo>
                    <a:cubicBezTo>
                      <a:pt x="41" y="29"/>
                      <a:pt x="42" y="29"/>
                      <a:pt x="42" y="29"/>
                    </a:cubicBezTo>
                    <a:cubicBezTo>
                      <a:pt x="43" y="29"/>
                      <a:pt x="43" y="29"/>
                      <a:pt x="43" y="28"/>
                    </a:cubicBezTo>
                    <a:cubicBezTo>
                      <a:pt x="43" y="28"/>
                      <a:pt x="44" y="28"/>
                      <a:pt x="44" y="28"/>
                    </a:cubicBezTo>
                    <a:cubicBezTo>
                      <a:pt x="44" y="28"/>
                      <a:pt x="44" y="28"/>
                      <a:pt x="45" y="28"/>
                    </a:cubicBezTo>
                    <a:cubicBezTo>
                      <a:pt x="45" y="28"/>
                      <a:pt x="46" y="28"/>
                      <a:pt x="46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7" y="25"/>
                      <a:pt x="48" y="25"/>
                      <a:pt x="48" y="25"/>
                    </a:cubicBezTo>
                    <a:cubicBezTo>
                      <a:pt x="49" y="25"/>
                      <a:pt x="49" y="25"/>
                      <a:pt x="50" y="26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2" y="28"/>
                      <a:pt x="52" y="28"/>
                      <a:pt x="53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6" y="28"/>
                      <a:pt x="56" y="28"/>
                      <a:pt x="57" y="28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37" name="Freeform 436"/>
              <p:cNvSpPr>
                <a:spLocks/>
              </p:cNvSpPr>
              <p:nvPr/>
            </p:nvSpPr>
            <p:spPr bwMode="auto">
              <a:xfrm>
                <a:off x="1073151" y="1550989"/>
                <a:ext cx="1501775" cy="757238"/>
              </a:xfrm>
              <a:custGeom>
                <a:avLst/>
                <a:gdLst>
                  <a:gd name="T0" fmla="*/ 34 w 139"/>
                  <a:gd name="T1" fmla="*/ 52 h 70"/>
                  <a:gd name="T2" fmla="*/ 37 w 139"/>
                  <a:gd name="T3" fmla="*/ 58 h 70"/>
                  <a:gd name="T4" fmla="*/ 44 w 139"/>
                  <a:gd name="T5" fmla="*/ 56 h 70"/>
                  <a:gd name="T6" fmla="*/ 46 w 139"/>
                  <a:gd name="T7" fmla="*/ 62 h 70"/>
                  <a:gd name="T8" fmla="*/ 51 w 139"/>
                  <a:gd name="T9" fmla="*/ 67 h 70"/>
                  <a:gd name="T10" fmla="*/ 52 w 139"/>
                  <a:gd name="T11" fmla="*/ 63 h 70"/>
                  <a:gd name="T12" fmla="*/ 57 w 139"/>
                  <a:gd name="T13" fmla="*/ 59 h 70"/>
                  <a:gd name="T14" fmla="*/ 63 w 139"/>
                  <a:gd name="T15" fmla="*/ 56 h 70"/>
                  <a:gd name="T16" fmla="*/ 68 w 139"/>
                  <a:gd name="T17" fmla="*/ 58 h 70"/>
                  <a:gd name="T18" fmla="*/ 73 w 139"/>
                  <a:gd name="T19" fmla="*/ 58 h 70"/>
                  <a:gd name="T20" fmla="*/ 75 w 139"/>
                  <a:gd name="T21" fmla="*/ 54 h 70"/>
                  <a:gd name="T22" fmla="*/ 82 w 139"/>
                  <a:gd name="T23" fmla="*/ 55 h 70"/>
                  <a:gd name="T24" fmla="*/ 87 w 139"/>
                  <a:gd name="T25" fmla="*/ 56 h 70"/>
                  <a:gd name="T26" fmla="*/ 89 w 139"/>
                  <a:gd name="T27" fmla="*/ 62 h 70"/>
                  <a:gd name="T28" fmla="*/ 91 w 139"/>
                  <a:gd name="T29" fmla="*/ 69 h 70"/>
                  <a:gd name="T30" fmla="*/ 94 w 139"/>
                  <a:gd name="T31" fmla="*/ 64 h 70"/>
                  <a:gd name="T32" fmla="*/ 93 w 139"/>
                  <a:gd name="T33" fmla="*/ 56 h 70"/>
                  <a:gd name="T34" fmla="*/ 96 w 139"/>
                  <a:gd name="T35" fmla="*/ 48 h 70"/>
                  <a:gd name="T36" fmla="*/ 102 w 139"/>
                  <a:gd name="T37" fmla="*/ 44 h 70"/>
                  <a:gd name="T38" fmla="*/ 108 w 139"/>
                  <a:gd name="T39" fmla="*/ 40 h 70"/>
                  <a:gd name="T40" fmla="*/ 110 w 139"/>
                  <a:gd name="T41" fmla="*/ 36 h 70"/>
                  <a:gd name="T42" fmla="*/ 110 w 139"/>
                  <a:gd name="T43" fmla="*/ 31 h 70"/>
                  <a:gd name="T44" fmla="*/ 111 w 139"/>
                  <a:gd name="T45" fmla="*/ 33 h 70"/>
                  <a:gd name="T46" fmla="*/ 114 w 139"/>
                  <a:gd name="T47" fmla="*/ 31 h 70"/>
                  <a:gd name="T48" fmla="*/ 118 w 139"/>
                  <a:gd name="T49" fmla="*/ 26 h 70"/>
                  <a:gd name="T50" fmla="*/ 122 w 139"/>
                  <a:gd name="T51" fmla="*/ 24 h 70"/>
                  <a:gd name="T52" fmla="*/ 129 w 139"/>
                  <a:gd name="T53" fmla="*/ 22 h 70"/>
                  <a:gd name="T54" fmla="*/ 128 w 139"/>
                  <a:gd name="T55" fmla="*/ 18 h 70"/>
                  <a:gd name="T56" fmla="*/ 133 w 139"/>
                  <a:gd name="T57" fmla="*/ 15 h 70"/>
                  <a:gd name="T58" fmla="*/ 138 w 139"/>
                  <a:gd name="T59" fmla="*/ 13 h 70"/>
                  <a:gd name="T60" fmla="*/ 137 w 139"/>
                  <a:gd name="T61" fmla="*/ 6 h 70"/>
                  <a:gd name="T62" fmla="*/ 131 w 139"/>
                  <a:gd name="T63" fmla="*/ 11 h 70"/>
                  <a:gd name="T64" fmla="*/ 124 w 139"/>
                  <a:gd name="T65" fmla="*/ 13 h 70"/>
                  <a:gd name="T66" fmla="*/ 116 w 139"/>
                  <a:gd name="T67" fmla="*/ 14 h 70"/>
                  <a:gd name="T68" fmla="*/ 110 w 139"/>
                  <a:gd name="T69" fmla="*/ 16 h 70"/>
                  <a:gd name="T70" fmla="*/ 107 w 139"/>
                  <a:gd name="T71" fmla="*/ 18 h 70"/>
                  <a:gd name="T72" fmla="*/ 101 w 139"/>
                  <a:gd name="T73" fmla="*/ 20 h 70"/>
                  <a:gd name="T74" fmla="*/ 98 w 139"/>
                  <a:gd name="T75" fmla="*/ 21 h 70"/>
                  <a:gd name="T76" fmla="*/ 102 w 139"/>
                  <a:gd name="T77" fmla="*/ 17 h 70"/>
                  <a:gd name="T78" fmla="*/ 105 w 139"/>
                  <a:gd name="T79" fmla="*/ 13 h 70"/>
                  <a:gd name="T80" fmla="*/ 109 w 139"/>
                  <a:gd name="T81" fmla="*/ 12 h 70"/>
                  <a:gd name="T82" fmla="*/ 102 w 139"/>
                  <a:gd name="T83" fmla="*/ 8 h 70"/>
                  <a:gd name="T84" fmla="*/ 101 w 139"/>
                  <a:gd name="T85" fmla="*/ 6 h 70"/>
                  <a:gd name="T86" fmla="*/ 99 w 139"/>
                  <a:gd name="T87" fmla="*/ 2 h 70"/>
                  <a:gd name="T88" fmla="*/ 94 w 139"/>
                  <a:gd name="T89" fmla="*/ 2 h 70"/>
                  <a:gd name="T90" fmla="*/ 90 w 139"/>
                  <a:gd name="T91" fmla="*/ 4 h 70"/>
                  <a:gd name="T92" fmla="*/ 85 w 139"/>
                  <a:gd name="T93" fmla="*/ 3 h 70"/>
                  <a:gd name="T94" fmla="*/ 81 w 139"/>
                  <a:gd name="T95" fmla="*/ 1 h 70"/>
                  <a:gd name="T96" fmla="*/ 18 w 139"/>
                  <a:gd name="T97" fmla="*/ 1 h 70"/>
                  <a:gd name="T98" fmla="*/ 15 w 139"/>
                  <a:gd name="T99" fmla="*/ 3 h 70"/>
                  <a:gd name="T100" fmla="*/ 12 w 139"/>
                  <a:gd name="T101" fmla="*/ 6 h 70"/>
                  <a:gd name="T102" fmla="*/ 7 w 139"/>
                  <a:gd name="T103" fmla="*/ 14 h 70"/>
                  <a:gd name="T104" fmla="*/ 3 w 139"/>
                  <a:gd name="T105" fmla="*/ 19 h 70"/>
                  <a:gd name="T106" fmla="*/ 0 w 139"/>
                  <a:gd name="T107" fmla="*/ 28 h 70"/>
                  <a:gd name="T108" fmla="*/ 0 w 139"/>
                  <a:gd name="T109" fmla="*/ 34 h 70"/>
                  <a:gd name="T110" fmla="*/ 0 w 139"/>
                  <a:gd name="T111" fmla="*/ 37 h 70"/>
                  <a:gd name="T112" fmla="*/ 4 w 139"/>
                  <a:gd name="T113" fmla="*/ 43 h 70"/>
                  <a:gd name="T114" fmla="*/ 8 w 139"/>
                  <a:gd name="T115" fmla="*/ 47 h 70"/>
                  <a:gd name="T116" fmla="*/ 13 w 139"/>
                  <a:gd name="T117" fmla="*/ 49 h 70"/>
                  <a:gd name="T118" fmla="*/ 18 w 139"/>
                  <a:gd name="T119" fmla="*/ 5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9" h="70">
                    <a:moveTo>
                      <a:pt x="21" y="52"/>
                    </a:moveTo>
                    <a:cubicBezTo>
                      <a:pt x="28" y="52"/>
                      <a:pt x="28" y="52"/>
                      <a:pt x="28" y="52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1"/>
                      <a:pt x="33" y="51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6" y="55"/>
                      <a:pt x="35" y="55"/>
                      <a:pt x="35" y="55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7" y="57"/>
                      <a:pt x="37" y="58"/>
                      <a:pt x="37" y="58"/>
                    </a:cubicBezTo>
                    <a:cubicBezTo>
                      <a:pt x="38" y="58"/>
                      <a:pt x="38" y="58"/>
                      <a:pt x="39" y="58"/>
                    </a:cubicBezTo>
                    <a:cubicBezTo>
                      <a:pt x="39" y="58"/>
                      <a:pt x="39" y="58"/>
                      <a:pt x="39" y="57"/>
                    </a:cubicBezTo>
                    <a:cubicBezTo>
                      <a:pt x="40" y="57"/>
                      <a:pt x="39" y="57"/>
                      <a:pt x="40" y="56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2" y="56"/>
                      <a:pt x="42" y="56"/>
                      <a:pt x="43" y="56"/>
                    </a:cubicBezTo>
                    <a:cubicBezTo>
                      <a:pt x="43" y="56"/>
                      <a:pt x="44" y="56"/>
                      <a:pt x="44" y="56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5" y="58"/>
                      <a:pt x="44" y="58"/>
                      <a:pt x="45" y="58"/>
                    </a:cubicBezTo>
                    <a:cubicBezTo>
                      <a:pt x="45" y="59"/>
                      <a:pt x="45" y="59"/>
                      <a:pt x="45" y="59"/>
                    </a:cubicBezTo>
                    <a:cubicBezTo>
                      <a:pt x="45" y="60"/>
                      <a:pt x="45" y="60"/>
                      <a:pt x="45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4"/>
                      <a:pt x="47" y="64"/>
                      <a:pt x="47" y="64"/>
                    </a:cubicBezTo>
                    <a:cubicBezTo>
                      <a:pt x="47" y="65"/>
                      <a:pt x="46" y="65"/>
                      <a:pt x="46" y="65"/>
                    </a:cubicBezTo>
                    <a:cubicBezTo>
                      <a:pt x="46" y="65"/>
                      <a:pt x="47" y="66"/>
                      <a:pt x="47" y="66"/>
                    </a:cubicBezTo>
                    <a:cubicBezTo>
                      <a:pt x="48" y="66"/>
                      <a:pt x="48" y="66"/>
                      <a:pt x="49" y="67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51" y="67"/>
                      <a:pt x="51" y="67"/>
                      <a:pt x="51" y="67"/>
                    </a:cubicBezTo>
                    <a:cubicBezTo>
                      <a:pt x="51" y="67"/>
                      <a:pt x="51" y="67"/>
                      <a:pt x="52" y="67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2" y="67"/>
                      <a:pt x="52" y="67"/>
                      <a:pt x="52" y="66"/>
                    </a:cubicBezTo>
                    <a:cubicBezTo>
                      <a:pt x="52" y="66"/>
                      <a:pt x="52" y="65"/>
                      <a:pt x="52" y="64"/>
                    </a:cubicBezTo>
                    <a:cubicBezTo>
                      <a:pt x="52" y="64"/>
                      <a:pt x="52" y="64"/>
                      <a:pt x="51" y="64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2"/>
                      <a:pt x="52" y="62"/>
                    </a:cubicBezTo>
                    <a:cubicBezTo>
                      <a:pt x="53" y="62"/>
                      <a:pt x="53" y="62"/>
                      <a:pt x="53" y="61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54" y="61"/>
                      <a:pt x="55" y="61"/>
                      <a:pt x="55" y="61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6" y="60"/>
                    </a:cubicBezTo>
                    <a:cubicBezTo>
                      <a:pt x="56" y="60"/>
                      <a:pt x="56" y="60"/>
                      <a:pt x="57" y="59"/>
                    </a:cubicBezTo>
                    <a:cubicBezTo>
                      <a:pt x="57" y="59"/>
                      <a:pt x="57" y="59"/>
                      <a:pt x="57" y="59"/>
                    </a:cubicBezTo>
                    <a:cubicBezTo>
                      <a:pt x="58" y="58"/>
                      <a:pt x="58" y="58"/>
                      <a:pt x="59" y="58"/>
                    </a:cubicBezTo>
                    <a:cubicBezTo>
                      <a:pt x="59" y="58"/>
                      <a:pt x="60" y="58"/>
                      <a:pt x="60" y="57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1" y="57"/>
                      <a:pt x="61" y="56"/>
                    </a:cubicBezTo>
                    <a:cubicBezTo>
                      <a:pt x="62" y="56"/>
                      <a:pt x="62" y="56"/>
                      <a:pt x="63" y="56"/>
                    </a:cubicBezTo>
                    <a:cubicBezTo>
                      <a:pt x="63" y="56"/>
                      <a:pt x="63" y="56"/>
                      <a:pt x="64" y="56"/>
                    </a:cubicBezTo>
                    <a:cubicBezTo>
                      <a:pt x="64" y="56"/>
                      <a:pt x="64" y="56"/>
                      <a:pt x="64" y="57"/>
                    </a:cubicBezTo>
                    <a:cubicBezTo>
                      <a:pt x="65" y="57"/>
                      <a:pt x="65" y="57"/>
                      <a:pt x="65" y="57"/>
                    </a:cubicBezTo>
                    <a:cubicBezTo>
                      <a:pt x="66" y="57"/>
                      <a:pt x="66" y="57"/>
                      <a:pt x="66" y="56"/>
                    </a:cubicBezTo>
                    <a:cubicBezTo>
                      <a:pt x="66" y="56"/>
                      <a:pt x="67" y="56"/>
                      <a:pt x="67" y="56"/>
                    </a:cubicBezTo>
                    <a:cubicBezTo>
                      <a:pt x="67" y="56"/>
                      <a:pt x="67" y="57"/>
                      <a:pt x="68" y="57"/>
                    </a:cubicBezTo>
                    <a:cubicBezTo>
                      <a:pt x="68" y="57"/>
                      <a:pt x="67" y="58"/>
                      <a:pt x="68" y="58"/>
                    </a:cubicBezTo>
                    <a:cubicBezTo>
                      <a:pt x="68" y="58"/>
                      <a:pt x="69" y="58"/>
                      <a:pt x="69" y="58"/>
                    </a:cubicBezTo>
                    <a:cubicBezTo>
                      <a:pt x="69" y="58"/>
                      <a:pt x="70" y="58"/>
                      <a:pt x="70" y="58"/>
                    </a:cubicBezTo>
                    <a:cubicBezTo>
                      <a:pt x="70" y="58"/>
                      <a:pt x="70" y="58"/>
                      <a:pt x="71" y="58"/>
                    </a:cubicBezTo>
                    <a:cubicBezTo>
                      <a:pt x="71" y="58"/>
                      <a:pt x="71" y="58"/>
                      <a:pt x="71" y="58"/>
                    </a:cubicBezTo>
                    <a:cubicBezTo>
                      <a:pt x="72" y="58"/>
                      <a:pt x="72" y="58"/>
                      <a:pt x="72" y="59"/>
                    </a:cubicBezTo>
                    <a:cubicBezTo>
                      <a:pt x="73" y="59"/>
                      <a:pt x="73" y="59"/>
                      <a:pt x="74" y="58"/>
                    </a:cubicBezTo>
                    <a:cubicBezTo>
                      <a:pt x="74" y="58"/>
                      <a:pt x="74" y="58"/>
                      <a:pt x="73" y="58"/>
                    </a:cubicBezTo>
                    <a:cubicBezTo>
                      <a:pt x="73" y="57"/>
                      <a:pt x="73" y="57"/>
                      <a:pt x="73" y="57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56"/>
                      <a:pt x="73" y="56"/>
                      <a:pt x="72" y="56"/>
                    </a:cubicBezTo>
                    <a:cubicBezTo>
                      <a:pt x="72" y="55"/>
                      <a:pt x="72" y="55"/>
                      <a:pt x="72" y="55"/>
                    </a:cubicBezTo>
                    <a:cubicBezTo>
                      <a:pt x="72" y="55"/>
                      <a:pt x="72" y="55"/>
                      <a:pt x="73" y="55"/>
                    </a:cubicBezTo>
                    <a:cubicBezTo>
                      <a:pt x="73" y="54"/>
                      <a:pt x="73" y="54"/>
                      <a:pt x="74" y="54"/>
                    </a:cubicBezTo>
                    <a:cubicBezTo>
                      <a:pt x="74" y="54"/>
                      <a:pt x="74" y="54"/>
                      <a:pt x="75" y="54"/>
                    </a:cubicBezTo>
                    <a:cubicBezTo>
                      <a:pt x="76" y="54"/>
                      <a:pt x="76" y="54"/>
                      <a:pt x="77" y="54"/>
                    </a:cubicBezTo>
                    <a:cubicBezTo>
                      <a:pt x="77" y="55"/>
                      <a:pt x="77" y="55"/>
                      <a:pt x="77" y="55"/>
                    </a:cubicBezTo>
                    <a:cubicBezTo>
                      <a:pt x="77" y="55"/>
                      <a:pt x="77" y="55"/>
                      <a:pt x="78" y="55"/>
                    </a:cubicBezTo>
                    <a:cubicBezTo>
                      <a:pt x="78" y="55"/>
                      <a:pt x="78" y="55"/>
                      <a:pt x="79" y="55"/>
                    </a:cubicBezTo>
                    <a:cubicBezTo>
                      <a:pt x="79" y="54"/>
                      <a:pt x="80" y="54"/>
                      <a:pt x="80" y="54"/>
                    </a:cubicBezTo>
                    <a:cubicBezTo>
                      <a:pt x="81" y="54"/>
                      <a:pt x="81" y="55"/>
                      <a:pt x="81" y="55"/>
                    </a:cubicBezTo>
                    <a:cubicBezTo>
                      <a:pt x="82" y="55"/>
                      <a:pt x="82" y="55"/>
                      <a:pt x="82" y="55"/>
                    </a:cubicBezTo>
                    <a:cubicBezTo>
                      <a:pt x="82" y="55"/>
                      <a:pt x="82" y="56"/>
                      <a:pt x="82" y="56"/>
                    </a:cubicBezTo>
                    <a:cubicBezTo>
                      <a:pt x="83" y="57"/>
                      <a:pt x="83" y="56"/>
                      <a:pt x="84" y="56"/>
                    </a:cubicBezTo>
                    <a:cubicBezTo>
                      <a:pt x="84" y="56"/>
                      <a:pt x="84" y="56"/>
                      <a:pt x="85" y="56"/>
                    </a:cubicBezTo>
                    <a:cubicBezTo>
                      <a:pt x="85" y="56"/>
                      <a:pt x="85" y="56"/>
                      <a:pt x="85" y="55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7" y="55"/>
                      <a:pt x="87" y="56"/>
                      <a:pt x="87" y="56"/>
                    </a:cubicBezTo>
                    <a:cubicBezTo>
                      <a:pt x="87" y="56"/>
                      <a:pt x="87" y="56"/>
                      <a:pt x="87" y="56"/>
                    </a:cubicBezTo>
                    <a:cubicBezTo>
                      <a:pt x="87" y="57"/>
                      <a:pt x="87" y="57"/>
                      <a:pt x="88" y="57"/>
                    </a:cubicBezTo>
                    <a:cubicBezTo>
                      <a:pt x="88" y="57"/>
                      <a:pt x="88" y="57"/>
                      <a:pt x="88" y="58"/>
                    </a:cubicBezTo>
                    <a:cubicBezTo>
                      <a:pt x="88" y="58"/>
                      <a:pt x="89" y="58"/>
                      <a:pt x="89" y="59"/>
                    </a:cubicBezTo>
                    <a:cubicBezTo>
                      <a:pt x="89" y="59"/>
                      <a:pt x="89" y="59"/>
                      <a:pt x="89" y="60"/>
                    </a:cubicBezTo>
                    <a:cubicBezTo>
                      <a:pt x="89" y="60"/>
                      <a:pt x="89" y="61"/>
                      <a:pt x="89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9" y="62"/>
                      <a:pt x="89" y="62"/>
                      <a:pt x="89" y="62"/>
                    </a:cubicBezTo>
                    <a:cubicBezTo>
                      <a:pt x="89" y="63"/>
                      <a:pt x="88" y="63"/>
                      <a:pt x="88" y="64"/>
                    </a:cubicBezTo>
                    <a:cubicBezTo>
                      <a:pt x="88" y="64"/>
                      <a:pt x="89" y="64"/>
                      <a:pt x="89" y="65"/>
                    </a:cubicBezTo>
                    <a:cubicBezTo>
                      <a:pt x="89" y="65"/>
                      <a:pt x="89" y="65"/>
                      <a:pt x="89" y="65"/>
                    </a:cubicBezTo>
                    <a:cubicBezTo>
                      <a:pt x="89" y="66"/>
                      <a:pt x="89" y="66"/>
                      <a:pt x="90" y="66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8"/>
                      <a:pt x="91" y="68"/>
                      <a:pt x="91" y="68"/>
                    </a:cubicBezTo>
                    <a:cubicBezTo>
                      <a:pt x="91" y="69"/>
                      <a:pt x="91" y="69"/>
                      <a:pt x="91" y="69"/>
                    </a:cubicBezTo>
                    <a:cubicBezTo>
                      <a:pt x="91" y="70"/>
                      <a:pt x="92" y="70"/>
                      <a:pt x="92" y="70"/>
                    </a:cubicBezTo>
                    <a:cubicBezTo>
                      <a:pt x="93" y="70"/>
                      <a:pt x="93" y="70"/>
                      <a:pt x="93" y="69"/>
                    </a:cubicBezTo>
                    <a:cubicBezTo>
                      <a:pt x="93" y="69"/>
                      <a:pt x="93" y="68"/>
                      <a:pt x="93" y="68"/>
                    </a:cubicBezTo>
                    <a:cubicBezTo>
                      <a:pt x="93" y="68"/>
                      <a:pt x="94" y="68"/>
                      <a:pt x="94" y="67"/>
                    </a:cubicBezTo>
                    <a:cubicBezTo>
                      <a:pt x="94" y="67"/>
                      <a:pt x="94" y="66"/>
                      <a:pt x="94" y="66"/>
                    </a:cubicBezTo>
                    <a:cubicBezTo>
                      <a:pt x="94" y="66"/>
                      <a:pt x="94" y="65"/>
                      <a:pt x="94" y="65"/>
                    </a:cubicBezTo>
                    <a:cubicBezTo>
                      <a:pt x="94" y="65"/>
                      <a:pt x="94" y="64"/>
                      <a:pt x="94" y="64"/>
                    </a:cubicBezTo>
                    <a:cubicBezTo>
                      <a:pt x="94" y="64"/>
                      <a:pt x="94" y="63"/>
                      <a:pt x="94" y="63"/>
                    </a:cubicBezTo>
                    <a:cubicBezTo>
                      <a:pt x="94" y="63"/>
                      <a:pt x="94" y="63"/>
                      <a:pt x="94" y="62"/>
                    </a:cubicBezTo>
                    <a:cubicBezTo>
                      <a:pt x="94" y="62"/>
                      <a:pt x="94" y="61"/>
                      <a:pt x="94" y="61"/>
                    </a:cubicBezTo>
                    <a:cubicBezTo>
                      <a:pt x="94" y="61"/>
                      <a:pt x="94" y="61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59"/>
                      <a:pt x="94" y="59"/>
                      <a:pt x="94" y="58"/>
                    </a:cubicBezTo>
                    <a:cubicBezTo>
                      <a:pt x="93" y="57"/>
                      <a:pt x="93" y="57"/>
                      <a:pt x="93" y="56"/>
                    </a:cubicBezTo>
                    <a:cubicBezTo>
                      <a:pt x="93" y="55"/>
                      <a:pt x="93" y="54"/>
                      <a:pt x="93" y="54"/>
                    </a:cubicBezTo>
                    <a:cubicBezTo>
                      <a:pt x="93" y="53"/>
                      <a:pt x="93" y="53"/>
                      <a:pt x="93" y="52"/>
                    </a:cubicBezTo>
                    <a:cubicBezTo>
                      <a:pt x="93" y="52"/>
                      <a:pt x="94" y="52"/>
                      <a:pt x="94" y="52"/>
                    </a:cubicBezTo>
                    <a:cubicBezTo>
                      <a:pt x="94" y="52"/>
                      <a:pt x="94" y="51"/>
                      <a:pt x="95" y="51"/>
                    </a:cubicBezTo>
                    <a:cubicBezTo>
                      <a:pt x="95" y="50"/>
                      <a:pt x="95" y="50"/>
                      <a:pt x="95" y="50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6" y="49"/>
                      <a:pt x="96" y="49"/>
                      <a:pt x="96" y="48"/>
                    </a:cubicBezTo>
                    <a:cubicBezTo>
                      <a:pt x="97" y="48"/>
                      <a:pt x="97" y="48"/>
                      <a:pt x="97" y="48"/>
                    </a:cubicBezTo>
                    <a:cubicBezTo>
                      <a:pt x="98" y="48"/>
                      <a:pt x="98" y="48"/>
                      <a:pt x="99" y="47"/>
                    </a:cubicBezTo>
                    <a:cubicBezTo>
                      <a:pt x="99" y="47"/>
                      <a:pt x="99" y="47"/>
                      <a:pt x="99" y="47"/>
                    </a:cubicBezTo>
                    <a:cubicBezTo>
                      <a:pt x="100" y="46"/>
                      <a:pt x="100" y="47"/>
                      <a:pt x="101" y="47"/>
                    </a:cubicBezTo>
                    <a:cubicBezTo>
                      <a:pt x="101" y="46"/>
                      <a:pt x="100" y="46"/>
                      <a:pt x="101" y="45"/>
                    </a:cubicBezTo>
                    <a:cubicBezTo>
                      <a:pt x="101" y="45"/>
                      <a:pt x="101" y="45"/>
                      <a:pt x="102" y="45"/>
                    </a:cubicBezTo>
                    <a:cubicBezTo>
                      <a:pt x="102" y="45"/>
                      <a:pt x="102" y="44"/>
                      <a:pt x="102" y="44"/>
                    </a:cubicBezTo>
                    <a:cubicBezTo>
                      <a:pt x="102" y="44"/>
                      <a:pt x="103" y="44"/>
                      <a:pt x="103" y="44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4" y="43"/>
                      <a:pt x="105" y="43"/>
                      <a:pt x="105" y="43"/>
                    </a:cubicBezTo>
                    <a:cubicBezTo>
                      <a:pt x="105" y="42"/>
                      <a:pt x="105" y="42"/>
                      <a:pt x="106" y="42"/>
                    </a:cubicBezTo>
                    <a:cubicBezTo>
                      <a:pt x="106" y="42"/>
                      <a:pt x="107" y="42"/>
                      <a:pt x="107" y="42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41"/>
                      <a:pt x="108" y="41"/>
                      <a:pt x="108" y="40"/>
                    </a:cubicBezTo>
                    <a:cubicBezTo>
                      <a:pt x="108" y="40"/>
                      <a:pt x="108" y="40"/>
                      <a:pt x="108" y="39"/>
                    </a:cubicBezTo>
                    <a:cubicBezTo>
                      <a:pt x="108" y="39"/>
                      <a:pt x="109" y="40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39"/>
                      <a:pt x="110" y="38"/>
                    </a:cubicBezTo>
                    <a:cubicBezTo>
                      <a:pt x="110" y="38"/>
                      <a:pt x="110" y="38"/>
                      <a:pt x="110" y="38"/>
                    </a:cubicBezTo>
                    <a:cubicBezTo>
                      <a:pt x="110" y="37"/>
                      <a:pt x="110" y="37"/>
                      <a:pt x="110" y="37"/>
                    </a:cubicBezTo>
                    <a:cubicBezTo>
                      <a:pt x="110" y="37"/>
                      <a:pt x="110" y="37"/>
                      <a:pt x="110" y="36"/>
                    </a:cubicBezTo>
                    <a:cubicBezTo>
                      <a:pt x="111" y="36"/>
                      <a:pt x="111" y="36"/>
                      <a:pt x="110" y="35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0" y="35"/>
                      <a:pt x="110" y="34"/>
                      <a:pt x="110" y="34"/>
                    </a:cubicBezTo>
                    <a:cubicBezTo>
                      <a:pt x="110" y="34"/>
                      <a:pt x="110" y="34"/>
                      <a:pt x="110" y="33"/>
                    </a:cubicBezTo>
                    <a:cubicBezTo>
                      <a:pt x="110" y="33"/>
                      <a:pt x="110" y="33"/>
                      <a:pt x="110" y="32"/>
                    </a:cubicBezTo>
                    <a:cubicBezTo>
                      <a:pt x="111" y="32"/>
                      <a:pt x="110" y="31"/>
                      <a:pt x="110" y="31"/>
                    </a:cubicBezTo>
                    <a:cubicBezTo>
                      <a:pt x="111" y="30"/>
                      <a:pt x="111" y="30"/>
                      <a:pt x="111" y="30"/>
                    </a:cubicBezTo>
                    <a:cubicBezTo>
                      <a:pt x="111" y="29"/>
                      <a:pt x="111" y="29"/>
                      <a:pt x="111" y="29"/>
                    </a:cubicBezTo>
                    <a:cubicBezTo>
                      <a:pt x="112" y="28"/>
                      <a:pt x="112" y="28"/>
                      <a:pt x="112" y="28"/>
                    </a:cubicBezTo>
                    <a:cubicBezTo>
                      <a:pt x="113" y="29"/>
                      <a:pt x="112" y="29"/>
                      <a:pt x="112" y="30"/>
                    </a:cubicBezTo>
                    <a:cubicBezTo>
                      <a:pt x="112" y="30"/>
                      <a:pt x="111" y="31"/>
                      <a:pt x="111" y="31"/>
                    </a:cubicBezTo>
                    <a:cubicBezTo>
                      <a:pt x="111" y="31"/>
                      <a:pt x="112" y="32"/>
                      <a:pt x="112" y="32"/>
                    </a:cubicBezTo>
                    <a:cubicBezTo>
                      <a:pt x="112" y="32"/>
                      <a:pt x="111" y="33"/>
                      <a:pt x="111" y="33"/>
                    </a:cubicBezTo>
                    <a:cubicBezTo>
                      <a:pt x="111" y="34"/>
                      <a:pt x="111" y="34"/>
                      <a:pt x="111" y="34"/>
                    </a:cubicBezTo>
                    <a:cubicBezTo>
                      <a:pt x="111" y="34"/>
                      <a:pt x="111" y="35"/>
                      <a:pt x="111" y="35"/>
                    </a:cubicBezTo>
                    <a:cubicBezTo>
                      <a:pt x="111" y="35"/>
                      <a:pt x="111" y="35"/>
                      <a:pt x="111" y="35"/>
                    </a:cubicBezTo>
                    <a:cubicBezTo>
                      <a:pt x="111" y="35"/>
                      <a:pt x="111" y="35"/>
                      <a:pt x="111" y="35"/>
                    </a:cubicBezTo>
                    <a:cubicBezTo>
                      <a:pt x="112" y="35"/>
                      <a:pt x="112" y="34"/>
                      <a:pt x="112" y="34"/>
                    </a:cubicBezTo>
                    <a:cubicBezTo>
                      <a:pt x="113" y="33"/>
                      <a:pt x="113" y="33"/>
                      <a:pt x="114" y="32"/>
                    </a:cubicBezTo>
                    <a:cubicBezTo>
                      <a:pt x="114" y="32"/>
                      <a:pt x="114" y="32"/>
                      <a:pt x="114" y="31"/>
                    </a:cubicBezTo>
                    <a:cubicBezTo>
                      <a:pt x="115" y="31"/>
                      <a:pt x="115" y="31"/>
                      <a:pt x="114" y="30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5" y="28"/>
                      <a:pt x="115" y="29"/>
                      <a:pt x="115" y="29"/>
                    </a:cubicBezTo>
                    <a:cubicBezTo>
                      <a:pt x="116" y="29"/>
                      <a:pt x="116" y="29"/>
                      <a:pt x="116" y="28"/>
                    </a:cubicBezTo>
                    <a:cubicBezTo>
                      <a:pt x="117" y="28"/>
                      <a:pt x="117" y="28"/>
                      <a:pt x="117" y="28"/>
                    </a:cubicBezTo>
                    <a:cubicBezTo>
                      <a:pt x="117" y="28"/>
                      <a:pt x="118" y="27"/>
                      <a:pt x="118" y="27"/>
                    </a:cubicBezTo>
                    <a:cubicBezTo>
                      <a:pt x="118" y="27"/>
                      <a:pt x="118" y="27"/>
                      <a:pt x="118" y="26"/>
                    </a:cubicBezTo>
                    <a:cubicBezTo>
                      <a:pt x="118" y="26"/>
                      <a:pt x="118" y="26"/>
                      <a:pt x="118" y="26"/>
                    </a:cubicBezTo>
                    <a:cubicBezTo>
                      <a:pt x="118" y="26"/>
                      <a:pt x="118" y="26"/>
                      <a:pt x="118" y="26"/>
                    </a:cubicBezTo>
                    <a:cubicBezTo>
                      <a:pt x="119" y="25"/>
                      <a:pt x="118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1" y="25"/>
                      <a:pt x="121" y="25"/>
                      <a:pt x="122" y="25"/>
                    </a:cubicBezTo>
                    <a:cubicBezTo>
                      <a:pt x="122" y="25"/>
                      <a:pt x="122" y="24"/>
                      <a:pt x="122" y="24"/>
                    </a:cubicBezTo>
                    <a:cubicBezTo>
                      <a:pt x="123" y="24"/>
                      <a:pt x="123" y="23"/>
                      <a:pt x="123" y="23"/>
                    </a:cubicBezTo>
                    <a:cubicBezTo>
                      <a:pt x="124" y="23"/>
                      <a:pt x="124" y="22"/>
                      <a:pt x="125" y="22"/>
                    </a:cubicBezTo>
                    <a:cubicBezTo>
                      <a:pt x="125" y="22"/>
                      <a:pt x="125" y="22"/>
                      <a:pt x="126" y="22"/>
                    </a:cubicBezTo>
                    <a:cubicBezTo>
                      <a:pt x="126" y="22"/>
                      <a:pt x="126" y="22"/>
                      <a:pt x="127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8" y="22"/>
                      <a:pt x="128" y="23"/>
                      <a:pt x="129" y="22"/>
                    </a:cubicBezTo>
                    <a:cubicBezTo>
                      <a:pt x="129" y="22"/>
                      <a:pt x="129" y="22"/>
                      <a:pt x="129" y="22"/>
                    </a:cubicBezTo>
                    <a:cubicBezTo>
                      <a:pt x="130" y="21"/>
                      <a:pt x="130" y="21"/>
                      <a:pt x="129" y="21"/>
                    </a:cubicBezTo>
                    <a:cubicBezTo>
                      <a:pt x="129" y="20"/>
                      <a:pt x="129" y="20"/>
                      <a:pt x="129" y="20"/>
                    </a:cubicBezTo>
                    <a:cubicBezTo>
                      <a:pt x="128" y="20"/>
                      <a:pt x="129" y="21"/>
                      <a:pt x="128" y="21"/>
                    </a:cubicBezTo>
                    <a:cubicBezTo>
                      <a:pt x="128" y="21"/>
                      <a:pt x="128" y="21"/>
                      <a:pt x="128" y="20"/>
                    </a:cubicBezTo>
                    <a:cubicBezTo>
                      <a:pt x="127" y="20"/>
                      <a:pt x="127" y="20"/>
                      <a:pt x="127" y="19"/>
                    </a:cubicBezTo>
                    <a:cubicBezTo>
                      <a:pt x="128" y="19"/>
                      <a:pt x="128" y="19"/>
                      <a:pt x="128" y="19"/>
                    </a:cubicBezTo>
                    <a:cubicBezTo>
                      <a:pt x="128" y="19"/>
                      <a:pt x="128" y="19"/>
                      <a:pt x="128" y="18"/>
                    </a:cubicBezTo>
                    <a:cubicBezTo>
                      <a:pt x="128" y="18"/>
                      <a:pt x="128" y="18"/>
                      <a:pt x="129" y="18"/>
                    </a:cubicBezTo>
                    <a:cubicBezTo>
                      <a:pt x="129" y="18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30" y="17"/>
                      <a:pt x="130" y="16"/>
                      <a:pt x="130" y="16"/>
                    </a:cubicBezTo>
                    <a:cubicBezTo>
                      <a:pt x="130" y="16"/>
                      <a:pt x="130" y="16"/>
                      <a:pt x="131" y="16"/>
                    </a:cubicBezTo>
                    <a:cubicBezTo>
                      <a:pt x="131" y="15"/>
                      <a:pt x="131" y="16"/>
                      <a:pt x="132" y="15"/>
                    </a:cubicBezTo>
                    <a:cubicBezTo>
                      <a:pt x="132" y="15"/>
                      <a:pt x="133" y="15"/>
                      <a:pt x="133" y="15"/>
                    </a:cubicBezTo>
                    <a:cubicBezTo>
                      <a:pt x="133" y="15"/>
                      <a:pt x="134" y="15"/>
                      <a:pt x="134" y="15"/>
                    </a:cubicBezTo>
                    <a:cubicBezTo>
                      <a:pt x="134" y="15"/>
                      <a:pt x="134" y="14"/>
                      <a:pt x="134" y="14"/>
                    </a:cubicBezTo>
                    <a:cubicBezTo>
                      <a:pt x="134" y="14"/>
                      <a:pt x="135" y="14"/>
                      <a:pt x="135" y="14"/>
                    </a:cubicBezTo>
                    <a:cubicBezTo>
                      <a:pt x="136" y="14"/>
                      <a:pt x="136" y="14"/>
                      <a:pt x="136" y="14"/>
                    </a:cubicBezTo>
                    <a:cubicBezTo>
                      <a:pt x="137" y="14"/>
                      <a:pt x="137" y="14"/>
                      <a:pt x="137" y="13"/>
                    </a:cubicBezTo>
                    <a:cubicBezTo>
                      <a:pt x="137" y="13"/>
                      <a:pt x="138" y="13"/>
                      <a:pt x="138" y="13"/>
                    </a:cubicBezTo>
                    <a:cubicBezTo>
                      <a:pt x="138" y="13"/>
                      <a:pt x="138" y="13"/>
                      <a:pt x="138" y="13"/>
                    </a:cubicBezTo>
                    <a:cubicBezTo>
                      <a:pt x="138" y="13"/>
                      <a:pt x="138" y="13"/>
                      <a:pt x="138" y="13"/>
                    </a:cubicBezTo>
                    <a:cubicBezTo>
                      <a:pt x="138" y="12"/>
                      <a:pt x="138" y="12"/>
                      <a:pt x="138" y="11"/>
                    </a:cubicBezTo>
                    <a:cubicBezTo>
                      <a:pt x="138" y="11"/>
                      <a:pt x="137" y="11"/>
                      <a:pt x="137" y="10"/>
                    </a:cubicBezTo>
                    <a:cubicBezTo>
                      <a:pt x="137" y="10"/>
                      <a:pt x="137" y="10"/>
                      <a:pt x="137" y="9"/>
                    </a:cubicBezTo>
                    <a:cubicBezTo>
                      <a:pt x="138" y="9"/>
                      <a:pt x="138" y="8"/>
                      <a:pt x="138" y="8"/>
                    </a:cubicBezTo>
                    <a:cubicBezTo>
                      <a:pt x="138" y="7"/>
                      <a:pt x="139" y="7"/>
                      <a:pt x="138" y="6"/>
                    </a:cubicBezTo>
                    <a:cubicBezTo>
                      <a:pt x="138" y="6"/>
                      <a:pt x="138" y="6"/>
                      <a:pt x="137" y="6"/>
                    </a:cubicBezTo>
                    <a:cubicBezTo>
                      <a:pt x="137" y="6"/>
                      <a:pt x="137" y="6"/>
                      <a:pt x="136" y="6"/>
                    </a:cubicBezTo>
                    <a:cubicBezTo>
                      <a:pt x="136" y="6"/>
                      <a:pt x="136" y="6"/>
                      <a:pt x="136" y="6"/>
                    </a:cubicBezTo>
                    <a:cubicBezTo>
                      <a:pt x="135" y="6"/>
                      <a:pt x="135" y="6"/>
                      <a:pt x="135" y="6"/>
                    </a:cubicBezTo>
                    <a:cubicBezTo>
                      <a:pt x="134" y="6"/>
                      <a:pt x="134" y="7"/>
                      <a:pt x="133" y="7"/>
                    </a:cubicBezTo>
                    <a:cubicBezTo>
                      <a:pt x="133" y="8"/>
                      <a:pt x="133" y="8"/>
                      <a:pt x="132" y="8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2" y="10"/>
                      <a:pt x="131" y="10"/>
                      <a:pt x="131" y="11"/>
                    </a:cubicBezTo>
                    <a:cubicBezTo>
                      <a:pt x="131" y="11"/>
                      <a:pt x="130" y="11"/>
                      <a:pt x="130" y="11"/>
                    </a:cubicBezTo>
                    <a:cubicBezTo>
                      <a:pt x="130" y="12"/>
                      <a:pt x="129" y="11"/>
                      <a:pt x="129" y="11"/>
                    </a:cubicBezTo>
                    <a:cubicBezTo>
                      <a:pt x="129" y="11"/>
                      <a:pt x="129" y="12"/>
                      <a:pt x="128" y="12"/>
                    </a:cubicBezTo>
                    <a:cubicBezTo>
                      <a:pt x="128" y="12"/>
                      <a:pt x="128" y="13"/>
                      <a:pt x="127" y="13"/>
                    </a:cubicBezTo>
                    <a:cubicBezTo>
                      <a:pt x="127" y="13"/>
                      <a:pt x="127" y="12"/>
                      <a:pt x="126" y="12"/>
                    </a:cubicBezTo>
                    <a:cubicBezTo>
                      <a:pt x="126" y="12"/>
                      <a:pt x="125" y="13"/>
                      <a:pt x="125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3" y="13"/>
                      <a:pt x="123" y="13"/>
                      <a:pt x="122" y="13"/>
                    </a:cubicBezTo>
                    <a:cubicBezTo>
                      <a:pt x="121" y="13"/>
                      <a:pt x="121" y="13"/>
                      <a:pt x="120" y="13"/>
                    </a:cubicBezTo>
                    <a:cubicBezTo>
                      <a:pt x="120" y="13"/>
                      <a:pt x="120" y="13"/>
                      <a:pt x="119" y="13"/>
                    </a:cubicBezTo>
                    <a:cubicBezTo>
                      <a:pt x="119" y="13"/>
                      <a:pt x="119" y="13"/>
                      <a:pt x="118" y="13"/>
                    </a:cubicBezTo>
                    <a:cubicBezTo>
                      <a:pt x="118" y="14"/>
                      <a:pt x="117" y="14"/>
                      <a:pt x="117" y="14"/>
                    </a:cubicBezTo>
                    <a:cubicBezTo>
                      <a:pt x="117" y="14"/>
                      <a:pt x="117" y="14"/>
                      <a:pt x="117" y="14"/>
                    </a:cubicBezTo>
                    <a:cubicBezTo>
                      <a:pt x="117" y="14"/>
                      <a:pt x="116" y="14"/>
                      <a:pt x="116" y="14"/>
                    </a:cubicBezTo>
                    <a:cubicBezTo>
                      <a:pt x="116" y="15"/>
                      <a:pt x="116" y="15"/>
                      <a:pt x="115" y="15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4" y="15"/>
                      <a:pt x="114" y="15"/>
                      <a:pt x="114" y="15"/>
                    </a:cubicBezTo>
                    <a:cubicBezTo>
                      <a:pt x="114" y="15"/>
                      <a:pt x="114" y="15"/>
                      <a:pt x="113" y="15"/>
                    </a:cubicBezTo>
                    <a:cubicBezTo>
                      <a:pt x="113" y="15"/>
                      <a:pt x="113" y="15"/>
                      <a:pt x="113" y="15"/>
                    </a:cubicBezTo>
                    <a:cubicBezTo>
                      <a:pt x="112" y="15"/>
                      <a:pt x="112" y="15"/>
                      <a:pt x="111" y="15"/>
                    </a:cubicBezTo>
                    <a:cubicBezTo>
                      <a:pt x="111" y="15"/>
                      <a:pt x="111" y="16"/>
                      <a:pt x="110" y="16"/>
                    </a:cubicBezTo>
                    <a:cubicBezTo>
                      <a:pt x="110" y="16"/>
                      <a:pt x="109" y="16"/>
                      <a:pt x="109" y="16"/>
                    </a:cubicBezTo>
                    <a:cubicBezTo>
                      <a:pt x="109" y="16"/>
                      <a:pt x="108" y="16"/>
                      <a:pt x="108" y="16"/>
                    </a:cubicBezTo>
                    <a:cubicBezTo>
                      <a:pt x="108" y="17"/>
                      <a:pt x="108" y="17"/>
                      <a:pt x="108" y="17"/>
                    </a:cubicBezTo>
                    <a:cubicBezTo>
                      <a:pt x="108" y="17"/>
                      <a:pt x="108" y="17"/>
                      <a:pt x="108" y="18"/>
                    </a:cubicBezTo>
                    <a:cubicBezTo>
                      <a:pt x="108" y="18"/>
                      <a:pt x="108" y="18"/>
                      <a:pt x="108" y="18"/>
                    </a:cubicBezTo>
                    <a:cubicBezTo>
                      <a:pt x="108" y="18"/>
                      <a:pt x="108" y="18"/>
                      <a:pt x="108" y="18"/>
                    </a:cubicBezTo>
                    <a:cubicBezTo>
                      <a:pt x="107" y="18"/>
                      <a:pt x="107" y="18"/>
                      <a:pt x="107" y="18"/>
                    </a:cubicBezTo>
                    <a:cubicBezTo>
                      <a:pt x="107" y="19"/>
                      <a:pt x="106" y="19"/>
                      <a:pt x="106" y="19"/>
                    </a:cubicBezTo>
                    <a:cubicBezTo>
                      <a:pt x="106" y="19"/>
                      <a:pt x="106" y="19"/>
                      <a:pt x="105" y="19"/>
                    </a:cubicBezTo>
                    <a:cubicBezTo>
                      <a:pt x="105" y="19"/>
                      <a:pt x="105" y="19"/>
                      <a:pt x="104" y="19"/>
                    </a:cubicBezTo>
                    <a:cubicBezTo>
                      <a:pt x="104" y="19"/>
                      <a:pt x="104" y="19"/>
                      <a:pt x="103" y="19"/>
                    </a:cubicBezTo>
                    <a:cubicBezTo>
                      <a:pt x="103" y="19"/>
                      <a:pt x="103" y="19"/>
                      <a:pt x="103" y="19"/>
                    </a:cubicBezTo>
                    <a:cubicBezTo>
                      <a:pt x="102" y="19"/>
                      <a:pt x="102" y="20"/>
                      <a:pt x="102" y="20"/>
                    </a:cubicBezTo>
                    <a:cubicBezTo>
                      <a:pt x="102" y="20"/>
                      <a:pt x="102" y="20"/>
                      <a:pt x="101" y="20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100" y="20"/>
                      <a:pt x="100" y="21"/>
                      <a:pt x="100" y="21"/>
                    </a:cubicBezTo>
                    <a:cubicBezTo>
                      <a:pt x="100" y="21"/>
                      <a:pt x="100" y="21"/>
                      <a:pt x="99" y="21"/>
                    </a:cubicBezTo>
                    <a:cubicBezTo>
                      <a:pt x="99" y="21"/>
                      <a:pt x="99" y="21"/>
                      <a:pt x="99" y="21"/>
                    </a:cubicBezTo>
                    <a:cubicBezTo>
                      <a:pt x="98" y="21"/>
                      <a:pt x="98" y="22"/>
                      <a:pt x="98" y="22"/>
                    </a:cubicBezTo>
                    <a:cubicBezTo>
                      <a:pt x="98" y="22"/>
                      <a:pt x="98" y="22"/>
                      <a:pt x="98" y="22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19"/>
                      <a:pt x="100" y="20"/>
                      <a:pt x="100" y="20"/>
                    </a:cubicBezTo>
                    <a:cubicBezTo>
                      <a:pt x="100" y="19"/>
                      <a:pt x="100" y="19"/>
                      <a:pt x="101" y="19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3" y="17"/>
                    </a:cubicBezTo>
                    <a:cubicBezTo>
                      <a:pt x="103" y="17"/>
                      <a:pt x="103" y="16"/>
                      <a:pt x="103" y="16"/>
                    </a:cubicBezTo>
                    <a:cubicBezTo>
                      <a:pt x="104" y="16"/>
                      <a:pt x="104" y="16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4"/>
                      <a:pt x="104" y="14"/>
                      <a:pt x="105" y="14"/>
                    </a:cubicBezTo>
                    <a:cubicBezTo>
                      <a:pt x="105" y="14"/>
                      <a:pt x="105" y="14"/>
                      <a:pt x="105" y="13"/>
                    </a:cubicBezTo>
                    <a:cubicBezTo>
                      <a:pt x="106" y="13"/>
                      <a:pt x="105" y="13"/>
                      <a:pt x="105" y="13"/>
                    </a:cubicBezTo>
                    <a:cubicBezTo>
                      <a:pt x="105" y="12"/>
                      <a:pt x="105" y="12"/>
                      <a:pt x="105" y="12"/>
                    </a:cubicBezTo>
                    <a:cubicBezTo>
                      <a:pt x="106" y="11"/>
                      <a:pt x="106" y="11"/>
                      <a:pt x="106" y="12"/>
                    </a:cubicBezTo>
                    <a:cubicBezTo>
                      <a:pt x="107" y="12"/>
                      <a:pt x="107" y="12"/>
                      <a:pt x="107" y="13"/>
                    </a:cubicBezTo>
                    <a:cubicBezTo>
                      <a:pt x="107" y="13"/>
                      <a:pt x="107" y="13"/>
                      <a:pt x="108" y="13"/>
                    </a:cubicBezTo>
                    <a:cubicBezTo>
                      <a:pt x="108" y="13"/>
                      <a:pt x="108" y="13"/>
                      <a:pt x="109" y="13"/>
                    </a:cubicBezTo>
                    <a:cubicBezTo>
                      <a:pt x="109" y="13"/>
                      <a:pt x="109" y="13"/>
                      <a:pt x="109" y="12"/>
                    </a:cubicBezTo>
                    <a:cubicBezTo>
                      <a:pt x="109" y="12"/>
                      <a:pt x="109" y="11"/>
                      <a:pt x="109" y="11"/>
                    </a:cubicBezTo>
                    <a:cubicBezTo>
                      <a:pt x="109" y="10"/>
                      <a:pt x="108" y="10"/>
                      <a:pt x="108" y="10"/>
                    </a:cubicBezTo>
                    <a:cubicBezTo>
                      <a:pt x="108" y="10"/>
                      <a:pt x="107" y="9"/>
                      <a:pt x="107" y="9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5" y="9"/>
                      <a:pt x="105" y="9"/>
                      <a:pt x="104" y="9"/>
                    </a:cubicBezTo>
                    <a:cubicBezTo>
                      <a:pt x="104" y="9"/>
                      <a:pt x="103" y="9"/>
                      <a:pt x="103" y="9"/>
                    </a:cubicBezTo>
                    <a:cubicBezTo>
                      <a:pt x="102" y="9"/>
                      <a:pt x="102" y="8"/>
                      <a:pt x="102" y="8"/>
                    </a:cubicBezTo>
                    <a:cubicBezTo>
                      <a:pt x="101" y="9"/>
                      <a:pt x="102" y="9"/>
                      <a:pt x="101" y="9"/>
                    </a:cubicBezTo>
                    <a:cubicBezTo>
                      <a:pt x="101" y="9"/>
                      <a:pt x="101" y="9"/>
                      <a:pt x="101" y="9"/>
                    </a:cubicBezTo>
                    <a:cubicBezTo>
                      <a:pt x="101" y="9"/>
                      <a:pt x="101" y="9"/>
                      <a:pt x="101" y="8"/>
                    </a:cubicBezTo>
                    <a:cubicBezTo>
                      <a:pt x="101" y="8"/>
                      <a:pt x="101" y="8"/>
                      <a:pt x="101" y="8"/>
                    </a:cubicBezTo>
                    <a:cubicBezTo>
                      <a:pt x="101" y="8"/>
                      <a:pt x="101" y="8"/>
                      <a:pt x="101" y="8"/>
                    </a:cubicBezTo>
                    <a:cubicBezTo>
                      <a:pt x="101" y="7"/>
                      <a:pt x="101" y="7"/>
                      <a:pt x="101" y="7"/>
                    </a:cubicBezTo>
                    <a:cubicBezTo>
                      <a:pt x="101" y="6"/>
                      <a:pt x="100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4"/>
                      <a:pt x="101" y="4"/>
                    </a:cubicBezTo>
                    <a:cubicBezTo>
                      <a:pt x="101" y="4"/>
                      <a:pt x="100" y="4"/>
                      <a:pt x="100" y="4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99" y="3"/>
                      <a:pt x="99" y="4"/>
                      <a:pt x="99" y="3"/>
                    </a:cubicBezTo>
                    <a:cubicBezTo>
                      <a:pt x="98" y="3"/>
                      <a:pt x="99" y="3"/>
                      <a:pt x="99" y="2"/>
                    </a:cubicBezTo>
                    <a:cubicBezTo>
                      <a:pt x="99" y="2"/>
                      <a:pt x="99" y="2"/>
                      <a:pt x="98" y="2"/>
                    </a:cubicBezTo>
                    <a:cubicBezTo>
                      <a:pt x="98" y="1"/>
                      <a:pt x="98" y="2"/>
                      <a:pt x="97" y="2"/>
                    </a:cubicBezTo>
                    <a:cubicBezTo>
                      <a:pt x="97" y="2"/>
                      <a:pt x="97" y="2"/>
                      <a:pt x="97" y="2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6" y="1"/>
                      <a:pt x="95" y="1"/>
                      <a:pt x="95" y="2"/>
                    </a:cubicBezTo>
                    <a:cubicBezTo>
                      <a:pt x="95" y="2"/>
                      <a:pt x="95" y="2"/>
                      <a:pt x="95" y="2"/>
                    </a:cubicBezTo>
                    <a:cubicBezTo>
                      <a:pt x="95" y="2"/>
                      <a:pt x="95" y="2"/>
                      <a:pt x="94" y="2"/>
                    </a:cubicBezTo>
                    <a:cubicBezTo>
                      <a:pt x="94" y="2"/>
                      <a:pt x="94" y="3"/>
                      <a:pt x="94" y="3"/>
                    </a:cubicBezTo>
                    <a:cubicBezTo>
                      <a:pt x="93" y="3"/>
                      <a:pt x="93" y="2"/>
                      <a:pt x="93" y="2"/>
                    </a:cubicBezTo>
                    <a:cubicBezTo>
                      <a:pt x="93" y="3"/>
                      <a:pt x="93" y="3"/>
                      <a:pt x="92" y="3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1" y="4"/>
                      <a:pt x="91" y="4"/>
                      <a:pt x="91" y="4"/>
                    </a:cubicBezTo>
                    <a:cubicBezTo>
                      <a:pt x="91" y="4"/>
                      <a:pt x="90" y="4"/>
                      <a:pt x="90" y="4"/>
                    </a:cubicBezTo>
                    <a:cubicBezTo>
                      <a:pt x="90" y="4"/>
                      <a:pt x="90" y="4"/>
                      <a:pt x="90" y="4"/>
                    </a:cubicBezTo>
                    <a:cubicBezTo>
                      <a:pt x="90" y="4"/>
                      <a:pt x="90" y="4"/>
                      <a:pt x="89" y="3"/>
                    </a:cubicBezTo>
                    <a:cubicBezTo>
                      <a:pt x="89" y="3"/>
                      <a:pt x="89" y="3"/>
                      <a:pt x="88" y="3"/>
                    </a:cubicBezTo>
                    <a:cubicBezTo>
                      <a:pt x="88" y="3"/>
                      <a:pt x="88" y="3"/>
                      <a:pt x="88" y="3"/>
                    </a:cubicBezTo>
                    <a:cubicBezTo>
                      <a:pt x="87" y="3"/>
                      <a:pt x="87" y="4"/>
                      <a:pt x="87" y="4"/>
                    </a:cubicBezTo>
                    <a:cubicBezTo>
                      <a:pt x="87" y="4"/>
                      <a:pt x="87" y="4"/>
                      <a:pt x="86" y="4"/>
                    </a:cubicBezTo>
                    <a:cubicBezTo>
                      <a:pt x="86" y="4"/>
                      <a:pt x="86" y="3"/>
                      <a:pt x="85" y="3"/>
                    </a:cubicBezTo>
                    <a:cubicBezTo>
                      <a:pt x="85" y="3"/>
                      <a:pt x="85" y="3"/>
                      <a:pt x="85" y="3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3" y="2"/>
                      <a:pt x="83" y="2"/>
                      <a:pt x="83" y="2"/>
                    </a:cubicBezTo>
                    <a:cubicBezTo>
                      <a:pt x="82" y="2"/>
                      <a:pt x="82" y="2"/>
                      <a:pt x="82" y="2"/>
                    </a:cubicBezTo>
                    <a:cubicBezTo>
                      <a:pt x="82" y="2"/>
                      <a:pt x="82" y="2"/>
                      <a:pt x="81" y="2"/>
                    </a:cubicBezTo>
                    <a:cubicBezTo>
                      <a:pt x="81" y="2"/>
                      <a:pt x="81" y="3"/>
                      <a:pt x="81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80" y="2"/>
                      <a:pt x="81" y="2"/>
                      <a:pt x="81" y="1"/>
                    </a:cubicBezTo>
                    <a:cubicBezTo>
                      <a:pt x="81" y="1"/>
                      <a:pt x="81" y="0"/>
                      <a:pt x="8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79" y="1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1"/>
                      <a:pt x="18" y="2"/>
                      <a:pt x="18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4"/>
                      <a:pt x="14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6"/>
                      <a:pt x="12" y="6"/>
                      <a:pt x="12" y="6"/>
                    </a:cubicBezTo>
                    <a:cubicBezTo>
                      <a:pt x="12" y="7"/>
                      <a:pt x="12" y="7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9"/>
                      <a:pt x="10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10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8" y="13"/>
                      <a:pt x="8" y="14"/>
                      <a:pt x="7" y="14"/>
                    </a:cubicBezTo>
                    <a:cubicBezTo>
                      <a:pt x="7" y="15"/>
                      <a:pt x="6" y="15"/>
                      <a:pt x="6" y="15"/>
                    </a:cubicBezTo>
                    <a:cubicBezTo>
                      <a:pt x="6" y="15"/>
                      <a:pt x="6" y="16"/>
                      <a:pt x="5" y="16"/>
                    </a:cubicBezTo>
                    <a:cubicBezTo>
                      <a:pt x="5" y="17"/>
                      <a:pt x="5" y="17"/>
                      <a:pt x="4" y="17"/>
                    </a:cubicBezTo>
                    <a:cubicBezTo>
                      <a:pt x="4" y="17"/>
                      <a:pt x="4" y="17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1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5"/>
                    </a:cubicBezTo>
                    <a:cubicBezTo>
                      <a:pt x="0" y="35"/>
                      <a:pt x="0" y="35"/>
                      <a:pt x="1" y="35"/>
                    </a:cubicBezTo>
                    <a:cubicBezTo>
                      <a:pt x="1" y="36"/>
                      <a:pt x="1" y="35"/>
                      <a:pt x="1" y="36"/>
                    </a:cubicBezTo>
                    <a:cubicBezTo>
                      <a:pt x="2" y="36"/>
                      <a:pt x="1" y="36"/>
                      <a:pt x="1" y="36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38"/>
                      <a:pt x="1" y="39"/>
                    </a:cubicBezTo>
                    <a:cubicBezTo>
                      <a:pt x="1" y="39"/>
                      <a:pt x="1" y="39"/>
                      <a:pt x="1" y="40"/>
                    </a:cubicBezTo>
                    <a:cubicBezTo>
                      <a:pt x="1" y="40"/>
                      <a:pt x="2" y="41"/>
                      <a:pt x="2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4" y="43"/>
                      <a:pt x="4" y="44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5"/>
                      <a:pt x="7" y="45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10" y="48"/>
                      <a:pt x="11" y="48"/>
                      <a:pt x="12" y="48"/>
                    </a:cubicBezTo>
                    <a:cubicBezTo>
                      <a:pt x="12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4" y="48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4" y="49"/>
                      <a:pt x="14" y="49"/>
                      <a:pt x="14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50"/>
                      <a:pt x="16" y="49"/>
                      <a:pt x="16" y="50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8" y="51"/>
                      <a:pt x="18" y="51"/>
                    </a:cubicBezTo>
                    <a:cubicBezTo>
                      <a:pt x="18" y="51"/>
                      <a:pt x="19" y="51"/>
                      <a:pt x="19" y="51"/>
                    </a:cubicBezTo>
                    <a:cubicBezTo>
                      <a:pt x="20" y="51"/>
                      <a:pt x="20" y="52"/>
                      <a:pt x="20" y="52"/>
                    </a:cubicBezTo>
                    <a:cubicBezTo>
                      <a:pt x="21" y="52"/>
                      <a:pt x="21" y="52"/>
                      <a:pt x="21" y="5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38" name="Freeform 437"/>
              <p:cNvSpPr>
                <a:spLocks/>
              </p:cNvSpPr>
              <p:nvPr/>
            </p:nvSpPr>
            <p:spPr bwMode="auto">
              <a:xfrm>
                <a:off x="555626" y="1227139"/>
                <a:ext cx="31750" cy="22225"/>
              </a:xfrm>
              <a:custGeom>
                <a:avLst/>
                <a:gdLst>
                  <a:gd name="T0" fmla="*/ 0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  <a:gd name="T6" fmla="*/ 3 w 3"/>
                  <a:gd name="T7" fmla="*/ 1 h 2"/>
                  <a:gd name="T8" fmla="*/ 3 w 3"/>
                  <a:gd name="T9" fmla="*/ 0 h 2"/>
                  <a:gd name="T10" fmla="*/ 2 w 3"/>
                  <a:gd name="T11" fmla="*/ 0 h 2"/>
                  <a:gd name="T12" fmla="*/ 2 w 3"/>
                  <a:gd name="T13" fmla="*/ 0 h 2"/>
                  <a:gd name="T14" fmla="*/ 1 w 3"/>
                  <a:gd name="T15" fmla="*/ 0 h 2"/>
                  <a:gd name="T16" fmla="*/ 0 w 3"/>
                  <a:gd name="T17" fmla="*/ 0 h 2"/>
                  <a:gd name="T18" fmla="*/ 0 w 3"/>
                  <a:gd name="T19" fmla="*/ 1 h 2"/>
                  <a:gd name="T20" fmla="*/ 0 w 3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39" name="Freeform 438"/>
              <p:cNvSpPr>
                <a:spLocks/>
              </p:cNvSpPr>
              <p:nvPr/>
            </p:nvSpPr>
            <p:spPr bwMode="auto">
              <a:xfrm>
                <a:off x="415926" y="1377951"/>
                <a:ext cx="53975" cy="33338"/>
              </a:xfrm>
              <a:custGeom>
                <a:avLst/>
                <a:gdLst>
                  <a:gd name="T0" fmla="*/ 3 w 5"/>
                  <a:gd name="T1" fmla="*/ 0 h 3"/>
                  <a:gd name="T2" fmla="*/ 2 w 5"/>
                  <a:gd name="T3" fmla="*/ 0 h 3"/>
                  <a:gd name="T4" fmla="*/ 1 w 5"/>
                  <a:gd name="T5" fmla="*/ 1 h 3"/>
                  <a:gd name="T6" fmla="*/ 0 w 5"/>
                  <a:gd name="T7" fmla="*/ 1 h 3"/>
                  <a:gd name="T8" fmla="*/ 1 w 5"/>
                  <a:gd name="T9" fmla="*/ 2 h 3"/>
                  <a:gd name="T10" fmla="*/ 1 w 5"/>
                  <a:gd name="T11" fmla="*/ 3 h 3"/>
                  <a:gd name="T12" fmla="*/ 2 w 5"/>
                  <a:gd name="T13" fmla="*/ 2 h 3"/>
                  <a:gd name="T14" fmla="*/ 3 w 5"/>
                  <a:gd name="T15" fmla="*/ 2 h 3"/>
                  <a:gd name="T16" fmla="*/ 4 w 5"/>
                  <a:gd name="T17" fmla="*/ 1 h 3"/>
                  <a:gd name="T18" fmla="*/ 5 w 5"/>
                  <a:gd name="T19" fmla="*/ 1 h 3"/>
                  <a:gd name="T20" fmla="*/ 5 w 5"/>
                  <a:gd name="T21" fmla="*/ 0 h 3"/>
                  <a:gd name="T22" fmla="*/ 3 w 5"/>
                  <a:gd name="T2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3">
                    <a:moveTo>
                      <a:pt x="3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40" name="Freeform 439"/>
              <p:cNvSpPr>
                <a:spLocks/>
              </p:cNvSpPr>
              <p:nvPr/>
            </p:nvSpPr>
            <p:spPr bwMode="auto">
              <a:xfrm>
                <a:off x="1171576" y="1346201"/>
                <a:ext cx="31750" cy="53975"/>
              </a:xfrm>
              <a:custGeom>
                <a:avLst/>
                <a:gdLst>
                  <a:gd name="T0" fmla="*/ 1 w 3"/>
                  <a:gd name="T1" fmla="*/ 5 h 5"/>
                  <a:gd name="T2" fmla="*/ 2 w 3"/>
                  <a:gd name="T3" fmla="*/ 3 h 5"/>
                  <a:gd name="T4" fmla="*/ 2 w 3"/>
                  <a:gd name="T5" fmla="*/ 3 h 5"/>
                  <a:gd name="T6" fmla="*/ 3 w 3"/>
                  <a:gd name="T7" fmla="*/ 2 h 5"/>
                  <a:gd name="T8" fmla="*/ 3 w 3"/>
                  <a:gd name="T9" fmla="*/ 1 h 5"/>
                  <a:gd name="T10" fmla="*/ 3 w 3"/>
                  <a:gd name="T11" fmla="*/ 1 h 5"/>
                  <a:gd name="T12" fmla="*/ 2 w 3"/>
                  <a:gd name="T13" fmla="*/ 0 h 5"/>
                  <a:gd name="T14" fmla="*/ 2 w 3"/>
                  <a:gd name="T15" fmla="*/ 0 h 5"/>
                  <a:gd name="T16" fmla="*/ 1 w 3"/>
                  <a:gd name="T17" fmla="*/ 1 h 5"/>
                  <a:gd name="T18" fmla="*/ 1 w 3"/>
                  <a:gd name="T19" fmla="*/ 2 h 5"/>
                  <a:gd name="T20" fmla="*/ 0 w 3"/>
                  <a:gd name="T21" fmla="*/ 2 h 5"/>
                  <a:gd name="T22" fmla="*/ 1 w 3"/>
                  <a:gd name="T23" fmla="*/ 3 h 5"/>
                  <a:gd name="T24" fmla="*/ 1 w 3"/>
                  <a:gd name="T25" fmla="*/ 4 h 5"/>
                  <a:gd name="T26" fmla="*/ 1 w 3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5">
                    <a:moveTo>
                      <a:pt x="1" y="5"/>
                    </a:moveTo>
                    <a:cubicBezTo>
                      <a:pt x="1" y="5"/>
                      <a:pt x="2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41" name="Freeform 440"/>
              <p:cNvSpPr>
                <a:spLocks/>
              </p:cNvSpPr>
              <p:nvPr/>
            </p:nvSpPr>
            <p:spPr bwMode="auto">
              <a:xfrm>
                <a:off x="1181101" y="1323976"/>
                <a:ext cx="33338" cy="22225"/>
              </a:xfrm>
              <a:custGeom>
                <a:avLst/>
                <a:gdLst>
                  <a:gd name="T0" fmla="*/ 3 w 3"/>
                  <a:gd name="T1" fmla="*/ 1 h 2"/>
                  <a:gd name="T2" fmla="*/ 3 w 3"/>
                  <a:gd name="T3" fmla="*/ 0 h 2"/>
                  <a:gd name="T4" fmla="*/ 3 w 3"/>
                  <a:gd name="T5" fmla="*/ 0 h 2"/>
                  <a:gd name="T6" fmla="*/ 2 w 3"/>
                  <a:gd name="T7" fmla="*/ 0 h 2"/>
                  <a:gd name="T8" fmla="*/ 1 w 3"/>
                  <a:gd name="T9" fmla="*/ 0 h 2"/>
                  <a:gd name="T10" fmla="*/ 0 w 3"/>
                  <a:gd name="T11" fmla="*/ 1 h 2"/>
                  <a:gd name="T12" fmla="*/ 0 w 3"/>
                  <a:gd name="T13" fmla="*/ 2 h 2"/>
                  <a:gd name="T14" fmla="*/ 0 w 3"/>
                  <a:gd name="T15" fmla="*/ 2 h 2"/>
                  <a:gd name="T16" fmla="*/ 1 w 3"/>
                  <a:gd name="T17" fmla="*/ 2 h 2"/>
                  <a:gd name="T18" fmla="*/ 2 w 3"/>
                  <a:gd name="T19" fmla="*/ 2 h 2"/>
                  <a:gd name="T20" fmla="*/ 3 w 3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3" y="1"/>
                    </a:move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42" name="Freeform 441"/>
              <p:cNvSpPr>
                <a:spLocks/>
              </p:cNvSpPr>
              <p:nvPr/>
            </p:nvSpPr>
            <p:spPr bwMode="auto">
              <a:xfrm>
                <a:off x="771526" y="1292226"/>
                <a:ext cx="31750" cy="31750"/>
              </a:xfrm>
              <a:custGeom>
                <a:avLst/>
                <a:gdLst>
                  <a:gd name="T0" fmla="*/ 2 w 3"/>
                  <a:gd name="T1" fmla="*/ 0 h 3"/>
                  <a:gd name="T2" fmla="*/ 1 w 3"/>
                  <a:gd name="T3" fmla="*/ 1 h 3"/>
                  <a:gd name="T4" fmla="*/ 0 w 3"/>
                  <a:gd name="T5" fmla="*/ 1 h 3"/>
                  <a:gd name="T6" fmla="*/ 0 w 3"/>
                  <a:gd name="T7" fmla="*/ 3 h 3"/>
                  <a:gd name="T8" fmla="*/ 1 w 3"/>
                  <a:gd name="T9" fmla="*/ 2 h 3"/>
                  <a:gd name="T10" fmla="*/ 2 w 3"/>
                  <a:gd name="T11" fmla="*/ 2 h 3"/>
                  <a:gd name="T12" fmla="*/ 2 w 3"/>
                  <a:gd name="T13" fmla="*/ 2 h 3"/>
                  <a:gd name="T14" fmla="*/ 3 w 3"/>
                  <a:gd name="T15" fmla="*/ 1 h 3"/>
                  <a:gd name="T16" fmla="*/ 3 w 3"/>
                  <a:gd name="T17" fmla="*/ 1 h 3"/>
                  <a:gd name="T18" fmla="*/ 2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43" name="Freeform 442"/>
              <p:cNvSpPr>
                <a:spLocks/>
              </p:cNvSpPr>
              <p:nvPr/>
            </p:nvSpPr>
            <p:spPr bwMode="auto">
              <a:xfrm>
                <a:off x="803276" y="1281114"/>
                <a:ext cx="33338" cy="11113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0 h 1"/>
                  <a:gd name="T4" fmla="*/ 1 w 3"/>
                  <a:gd name="T5" fmla="*/ 0 h 1"/>
                  <a:gd name="T6" fmla="*/ 0 w 3"/>
                  <a:gd name="T7" fmla="*/ 0 h 1"/>
                  <a:gd name="T8" fmla="*/ 0 w 3"/>
                  <a:gd name="T9" fmla="*/ 1 h 1"/>
                  <a:gd name="T10" fmla="*/ 1 w 3"/>
                  <a:gd name="T11" fmla="*/ 1 h 1"/>
                  <a:gd name="T12" fmla="*/ 2 w 3"/>
                  <a:gd name="T13" fmla="*/ 1 h 1"/>
                  <a:gd name="T14" fmla="*/ 2 w 3"/>
                  <a:gd name="T15" fmla="*/ 1 h 1"/>
                  <a:gd name="T16" fmla="*/ 2 w 3"/>
                  <a:gd name="T17" fmla="*/ 0 h 1"/>
                  <a:gd name="T18" fmla="*/ 2 w 3"/>
                  <a:gd name="T1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44" name="Freeform 443"/>
              <p:cNvSpPr>
                <a:spLocks/>
              </p:cNvSpPr>
              <p:nvPr/>
            </p:nvSpPr>
            <p:spPr bwMode="auto">
              <a:xfrm>
                <a:off x="2422526" y="2524126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45" name="Freeform 444"/>
              <p:cNvSpPr>
                <a:spLocks/>
              </p:cNvSpPr>
              <p:nvPr/>
            </p:nvSpPr>
            <p:spPr bwMode="auto">
              <a:xfrm>
                <a:off x="2390776" y="2503489"/>
                <a:ext cx="53975" cy="20638"/>
              </a:xfrm>
              <a:custGeom>
                <a:avLst/>
                <a:gdLst>
                  <a:gd name="T0" fmla="*/ 5 w 5"/>
                  <a:gd name="T1" fmla="*/ 1 h 2"/>
                  <a:gd name="T2" fmla="*/ 5 w 5"/>
                  <a:gd name="T3" fmla="*/ 1 h 2"/>
                  <a:gd name="T4" fmla="*/ 3 w 5"/>
                  <a:gd name="T5" fmla="*/ 0 h 2"/>
                  <a:gd name="T6" fmla="*/ 2 w 5"/>
                  <a:gd name="T7" fmla="*/ 0 h 2"/>
                  <a:gd name="T8" fmla="*/ 1 w 5"/>
                  <a:gd name="T9" fmla="*/ 0 h 2"/>
                  <a:gd name="T10" fmla="*/ 0 w 5"/>
                  <a:gd name="T11" fmla="*/ 1 h 2"/>
                  <a:gd name="T12" fmla="*/ 1 w 5"/>
                  <a:gd name="T13" fmla="*/ 2 h 2"/>
                  <a:gd name="T14" fmla="*/ 2 w 5"/>
                  <a:gd name="T15" fmla="*/ 2 h 2"/>
                  <a:gd name="T16" fmla="*/ 2 w 5"/>
                  <a:gd name="T17" fmla="*/ 2 h 2"/>
                  <a:gd name="T18" fmla="*/ 3 w 5"/>
                  <a:gd name="T19" fmla="*/ 2 h 2"/>
                  <a:gd name="T20" fmla="*/ 4 w 5"/>
                  <a:gd name="T21" fmla="*/ 2 h 2"/>
                  <a:gd name="T22" fmla="*/ 5 w 5"/>
                  <a:gd name="T2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5" y="2"/>
                      <a:pt x="5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46" name="Freeform 445"/>
              <p:cNvSpPr>
                <a:spLocks/>
              </p:cNvSpPr>
              <p:nvPr/>
            </p:nvSpPr>
            <p:spPr bwMode="auto">
              <a:xfrm>
                <a:off x="1785939" y="2578101"/>
                <a:ext cx="173038" cy="98425"/>
              </a:xfrm>
              <a:custGeom>
                <a:avLst/>
                <a:gdLst>
                  <a:gd name="T0" fmla="*/ 10 w 16"/>
                  <a:gd name="T1" fmla="*/ 5 h 9"/>
                  <a:gd name="T2" fmla="*/ 11 w 16"/>
                  <a:gd name="T3" fmla="*/ 4 h 9"/>
                  <a:gd name="T4" fmla="*/ 11 w 16"/>
                  <a:gd name="T5" fmla="*/ 5 h 9"/>
                  <a:gd name="T6" fmla="*/ 12 w 16"/>
                  <a:gd name="T7" fmla="*/ 5 h 9"/>
                  <a:gd name="T8" fmla="*/ 13 w 16"/>
                  <a:gd name="T9" fmla="*/ 4 h 9"/>
                  <a:gd name="T10" fmla="*/ 13 w 16"/>
                  <a:gd name="T11" fmla="*/ 4 h 9"/>
                  <a:gd name="T12" fmla="*/ 14 w 16"/>
                  <a:gd name="T13" fmla="*/ 4 h 9"/>
                  <a:gd name="T14" fmla="*/ 15 w 16"/>
                  <a:gd name="T15" fmla="*/ 3 h 9"/>
                  <a:gd name="T16" fmla="*/ 16 w 16"/>
                  <a:gd name="T17" fmla="*/ 3 h 9"/>
                  <a:gd name="T18" fmla="*/ 15 w 16"/>
                  <a:gd name="T19" fmla="*/ 3 h 9"/>
                  <a:gd name="T20" fmla="*/ 13 w 16"/>
                  <a:gd name="T21" fmla="*/ 2 h 9"/>
                  <a:gd name="T22" fmla="*/ 13 w 16"/>
                  <a:gd name="T23" fmla="*/ 1 h 9"/>
                  <a:gd name="T24" fmla="*/ 13 w 16"/>
                  <a:gd name="T25" fmla="*/ 1 h 9"/>
                  <a:gd name="T26" fmla="*/ 12 w 16"/>
                  <a:gd name="T27" fmla="*/ 0 h 9"/>
                  <a:gd name="T28" fmla="*/ 10 w 16"/>
                  <a:gd name="T29" fmla="*/ 1 h 9"/>
                  <a:gd name="T30" fmla="*/ 10 w 16"/>
                  <a:gd name="T31" fmla="*/ 0 h 9"/>
                  <a:gd name="T32" fmla="*/ 8 w 16"/>
                  <a:gd name="T33" fmla="*/ 1 h 9"/>
                  <a:gd name="T34" fmla="*/ 7 w 16"/>
                  <a:gd name="T35" fmla="*/ 1 h 9"/>
                  <a:gd name="T36" fmla="*/ 6 w 16"/>
                  <a:gd name="T37" fmla="*/ 1 h 9"/>
                  <a:gd name="T38" fmla="*/ 4 w 16"/>
                  <a:gd name="T39" fmla="*/ 1 h 9"/>
                  <a:gd name="T40" fmla="*/ 3 w 16"/>
                  <a:gd name="T41" fmla="*/ 1 h 9"/>
                  <a:gd name="T42" fmla="*/ 3 w 16"/>
                  <a:gd name="T43" fmla="*/ 1 h 9"/>
                  <a:gd name="T44" fmla="*/ 1 w 16"/>
                  <a:gd name="T45" fmla="*/ 2 h 9"/>
                  <a:gd name="T46" fmla="*/ 0 w 16"/>
                  <a:gd name="T47" fmla="*/ 3 h 9"/>
                  <a:gd name="T48" fmla="*/ 0 w 16"/>
                  <a:gd name="T49" fmla="*/ 4 h 9"/>
                  <a:gd name="T50" fmla="*/ 0 w 16"/>
                  <a:gd name="T51" fmla="*/ 5 h 9"/>
                  <a:gd name="T52" fmla="*/ 0 w 16"/>
                  <a:gd name="T53" fmla="*/ 5 h 9"/>
                  <a:gd name="T54" fmla="*/ 1 w 16"/>
                  <a:gd name="T55" fmla="*/ 6 h 9"/>
                  <a:gd name="T56" fmla="*/ 2 w 16"/>
                  <a:gd name="T57" fmla="*/ 7 h 9"/>
                  <a:gd name="T58" fmla="*/ 2 w 16"/>
                  <a:gd name="T59" fmla="*/ 7 h 9"/>
                  <a:gd name="T60" fmla="*/ 3 w 16"/>
                  <a:gd name="T61" fmla="*/ 7 h 9"/>
                  <a:gd name="T62" fmla="*/ 3 w 16"/>
                  <a:gd name="T63" fmla="*/ 7 h 9"/>
                  <a:gd name="T64" fmla="*/ 3 w 16"/>
                  <a:gd name="T65" fmla="*/ 8 h 9"/>
                  <a:gd name="T66" fmla="*/ 3 w 16"/>
                  <a:gd name="T67" fmla="*/ 9 h 9"/>
                  <a:gd name="T68" fmla="*/ 3 w 16"/>
                  <a:gd name="T69" fmla="*/ 9 h 9"/>
                  <a:gd name="T70" fmla="*/ 4 w 16"/>
                  <a:gd name="T71" fmla="*/ 9 h 9"/>
                  <a:gd name="T72" fmla="*/ 4 w 16"/>
                  <a:gd name="T73" fmla="*/ 9 h 9"/>
                  <a:gd name="T74" fmla="*/ 4 w 16"/>
                  <a:gd name="T75" fmla="*/ 9 h 9"/>
                  <a:gd name="T76" fmla="*/ 5 w 16"/>
                  <a:gd name="T77" fmla="*/ 9 h 9"/>
                  <a:gd name="T78" fmla="*/ 6 w 16"/>
                  <a:gd name="T79" fmla="*/ 8 h 9"/>
                  <a:gd name="T80" fmla="*/ 6 w 16"/>
                  <a:gd name="T81" fmla="*/ 7 h 9"/>
                  <a:gd name="T82" fmla="*/ 7 w 16"/>
                  <a:gd name="T83" fmla="*/ 7 h 9"/>
                  <a:gd name="T84" fmla="*/ 7 w 16"/>
                  <a:gd name="T85" fmla="*/ 6 h 9"/>
                  <a:gd name="T86" fmla="*/ 9 w 16"/>
                  <a:gd name="T87" fmla="*/ 7 h 9"/>
                  <a:gd name="T88" fmla="*/ 9 w 16"/>
                  <a:gd name="T89" fmla="*/ 6 h 9"/>
                  <a:gd name="T90" fmla="*/ 10 w 16"/>
                  <a:gd name="T91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" h="9">
                    <a:moveTo>
                      <a:pt x="10" y="5"/>
                    </a:moveTo>
                    <a:cubicBezTo>
                      <a:pt x="10" y="4"/>
                      <a:pt x="10" y="4"/>
                      <a:pt x="11" y="4"/>
                    </a:cubicBezTo>
                    <a:cubicBezTo>
                      <a:pt x="11" y="4"/>
                      <a:pt x="11" y="4"/>
                      <a:pt x="11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2"/>
                      <a:pt x="14" y="3"/>
                      <a:pt x="13" y="2"/>
                    </a:cubicBezTo>
                    <a:cubicBezTo>
                      <a:pt x="13" y="2"/>
                      <a:pt x="14" y="2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0"/>
                      <a:pt x="12" y="0"/>
                    </a:cubicBezTo>
                    <a:cubicBezTo>
                      <a:pt x="11" y="0"/>
                      <a:pt x="11" y="1"/>
                      <a:pt x="10" y="1"/>
                    </a:cubicBezTo>
                    <a:cubicBezTo>
                      <a:pt x="10" y="1"/>
                      <a:pt x="10" y="0"/>
                      <a:pt x="10" y="0"/>
                    </a:cubicBezTo>
                    <a:cubicBezTo>
                      <a:pt x="9" y="0"/>
                      <a:pt x="9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3" y="8"/>
                      <a:pt x="3" y="8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9"/>
                      <a:pt x="4" y="8"/>
                      <a:pt x="4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7"/>
                      <a:pt x="6" y="7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cubicBezTo>
                      <a:pt x="8" y="6"/>
                      <a:pt x="8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10" y="5"/>
                      <a:pt x="10" y="5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47" name="Freeform 446"/>
              <p:cNvSpPr>
                <a:spLocks/>
              </p:cNvSpPr>
              <p:nvPr/>
            </p:nvSpPr>
            <p:spPr bwMode="auto">
              <a:xfrm>
                <a:off x="2671764" y="30321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48" name="Freeform 447"/>
              <p:cNvSpPr>
                <a:spLocks/>
              </p:cNvSpPr>
              <p:nvPr/>
            </p:nvSpPr>
            <p:spPr bwMode="auto">
              <a:xfrm>
                <a:off x="2628901" y="2892426"/>
                <a:ext cx="107950" cy="139700"/>
              </a:xfrm>
              <a:custGeom>
                <a:avLst/>
                <a:gdLst>
                  <a:gd name="T0" fmla="*/ 1 w 10"/>
                  <a:gd name="T1" fmla="*/ 8 h 13"/>
                  <a:gd name="T2" fmla="*/ 2 w 10"/>
                  <a:gd name="T3" fmla="*/ 8 h 13"/>
                  <a:gd name="T4" fmla="*/ 2 w 10"/>
                  <a:gd name="T5" fmla="*/ 9 h 13"/>
                  <a:gd name="T6" fmla="*/ 2 w 10"/>
                  <a:gd name="T7" fmla="*/ 10 h 13"/>
                  <a:gd name="T8" fmla="*/ 3 w 10"/>
                  <a:gd name="T9" fmla="*/ 11 h 13"/>
                  <a:gd name="T10" fmla="*/ 4 w 10"/>
                  <a:gd name="T11" fmla="*/ 13 h 13"/>
                  <a:gd name="T12" fmla="*/ 5 w 10"/>
                  <a:gd name="T13" fmla="*/ 12 h 13"/>
                  <a:gd name="T14" fmla="*/ 5 w 10"/>
                  <a:gd name="T15" fmla="*/ 11 h 13"/>
                  <a:gd name="T16" fmla="*/ 6 w 10"/>
                  <a:gd name="T17" fmla="*/ 11 h 13"/>
                  <a:gd name="T18" fmla="*/ 6 w 10"/>
                  <a:gd name="T19" fmla="*/ 11 h 13"/>
                  <a:gd name="T20" fmla="*/ 8 w 10"/>
                  <a:gd name="T21" fmla="*/ 11 h 13"/>
                  <a:gd name="T22" fmla="*/ 8 w 10"/>
                  <a:gd name="T23" fmla="*/ 11 h 13"/>
                  <a:gd name="T24" fmla="*/ 8 w 10"/>
                  <a:gd name="T25" fmla="*/ 11 h 13"/>
                  <a:gd name="T26" fmla="*/ 9 w 10"/>
                  <a:gd name="T27" fmla="*/ 10 h 13"/>
                  <a:gd name="T28" fmla="*/ 10 w 10"/>
                  <a:gd name="T29" fmla="*/ 9 h 13"/>
                  <a:gd name="T30" fmla="*/ 10 w 10"/>
                  <a:gd name="T31" fmla="*/ 8 h 13"/>
                  <a:gd name="T32" fmla="*/ 9 w 10"/>
                  <a:gd name="T33" fmla="*/ 6 h 13"/>
                  <a:gd name="T34" fmla="*/ 9 w 10"/>
                  <a:gd name="T35" fmla="*/ 3 h 13"/>
                  <a:gd name="T36" fmla="*/ 10 w 10"/>
                  <a:gd name="T37" fmla="*/ 2 h 13"/>
                  <a:gd name="T38" fmla="*/ 10 w 10"/>
                  <a:gd name="T39" fmla="*/ 1 h 13"/>
                  <a:gd name="T40" fmla="*/ 10 w 10"/>
                  <a:gd name="T41" fmla="*/ 1 h 13"/>
                  <a:gd name="T42" fmla="*/ 10 w 10"/>
                  <a:gd name="T43" fmla="*/ 1 h 13"/>
                  <a:gd name="T44" fmla="*/ 8 w 10"/>
                  <a:gd name="T45" fmla="*/ 1 h 13"/>
                  <a:gd name="T46" fmla="*/ 7 w 10"/>
                  <a:gd name="T47" fmla="*/ 1 h 13"/>
                  <a:gd name="T48" fmla="*/ 6 w 10"/>
                  <a:gd name="T49" fmla="*/ 0 h 13"/>
                  <a:gd name="T50" fmla="*/ 5 w 10"/>
                  <a:gd name="T51" fmla="*/ 1 h 13"/>
                  <a:gd name="T52" fmla="*/ 4 w 10"/>
                  <a:gd name="T53" fmla="*/ 1 h 13"/>
                  <a:gd name="T54" fmla="*/ 2 w 10"/>
                  <a:gd name="T55" fmla="*/ 0 h 13"/>
                  <a:gd name="T56" fmla="*/ 2 w 10"/>
                  <a:gd name="T57" fmla="*/ 0 h 13"/>
                  <a:gd name="T58" fmla="*/ 2 w 10"/>
                  <a:gd name="T59" fmla="*/ 1 h 13"/>
                  <a:gd name="T60" fmla="*/ 2 w 10"/>
                  <a:gd name="T61" fmla="*/ 2 h 13"/>
                  <a:gd name="T62" fmla="*/ 2 w 10"/>
                  <a:gd name="T63" fmla="*/ 4 h 13"/>
                  <a:gd name="T64" fmla="*/ 1 w 10"/>
                  <a:gd name="T65" fmla="*/ 3 h 13"/>
                  <a:gd name="T66" fmla="*/ 0 w 10"/>
                  <a:gd name="T67" fmla="*/ 4 h 13"/>
                  <a:gd name="T68" fmla="*/ 0 w 10"/>
                  <a:gd name="T69" fmla="*/ 7 h 13"/>
                  <a:gd name="T70" fmla="*/ 1 w 10"/>
                  <a:gd name="T7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" h="13">
                    <a:moveTo>
                      <a:pt x="1" y="8"/>
                    </a:move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2"/>
                      <a:pt x="4" y="12"/>
                      <a:pt x="4" y="13"/>
                    </a:cubicBezTo>
                    <a:cubicBezTo>
                      <a:pt x="4" y="13"/>
                      <a:pt x="4" y="13"/>
                      <a:pt x="5" y="12"/>
                    </a:cubicBezTo>
                    <a:cubicBezTo>
                      <a:pt x="5" y="12"/>
                      <a:pt x="5" y="12"/>
                      <a:pt x="5" y="11"/>
                    </a:cubicBezTo>
                    <a:cubicBezTo>
                      <a:pt x="5" y="11"/>
                      <a:pt x="5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0"/>
                      <a:pt x="7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9" y="10"/>
                      <a:pt x="9" y="10"/>
                    </a:cubicBezTo>
                    <a:cubicBezTo>
                      <a:pt x="9" y="10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7"/>
                      <a:pt x="9" y="7"/>
                      <a:pt x="9" y="6"/>
                    </a:cubicBezTo>
                    <a:cubicBezTo>
                      <a:pt x="9" y="5"/>
                      <a:pt x="9" y="4"/>
                      <a:pt x="9" y="3"/>
                    </a:cubicBezTo>
                    <a:cubicBezTo>
                      <a:pt x="9" y="3"/>
                      <a:pt x="10" y="3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0" y="7"/>
                      <a:pt x="0" y="8"/>
                      <a:pt x="1" y="8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49" name="Freeform 448"/>
              <p:cNvSpPr>
                <a:spLocks/>
              </p:cNvSpPr>
              <p:nvPr/>
            </p:nvSpPr>
            <p:spPr bwMode="auto">
              <a:xfrm>
                <a:off x="1981201" y="3086101"/>
                <a:ext cx="366713" cy="561975"/>
              </a:xfrm>
              <a:custGeom>
                <a:avLst/>
                <a:gdLst>
                  <a:gd name="T0" fmla="*/ 27 w 34"/>
                  <a:gd name="T1" fmla="*/ 50 h 52"/>
                  <a:gd name="T2" fmla="*/ 30 w 34"/>
                  <a:gd name="T3" fmla="*/ 52 h 52"/>
                  <a:gd name="T4" fmla="*/ 31 w 34"/>
                  <a:gd name="T5" fmla="*/ 51 h 52"/>
                  <a:gd name="T6" fmla="*/ 34 w 34"/>
                  <a:gd name="T7" fmla="*/ 48 h 52"/>
                  <a:gd name="T8" fmla="*/ 33 w 34"/>
                  <a:gd name="T9" fmla="*/ 44 h 52"/>
                  <a:gd name="T10" fmla="*/ 34 w 34"/>
                  <a:gd name="T11" fmla="*/ 41 h 52"/>
                  <a:gd name="T12" fmla="*/ 33 w 34"/>
                  <a:gd name="T13" fmla="*/ 36 h 52"/>
                  <a:gd name="T14" fmla="*/ 32 w 34"/>
                  <a:gd name="T15" fmla="*/ 33 h 52"/>
                  <a:gd name="T16" fmla="*/ 30 w 34"/>
                  <a:gd name="T17" fmla="*/ 31 h 52"/>
                  <a:gd name="T18" fmla="*/ 28 w 34"/>
                  <a:gd name="T19" fmla="*/ 30 h 52"/>
                  <a:gd name="T20" fmla="*/ 27 w 34"/>
                  <a:gd name="T21" fmla="*/ 28 h 52"/>
                  <a:gd name="T22" fmla="*/ 24 w 34"/>
                  <a:gd name="T23" fmla="*/ 27 h 52"/>
                  <a:gd name="T24" fmla="*/ 22 w 34"/>
                  <a:gd name="T25" fmla="*/ 26 h 52"/>
                  <a:gd name="T26" fmla="*/ 21 w 34"/>
                  <a:gd name="T27" fmla="*/ 24 h 52"/>
                  <a:gd name="T28" fmla="*/ 20 w 34"/>
                  <a:gd name="T29" fmla="*/ 22 h 52"/>
                  <a:gd name="T30" fmla="*/ 21 w 34"/>
                  <a:gd name="T31" fmla="*/ 18 h 52"/>
                  <a:gd name="T32" fmla="*/ 22 w 34"/>
                  <a:gd name="T33" fmla="*/ 14 h 52"/>
                  <a:gd name="T34" fmla="*/ 25 w 34"/>
                  <a:gd name="T35" fmla="*/ 12 h 52"/>
                  <a:gd name="T36" fmla="*/ 28 w 34"/>
                  <a:gd name="T37" fmla="*/ 12 h 52"/>
                  <a:gd name="T38" fmla="*/ 28 w 34"/>
                  <a:gd name="T39" fmla="*/ 9 h 52"/>
                  <a:gd name="T40" fmla="*/ 29 w 34"/>
                  <a:gd name="T41" fmla="*/ 7 h 52"/>
                  <a:gd name="T42" fmla="*/ 27 w 34"/>
                  <a:gd name="T43" fmla="*/ 6 h 52"/>
                  <a:gd name="T44" fmla="*/ 24 w 34"/>
                  <a:gd name="T45" fmla="*/ 7 h 52"/>
                  <a:gd name="T46" fmla="*/ 21 w 34"/>
                  <a:gd name="T47" fmla="*/ 6 h 52"/>
                  <a:gd name="T48" fmla="*/ 20 w 34"/>
                  <a:gd name="T49" fmla="*/ 3 h 52"/>
                  <a:gd name="T50" fmla="*/ 17 w 34"/>
                  <a:gd name="T51" fmla="*/ 1 h 52"/>
                  <a:gd name="T52" fmla="*/ 15 w 34"/>
                  <a:gd name="T53" fmla="*/ 0 h 52"/>
                  <a:gd name="T54" fmla="*/ 15 w 34"/>
                  <a:gd name="T55" fmla="*/ 4 h 52"/>
                  <a:gd name="T56" fmla="*/ 13 w 34"/>
                  <a:gd name="T57" fmla="*/ 7 h 52"/>
                  <a:gd name="T58" fmla="*/ 9 w 34"/>
                  <a:gd name="T59" fmla="*/ 8 h 52"/>
                  <a:gd name="T60" fmla="*/ 7 w 34"/>
                  <a:gd name="T61" fmla="*/ 12 h 52"/>
                  <a:gd name="T62" fmla="*/ 5 w 34"/>
                  <a:gd name="T63" fmla="*/ 13 h 52"/>
                  <a:gd name="T64" fmla="*/ 3 w 34"/>
                  <a:gd name="T65" fmla="*/ 11 h 52"/>
                  <a:gd name="T66" fmla="*/ 3 w 34"/>
                  <a:gd name="T67" fmla="*/ 9 h 52"/>
                  <a:gd name="T68" fmla="*/ 1 w 34"/>
                  <a:gd name="T69" fmla="*/ 10 h 52"/>
                  <a:gd name="T70" fmla="*/ 0 w 34"/>
                  <a:gd name="T71" fmla="*/ 13 h 52"/>
                  <a:gd name="T72" fmla="*/ 1 w 34"/>
                  <a:gd name="T73" fmla="*/ 16 h 52"/>
                  <a:gd name="T74" fmla="*/ 3 w 34"/>
                  <a:gd name="T75" fmla="*/ 18 h 52"/>
                  <a:gd name="T76" fmla="*/ 6 w 34"/>
                  <a:gd name="T77" fmla="*/ 23 h 52"/>
                  <a:gd name="T78" fmla="*/ 8 w 34"/>
                  <a:gd name="T79" fmla="*/ 26 h 52"/>
                  <a:gd name="T80" fmla="*/ 11 w 34"/>
                  <a:gd name="T81" fmla="*/ 31 h 52"/>
                  <a:gd name="T82" fmla="*/ 14 w 34"/>
                  <a:gd name="T83" fmla="*/ 37 h 52"/>
                  <a:gd name="T84" fmla="*/ 15 w 34"/>
                  <a:gd name="T85" fmla="*/ 41 h 52"/>
                  <a:gd name="T86" fmla="*/ 19 w 34"/>
                  <a:gd name="T87" fmla="*/ 45 h 52"/>
                  <a:gd name="T88" fmla="*/ 22 w 34"/>
                  <a:gd name="T89" fmla="*/ 4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" h="52">
                    <a:moveTo>
                      <a:pt x="24" y="48"/>
                    </a:moveTo>
                    <a:cubicBezTo>
                      <a:pt x="25" y="48"/>
                      <a:pt x="25" y="48"/>
                      <a:pt x="26" y="49"/>
                    </a:cubicBezTo>
                    <a:cubicBezTo>
                      <a:pt x="26" y="49"/>
                      <a:pt x="26" y="49"/>
                      <a:pt x="27" y="50"/>
                    </a:cubicBezTo>
                    <a:cubicBezTo>
                      <a:pt x="27" y="50"/>
                      <a:pt x="28" y="50"/>
                      <a:pt x="28" y="50"/>
                    </a:cubicBezTo>
                    <a:cubicBezTo>
                      <a:pt x="28" y="50"/>
                      <a:pt x="28" y="51"/>
                      <a:pt x="28" y="52"/>
                    </a:cubicBezTo>
                    <a:cubicBezTo>
                      <a:pt x="29" y="52"/>
                      <a:pt x="29" y="52"/>
                      <a:pt x="30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0"/>
                      <a:pt x="31" y="50"/>
                      <a:pt x="32" y="50"/>
                    </a:cubicBezTo>
                    <a:cubicBezTo>
                      <a:pt x="32" y="50"/>
                      <a:pt x="32" y="49"/>
                      <a:pt x="33" y="49"/>
                    </a:cubicBezTo>
                    <a:cubicBezTo>
                      <a:pt x="33" y="48"/>
                      <a:pt x="34" y="48"/>
                      <a:pt x="34" y="48"/>
                    </a:cubicBezTo>
                    <a:cubicBezTo>
                      <a:pt x="34" y="47"/>
                      <a:pt x="34" y="47"/>
                      <a:pt x="34" y="46"/>
                    </a:cubicBezTo>
                    <a:cubicBezTo>
                      <a:pt x="34" y="45"/>
                      <a:pt x="34" y="45"/>
                      <a:pt x="33" y="45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3" y="43"/>
                      <a:pt x="33" y="43"/>
                      <a:pt x="33" y="42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3" y="40"/>
                      <a:pt x="33" y="40"/>
                      <a:pt x="33" y="39"/>
                    </a:cubicBezTo>
                    <a:cubicBezTo>
                      <a:pt x="33" y="39"/>
                      <a:pt x="33" y="39"/>
                      <a:pt x="34" y="38"/>
                    </a:cubicBezTo>
                    <a:cubicBezTo>
                      <a:pt x="34" y="37"/>
                      <a:pt x="33" y="37"/>
                      <a:pt x="33" y="36"/>
                    </a:cubicBezTo>
                    <a:cubicBezTo>
                      <a:pt x="33" y="36"/>
                      <a:pt x="33" y="36"/>
                      <a:pt x="33" y="35"/>
                    </a:cubicBezTo>
                    <a:cubicBezTo>
                      <a:pt x="33" y="34"/>
                      <a:pt x="33" y="34"/>
                      <a:pt x="32" y="34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2" y="32"/>
                      <a:pt x="32" y="32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0" y="31"/>
                    </a:cubicBezTo>
                    <a:cubicBezTo>
                      <a:pt x="30" y="31"/>
                      <a:pt x="30" y="31"/>
                      <a:pt x="29" y="31"/>
                    </a:cubicBezTo>
                    <a:cubicBezTo>
                      <a:pt x="29" y="31"/>
                      <a:pt x="28" y="32"/>
                      <a:pt x="28" y="31"/>
                    </a:cubicBezTo>
                    <a:cubicBezTo>
                      <a:pt x="28" y="31"/>
                      <a:pt x="28" y="31"/>
                      <a:pt x="28" y="30"/>
                    </a:cubicBezTo>
                    <a:cubicBezTo>
                      <a:pt x="28" y="30"/>
                      <a:pt x="28" y="29"/>
                      <a:pt x="28" y="29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5" y="28"/>
                      <a:pt x="25" y="28"/>
                      <a:pt x="24" y="28"/>
                    </a:cubicBezTo>
                    <a:cubicBezTo>
                      <a:pt x="24" y="28"/>
                      <a:pt x="24" y="27"/>
                      <a:pt x="24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5"/>
                      <a:pt x="22" y="25"/>
                    </a:cubicBezTo>
                    <a:cubicBezTo>
                      <a:pt x="22" y="25"/>
                      <a:pt x="22" y="25"/>
                      <a:pt x="21" y="24"/>
                    </a:cubicBezTo>
                    <a:cubicBezTo>
                      <a:pt x="21" y="24"/>
                      <a:pt x="21" y="24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7"/>
                      <a:pt x="22" y="17"/>
                      <a:pt x="22" y="16"/>
                    </a:cubicBezTo>
                    <a:cubicBezTo>
                      <a:pt x="22" y="16"/>
                      <a:pt x="22" y="15"/>
                      <a:pt x="22" y="15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3"/>
                      <a:pt x="24" y="13"/>
                    </a:cubicBezTo>
                    <a:cubicBezTo>
                      <a:pt x="24" y="13"/>
                      <a:pt x="25" y="12"/>
                      <a:pt x="25" y="12"/>
                    </a:cubicBezTo>
                    <a:cubicBezTo>
                      <a:pt x="25" y="12"/>
                      <a:pt x="26" y="12"/>
                      <a:pt x="26" y="12"/>
                    </a:cubicBezTo>
                    <a:cubicBezTo>
                      <a:pt x="26" y="12"/>
                      <a:pt x="27" y="13"/>
                      <a:pt x="27" y="12"/>
                    </a:cubicBezTo>
                    <a:cubicBezTo>
                      <a:pt x="27" y="12"/>
                      <a:pt x="27" y="12"/>
                      <a:pt x="2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8" y="11"/>
                      <a:pt x="27" y="11"/>
                      <a:pt x="27" y="10"/>
                    </a:cubicBezTo>
                    <a:cubicBezTo>
                      <a:pt x="27" y="10"/>
                      <a:pt x="28" y="10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9" y="8"/>
                      <a:pt x="29" y="8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6"/>
                      <a:pt x="29" y="7"/>
                      <a:pt x="28" y="7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7" y="7"/>
                      <a:pt x="27" y="6"/>
                      <a:pt x="27" y="6"/>
                    </a:cubicBezTo>
                    <a:cubicBezTo>
                      <a:pt x="27" y="6"/>
                      <a:pt x="26" y="7"/>
                      <a:pt x="26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4" y="6"/>
                      <a:pt x="24" y="7"/>
                      <a:pt x="24" y="7"/>
                    </a:cubicBezTo>
                    <a:cubicBezTo>
                      <a:pt x="24" y="7"/>
                      <a:pt x="23" y="7"/>
                      <a:pt x="23" y="7"/>
                    </a:cubicBezTo>
                    <a:cubicBezTo>
                      <a:pt x="23" y="7"/>
                      <a:pt x="22" y="7"/>
                      <a:pt x="22" y="7"/>
                    </a:cubicBezTo>
                    <a:cubicBezTo>
                      <a:pt x="22" y="7"/>
                      <a:pt x="22" y="6"/>
                      <a:pt x="21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1" y="5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3"/>
                    </a:cubicBezTo>
                    <a:cubicBezTo>
                      <a:pt x="20" y="3"/>
                      <a:pt x="19" y="3"/>
                      <a:pt x="18" y="2"/>
                    </a:cubicBezTo>
                    <a:cubicBezTo>
                      <a:pt x="18" y="2"/>
                      <a:pt x="18" y="2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0"/>
                      <a:pt x="16" y="0"/>
                    </a:cubicBezTo>
                    <a:cubicBezTo>
                      <a:pt x="16" y="0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"/>
                      <a:pt x="16" y="1"/>
                      <a:pt x="16" y="1"/>
                    </a:cubicBezTo>
                    <a:cubicBezTo>
                      <a:pt x="16" y="2"/>
                      <a:pt x="16" y="2"/>
                      <a:pt x="15" y="2"/>
                    </a:cubicBezTo>
                    <a:cubicBezTo>
                      <a:pt x="15" y="3"/>
                      <a:pt x="15" y="3"/>
                      <a:pt x="15" y="4"/>
                    </a:cubicBezTo>
                    <a:cubicBezTo>
                      <a:pt x="15" y="4"/>
                      <a:pt x="15" y="5"/>
                      <a:pt x="15" y="5"/>
                    </a:cubicBezTo>
                    <a:cubicBezTo>
                      <a:pt x="14" y="5"/>
                      <a:pt x="14" y="6"/>
                      <a:pt x="14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0" y="8"/>
                      <a:pt x="10" y="8"/>
                      <a:pt x="9" y="8"/>
                    </a:cubicBezTo>
                    <a:cubicBezTo>
                      <a:pt x="9" y="8"/>
                      <a:pt x="9" y="8"/>
                      <a:pt x="9" y="9"/>
                    </a:cubicBezTo>
                    <a:cubicBezTo>
                      <a:pt x="8" y="9"/>
                      <a:pt x="8" y="10"/>
                      <a:pt x="8" y="10"/>
                    </a:cubicBezTo>
                    <a:cubicBezTo>
                      <a:pt x="7" y="11"/>
                      <a:pt x="7" y="11"/>
                      <a:pt x="7" y="12"/>
                    </a:cubicBezTo>
                    <a:cubicBezTo>
                      <a:pt x="7" y="12"/>
                      <a:pt x="7" y="13"/>
                      <a:pt x="7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4"/>
                      <a:pt x="5" y="13"/>
                      <a:pt x="5" y="13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3" y="12"/>
                      <a:pt x="3" y="13"/>
                      <a:pt x="3" y="12"/>
                    </a:cubicBezTo>
                    <a:cubicBezTo>
                      <a:pt x="3" y="12"/>
                      <a:pt x="3" y="12"/>
                      <a:pt x="3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0"/>
                      <a:pt x="3" y="10"/>
                      <a:pt x="3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1" y="14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1" y="15"/>
                      <a:pt x="1" y="15"/>
                      <a:pt x="1" y="16"/>
                    </a:cubicBezTo>
                    <a:cubicBezTo>
                      <a:pt x="1" y="16"/>
                      <a:pt x="0" y="17"/>
                      <a:pt x="1" y="17"/>
                    </a:cubicBezTo>
                    <a:cubicBezTo>
                      <a:pt x="1" y="18"/>
                      <a:pt x="1" y="18"/>
                      <a:pt x="2" y="18"/>
                    </a:cubicBezTo>
                    <a:cubicBezTo>
                      <a:pt x="2" y="18"/>
                      <a:pt x="2" y="18"/>
                      <a:pt x="3" y="18"/>
                    </a:cubicBezTo>
                    <a:cubicBezTo>
                      <a:pt x="3" y="19"/>
                      <a:pt x="4" y="18"/>
                      <a:pt x="4" y="19"/>
                    </a:cubicBezTo>
                    <a:cubicBezTo>
                      <a:pt x="5" y="19"/>
                      <a:pt x="4" y="20"/>
                      <a:pt x="5" y="20"/>
                    </a:cubicBezTo>
                    <a:cubicBezTo>
                      <a:pt x="5" y="21"/>
                      <a:pt x="5" y="22"/>
                      <a:pt x="6" y="23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5"/>
                      <a:pt x="8" y="25"/>
                      <a:pt x="8" y="26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10" y="28"/>
                      <a:pt x="9" y="29"/>
                      <a:pt x="10" y="30"/>
                    </a:cubicBezTo>
                    <a:cubicBezTo>
                      <a:pt x="10" y="30"/>
                      <a:pt x="10" y="31"/>
                      <a:pt x="11" y="31"/>
                    </a:cubicBezTo>
                    <a:cubicBezTo>
                      <a:pt x="11" y="32"/>
                      <a:pt x="11" y="33"/>
                      <a:pt x="11" y="33"/>
                    </a:cubicBezTo>
                    <a:cubicBezTo>
                      <a:pt x="12" y="34"/>
                      <a:pt x="12" y="34"/>
                      <a:pt x="13" y="35"/>
                    </a:cubicBezTo>
                    <a:cubicBezTo>
                      <a:pt x="13" y="36"/>
                      <a:pt x="13" y="36"/>
                      <a:pt x="14" y="37"/>
                    </a:cubicBezTo>
                    <a:cubicBezTo>
                      <a:pt x="14" y="37"/>
                      <a:pt x="14" y="37"/>
                      <a:pt x="14" y="38"/>
                    </a:cubicBezTo>
                    <a:cubicBezTo>
                      <a:pt x="14" y="38"/>
                      <a:pt x="15" y="39"/>
                      <a:pt x="15" y="39"/>
                    </a:cubicBezTo>
                    <a:cubicBezTo>
                      <a:pt x="15" y="40"/>
                      <a:pt x="15" y="40"/>
                      <a:pt x="15" y="41"/>
                    </a:cubicBezTo>
                    <a:cubicBezTo>
                      <a:pt x="15" y="41"/>
                      <a:pt x="16" y="42"/>
                      <a:pt x="16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4"/>
                      <a:pt x="18" y="44"/>
                      <a:pt x="19" y="45"/>
                    </a:cubicBezTo>
                    <a:cubicBezTo>
                      <a:pt x="19" y="45"/>
                      <a:pt x="19" y="45"/>
                      <a:pt x="20" y="46"/>
                    </a:cubicBezTo>
                    <a:cubicBezTo>
                      <a:pt x="20" y="46"/>
                      <a:pt x="21" y="46"/>
                      <a:pt x="21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3" y="47"/>
                      <a:pt x="23" y="48"/>
                      <a:pt x="24" y="48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50" name="Freeform 449"/>
              <p:cNvSpPr>
                <a:spLocks/>
              </p:cNvSpPr>
              <p:nvPr/>
            </p:nvSpPr>
            <p:spPr bwMode="auto">
              <a:xfrm>
                <a:off x="2530476" y="3681414"/>
                <a:ext cx="227013" cy="258763"/>
              </a:xfrm>
              <a:custGeom>
                <a:avLst/>
                <a:gdLst>
                  <a:gd name="T0" fmla="*/ 1 w 21"/>
                  <a:gd name="T1" fmla="*/ 3 h 24"/>
                  <a:gd name="T2" fmla="*/ 0 w 21"/>
                  <a:gd name="T3" fmla="*/ 7 h 24"/>
                  <a:gd name="T4" fmla="*/ 0 w 21"/>
                  <a:gd name="T5" fmla="*/ 9 h 24"/>
                  <a:gd name="T6" fmla="*/ 0 w 21"/>
                  <a:gd name="T7" fmla="*/ 10 h 24"/>
                  <a:gd name="T8" fmla="*/ 1 w 21"/>
                  <a:gd name="T9" fmla="*/ 11 h 24"/>
                  <a:gd name="T10" fmla="*/ 6 w 21"/>
                  <a:gd name="T11" fmla="*/ 13 h 24"/>
                  <a:gd name="T12" fmla="*/ 8 w 21"/>
                  <a:gd name="T13" fmla="*/ 15 h 24"/>
                  <a:gd name="T14" fmla="*/ 11 w 21"/>
                  <a:gd name="T15" fmla="*/ 16 h 24"/>
                  <a:gd name="T16" fmla="*/ 13 w 21"/>
                  <a:gd name="T17" fmla="*/ 17 h 24"/>
                  <a:gd name="T18" fmla="*/ 13 w 21"/>
                  <a:gd name="T19" fmla="*/ 19 h 24"/>
                  <a:gd name="T20" fmla="*/ 13 w 21"/>
                  <a:gd name="T21" fmla="*/ 22 h 24"/>
                  <a:gd name="T22" fmla="*/ 12 w 21"/>
                  <a:gd name="T23" fmla="*/ 23 h 24"/>
                  <a:gd name="T24" fmla="*/ 12 w 21"/>
                  <a:gd name="T25" fmla="*/ 24 h 24"/>
                  <a:gd name="T26" fmla="*/ 14 w 21"/>
                  <a:gd name="T27" fmla="*/ 24 h 24"/>
                  <a:gd name="T28" fmla="*/ 16 w 21"/>
                  <a:gd name="T29" fmla="*/ 24 h 24"/>
                  <a:gd name="T30" fmla="*/ 19 w 21"/>
                  <a:gd name="T31" fmla="*/ 23 h 24"/>
                  <a:gd name="T32" fmla="*/ 21 w 21"/>
                  <a:gd name="T33" fmla="*/ 22 h 24"/>
                  <a:gd name="T34" fmla="*/ 21 w 21"/>
                  <a:gd name="T35" fmla="*/ 19 h 24"/>
                  <a:gd name="T36" fmla="*/ 21 w 21"/>
                  <a:gd name="T37" fmla="*/ 17 h 24"/>
                  <a:gd name="T38" fmla="*/ 21 w 21"/>
                  <a:gd name="T39" fmla="*/ 15 h 24"/>
                  <a:gd name="T40" fmla="*/ 20 w 21"/>
                  <a:gd name="T41" fmla="*/ 13 h 24"/>
                  <a:gd name="T42" fmla="*/ 18 w 21"/>
                  <a:gd name="T43" fmla="*/ 13 h 24"/>
                  <a:gd name="T44" fmla="*/ 18 w 21"/>
                  <a:gd name="T45" fmla="*/ 10 h 24"/>
                  <a:gd name="T46" fmla="*/ 16 w 21"/>
                  <a:gd name="T47" fmla="*/ 9 h 24"/>
                  <a:gd name="T48" fmla="*/ 14 w 21"/>
                  <a:gd name="T49" fmla="*/ 8 h 24"/>
                  <a:gd name="T50" fmla="*/ 12 w 21"/>
                  <a:gd name="T51" fmla="*/ 8 h 24"/>
                  <a:gd name="T52" fmla="*/ 11 w 21"/>
                  <a:gd name="T53" fmla="*/ 7 h 24"/>
                  <a:gd name="T54" fmla="*/ 11 w 21"/>
                  <a:gd name="T55" fmla="*/ 5 h 24"/>
                  <a:gd name="T56" fmla="*/ 11 w 21"/>
                  <a:gd name="T57" fmla="*/ 2 h 24"/>
                  <a:gd name="T58" fmla="*/ 8 w 21"/>
                  <a:gd name="T59" fmla="*/ 1 h 24"/>
                  <a:gd name="T60" fmla="*/ 5 w 21"/>
                  <a:gd name="T61" fmla="*/ 1 h 24"/>
                  <a:gd name="T62" fmla="*/ 2 w 21"/>
                  <a:gd name="T63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" h="24">
                    <a:moveTo>
                      <a:pt x="2" y="2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3" y="11"/>
                      <a:pt x="5" y="12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9" y="15"/>
                      <a:pt x="9" y="15"/>
                    </a:cubicBezTo>
                    <a:cubicBezTo>
                      <a:pt x="10" y="16"/>
                      <a:pt x="10" y="16"/>
                      <a:pt x="11" y="16"/>
                    </a:cubicBezTo>
                    <a:cubicBezTo>
                      <a:pt x="11" y="16"/>
                      <a:pt x="12" y="17"/>
                      <a:pt x="12" y="17"/>
                    </a:cubicBezTo>
                    <a:cubicBezTo>
                      <a:pt x="12" y="17"/>
                      <a:pt x="13" y="17"/>
                      <a:pt x="13" y="17"/>
                    </a:cubicBezTo>
                    <a:cubicBezTo>
                      <a:pt x="13" y="17"/>
                      <a:pt x="14" y="18"/>
                      <a:pt x="13" y="18"/>
                    </a:cubicBezTo>
                    <a:cubicBezTo>
                      <a:pt x="13" y="18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20"/>
                    </a:cubicBezTo>
                    <a:cubicBezTo>
                      <a:pt x="13" y="20"/>
                      <a:pt x="13" y="21"/>
                      <a:pt x="13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4"/>
                      <a:pt x="13" y="24"/>
                      <a:pt x="14" y="24"/>
                    </a:cubicBezTo>
                    <a:cubicBezTo>
                      <a:pt x="14" y="24"/>
                      <a:pt x="15" y="24"/>
                      <a:pt x="15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8" y="24"/>
                    </a:cubicBezTo>
                    <a:cubicBezTo>
                      <a:pt x="18" y="24"/>
                      <a:pt x="18" y="24"/>
                      <a:pt x="19" y="23"/>
                    </a:cubicBezTo>
                    <a:cubicBezTo>
                      <a:pt x="19" y="23"/>
                      <a:pt x="19" y="23"/>
                      <a:pt x="20" y="23"/>
                    </a:cubicBezTo>
                    <a:cubicBezTo>
                      <a:pt x="20" y="22"/>
                      <a:pt x="21" y="22"/>
                      <a:pt x="21" y="22"/>
                    </a:cubicBezTo>
                    <a:cubicBezTo>
                      <a:pt x="21" y="21"/>
                      <a:pt x="21" y="21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8"/>
                      <a:pt x="21" y="18"/>
                      <a:pt x="21" y="17"/>
                    </a:cubicBezTo>
                    <a:cubicBezTo>
                      <a:pt x="21" y="17"/>
                      <a:pt x="21" y="17"/>
                      <a:pt x="21" y="16"/>
                    </a:cubicBezTo>
                    <a:cubicBezTo>
                      <a:pt x="21" y="16"/>
                      <a:pt x="21" y="15"/>
                      <a:pt x="21" y="15"/>
                    </a:cubicBezTo>
                    <a:cubicBezTo>
                      <a:pt x="21" y="14"/>
                      <a:pt x="21" y="14"/>
                      <a:pt x="21" y="13"/>
                    </a:cubicBezTo>
                    <a:cubicBezTo>
                      <a:pt x="21" y="13"/>
                      <a:pt x="20" y="13"/>
                      <a:pt x="20" y="13"/>
                    </a:cubicBezTo>
                    <a:cubicBezTo>
                      <a:pt x="20" y="13"/>
                      <a:pt x="19" y="14"/>
                      <a:pt x="19" y="14"/>
                    </a:cubicBezTo>
                    <a:cubicBezTo>
                      <a:pt x="19" y="14"/>
                      <a:pt x="18" y="14"/>
                      <a:pt x="18" y="13"/>
                    </a:cubicBezTo>
                    <a:cubicBezTo>
                      <a:pt x="17" y="13"/>
                      <a:pt x="18" y="12"/>
                      <a:pt x="18" y="12"/>
                    </a:cubicBezTo>
                    <a:cubicBezTo>
                      <a:pt x="18" y="11"/>
                      <a:pt x="18" y="11"/>
                      <a:pt x="18" y="10"/>
                    </a:cubicBezTo>
                    <a:cubicBezTo>
                      <a:pt x="18" y="10"/>
                      <a:pt x="18" y="9"/>
                      <a:pt x="17" y="9"/>
                    </a:cubicBezTo>
                    <a:cubicBezTo>
                      <a:pt x="17" y="8"/>
                      <a:pt x="17" y="9"/>
                      <a:pt x="16" y="9"/>
                    </a:cubicBezTo>
                    <a:cubicBezTo>
                      <a:pt x="16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4" y="8"/>
                      <a:pt x="13" y="8"/>
                      <a:pt x="13" y="8"/>
                    </a:cubicBezTo>
                    <a:cubicBezTo>
                      <a:pt x="12" y="8"/>
                      <a:pt x="12" y="9"/>
                      <a:pt x="12" y="8"/>
                    </a:cubicBezTo>
                    <a:cubicBezTo>
                      <a:pt x="11" y="8"/>
                      <a:pt x="12" y="8"/>
                      <a:pt x="12" y="7"/>
                    </a:cubicBezTo>
                    <a:cubicBezTo>
                      <a:pt x="12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6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2" y="1"/>
                      <a:pt x="2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51" name="Freeform 450"/>
              <p:cNvSpPr>
                <a:spLocks/>
              </p:cNvSpPr>
              <p:nvPr/>
            </p:nvSpPr>
            <p:spPr bwMode="auto">
              <a:xfrm>
                <a:off x="2790826" y="4675189"/>
                <a:ext cx="20638" cy="2222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1 h 2"/>
                  <a:gd name="T8" fmla="*/ 2 w 2"/>
                  <a:gd name="T9" fmla="*/ 0 h 2"/>
                  <a:gd name="T10" fmla="*/ 1 w 2"/>
                  <a:gd name="T11" fmla="*/ 0 h 2"/>
                  <a:gd name="T12" fmla="*/ 0 w 2"/>
                  <a:gd name="T13" fmla="*/ 1 h 2"/>
                  <a:gd name="T14" fmla="*/ 1 w 2"/>
                  <a:gd name="T15" fmla="*/ 1 h 2"/>
                  <a:gd name="T16" fmla="*/ 0 w 2"/>
                  <a:gd name="T17" fmla="*/ 2 h 2"/>
                  <a:gd name="T18" fmla="*/ 1 w 2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52" name="Freeform 451"/>
              <p:cNvSpPr>
                <a:spLocks/>
              </p:cNvSpPr>
              <p:nvPr/>
            </p:nvSpPr>
            <p:spPr bwMode="auto">
              <a:xfrm>
                <a:off x="2811464" y="4675189"/>
                <a:ext cx="33338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2 w 3"/>
                  <a:gd name="T5" fmla="*/ 1 h 2"/>
                  <a:gd name="T6" fmla="*/ 3 w 3"/>
                  <a:gd name="T7" fmla="*/ 1 h 2"/>
                  <a:gd name="T8" fmla="*/ 3 w 3"/>
                  <a:gd name="T9" fmla="*/ 1 h 2"/>
                  <a:gd name="T10" fmla="*/ 3 w 3"/>
                  <a:gd name="T11" fmla="*/ 1 h 2"/>
                  <a:gd name="T12" fmla="*/ 2 w 3"/>
                  <a:gd name="T13" fmla="*/ 1 h 2"/>
                  <a:gd name="T14" fmla="*/ 1 w 3"/>
                  <a:gd name="T15" fmla="*/ 1 h 2"/>
                  <a:gd name="T16" fmla="*/ 1 w 3"/>
                  <a:gd name="T17" fmla="*/ 2 h 2"/>
                  <a:gd name="T18" fmla="*/ 1 w 3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0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53" name="Freeform 452"/>
              <p:cNvSpPr>
                <a:spLocks/>
              </p:cNvSpPr>
              <p:nvPr/>
            </p:nvSpPr>
            <p:spPr bwMode="auto">
              <a:xfrm>
                <a:off x="3848101" y="1962151"/>
                <a:ext cx="323850" cy="260350"/>
              </a:xfrm>
              <a:custGeom>
                <a:avLst/>
                <a:gdLst>
                  <a:gd name="T0" fmla="*/ 12 w 30"/>
                  <a:gd name="T1" fmla="*/ 24 h 24"/>
                  <a:gd name="T2" fmla="*/ 12 w 30"/>
                  <a:gd name="T3" fmla="*/ 21 h 24"/>
                  <a:gd name="T4" fmla="*/ 14 w 30"/>
                  <a:gd name="T5" fmla="*/ 20 h 24"/>
                  <a:gd name="T6" fmla="*/ 16 w 30"/>
                  <a:gd name="T7" fmla="*/ 19 h 24"/>
                  <a:gd name="T8" fmla="*/ 19 w 30"/>
                  <a:gd name="T9" fmla="*/ 18 h 24"/>
                  <a:gd name="T10" fmla="*/ 21 w 30"/>
                  <a:gd name="T11" fmla="*/ 16 h 24"/>
                  <a:gd name="T12" fmla="*/ 23 w 30"/>
                  <a:gd name="T13" fmla="*/ 16 h 24"/>
                  <a:gd name="T14" fmla="*/ 24 w 30"/>
                  <a:gd name="T15" fmla="*/ 14 h 24"/>
                  <a:gd name="T16" fmla="*/ 27 w 30"/>
                  <a:gd name="T17" fmla="*/ 12 h 24"/>
                  <a:gd name="T18" fmla="*/ 29 w 30"/>
                  <a:gd name="T19" fmla="*/ 12 h 24"/>
                  <a:gd name="T20" fmla="*/ 30 w 30"/>
                  <a:gd name="T21" fmla="*/ 10 h 24"/>
                  <a:gd name="T22" fmla="*/ 29 w 30"/>
                  <a:gd name="T23" fmla="*/ 8 h 24"/>
                  <a:gd name="T24" fmla="*/ 29 w 30"/>
                  <a:gd name="T25" fmla="*/ 6 h 24"/>
                  <a:gd name="T26" fmla="*/ 28 w 30"/>
                  <a:gd name="T27" fmla="*/ 3 h 24"/>
                  <a:gd name="T28" fmla="*/ 28 w 30"/>
                  <a:gd name="T29" fmla="*/ 2 h 24"/>
                  <a:gd name="T30" fmla="*/ 26 w 30"/>
                  <a:gd name="T31" fmla="*/ 2 h 24"/>
                  <a:gd name="T32" fmla="*/ 23 w 30"/>
                  <a:gd name="T33" fmla="*/ 2 h 24"/>
                  <a:gd name="T34" fmla="*/ 21 w 30"/>
                  <a:gd name="T35" fmla="*/ 1 h 24"/>
                  <a:gd name="T36" fmla="*/ 19 w 30"/>
                  <a:gd name="T37" fmla="*/ 0 h 24"/>
                  <a:gd name="T38" fmla="*/ 18 w 30"/>
                  <a:gd name="T39" fmla="*/ 2 h 24"/>
                  <a:gd name="T40" fmla="*/ 16 w 30"/>
                  <a:gd name="T41" fmla="*/ 5 h 24"/>
                  <a:gd name="T42" fmla="*/ 15 w 30"/>
                  <a:gd name="T43" fmla="*/ 6 h 24"/>
                  <a:gd name="T44" fmla="*/ 12 w 30"/>
                  <a:gd name="T45" fmla="*/ 8 h 24"/>
                  <a:gd name="T46" fmla="*/ 9 w 30"/>
                  <a:gd name="T47" fmla="*/ 9 h 24"/>
                  <a:gd name="T48" fmla="*/ 9 w 30"/>
                  <a:gd name="T49" fmla="*/ 12 h 24"/>
                  <a:gd name="T50" fmla="*/ 8 w 30"/>
                  <a:gd name="T51" fmla="*/ 13 h 24"/>
                  <a:gd name="T52" fmla="*/ 9 w 30"/>
                  <a:gd name="T53" fmla="*/ 15 h 24"/>
                  <a:gd name="T54" fmla="*/ 9 w 30"/>
                  <a:gd name="T55" fmla="*/ 17 h 24"/>
                  <a:gd name="T56" fmla="*/ 7 w 30"/>
                  <a:gd name="T57" fmla="*/ 20 h 24"/>
                  <a:gd name="T58" fmla="*/ 5 w 30"/>
                  <a:gd name="T59" fmla="*/ 21 h 24"/>
                  <a:gd name="T60" fmla="*/ 3 w 30"/>
                  <a:gd name="T61" fmla="*/ 22 h 24"/>
                  <a:gd name="T62" fmla="*/ 1 w 30"/>
                  <a:gd name="T63" fmla="*/ 23 h 24"/>
                  <a:gd name="T64" fmla="*/ 0 w 30"/>
                  <a:gd name="T6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24">
                    <a:moveTo>
                      <a:pt x="11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19"/>
                    </a:cubicBezTo>
                    <a:cubicBezTo>
                      <a:pt x="15" y="19"/>
                      <a:pt x="16" y="19"/>
                      <a:pt x="16" y="19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9" y="18"/>
                      <a:pt x="20" y="17"/>
                      <a:pt x="20" y="17"/>
                    </a:cubicBezTo>
                    <a:cubicBezTo>
                      <a:pt x="21" y="17"/>
                      <a:pt x="21" y="16"/>
                      <a:pt x="21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6"/>
                      <a:pt x="25" y="16"/>
                      <a:pt x="25" y="15"/>
                    </a:cubicBezTo>
                    <a:cubicBezTo>
                      <a:pt x="25" y="15"/>
                      <a:pt x="24" y="14"/>
                      <a:pt x="24" y="14"/>
                    </a:cubicBezTo>
                    <a:cubicBezTo>
                      <a:pt x="24" y="13"/>
                      <a:pt x="25" y="13"/>
                      <a:pt x="25" y="12"/>
                    </a:cubicBezTo>
                    <a:cubicBezTo>
                      <a:pt x="25" y="12"/>
                      <a:pt x="26" y="12"/>
                      <a:pt x="27" y="12"/>
                    </a:cubicBezTo>
                    <a:cubicBezTo>
                      <a:pt x="27" y="11"/>
                      <a:pt x="28" y="11"/>
                      <a:pt x="28" y="12"/>
                    </a:cubicBezTo>
                    <a:cubicBezTo>
                      <a:pt x="28" y="12"/>
                      <a:pt x="29" y="12"/>
                      <a:pt x="29" y="12"/>
                    </a:cubicBezTo>
                    <a:cubicBezTo>
                      <a:pt x="30" y="12"/>
                      <a:pt x="30" y="12"/>
                      <a:pt x="30" y="11"/>
                    </a:cubicBezTo>
                    <a:cubicBezTo>
                      <a:pt x="30" y="11"/>
                      <a:pt x="30" y="11"/>
                      <a:pt x="30" y="10"/>
                    </a:cubicBezTo>
                    <a:cubicBezTo>
                      <a:pt x="30" y="10"/>
                      <a:pt x="30" y="10"/>
                      <a:pt x="29" y="10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7"/>
                      <a:pt x="29" y="7"/>
                    </a:cubicBezTo>
                    <a:cubicBezTo>
                      <a:pt x="29" y="7"/>
                      <a:pt x="29" y="6"/>
                      <a:pt x="29" y="6"/>
                    </a:cubicBezTo>
                    <a:cubicBezTo>
                      <a:pt x="29" y="6"/>
                      <a:pt x="29" y="5"/>
                      <a:pt x="29" y="5"/>
                    </a:cubicBezTo>
                    <a:cubicBezTo>
                      <a:pt x="29" y="4"/>
                      <a:pt x="29" y="4"/>
                      <a:pt x="28" y="3"/>
                    </a:cubicBezTo>
                    <a:cubicBezTo>
                      <a:pt x="28" y="3"/>
                      <a:pt x="28" y="3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5" y="2"/>
                      <a:pt x="24" y="2"/>
                    </a:cubicBezTo>
                    <a:cubicBezTo>
                      <a:pt x="24" y="2"/>
                      <a:pt x="24" y="2"/>
                      <a:pt x="23" y="2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1" y="2"/>
                      <a:pt x="21" y="2"/>
                      <a:pt x="21" y="1"/>
                    </a:cubicBezTo>
                    <a:cubicBezTo>
                      <a:pt x="20" y="1"/>
                      <a:pt x="20" y="1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8" y="1"/>
                    </a:cubicBezTo>
                    <a:cubicBezTo>
                      <a:pt x="18" y="1"/>
                      <a:pt x="18" y="2"/>
                      <a:pt x="18" y="2"/>
                    </a:cubicBezTo>
                    <a:cubicBezTo>
                      <a:pt x="18" y="3"/>
                      <a:pt x="18" y="3"/>
                      <a:pt x="17" y="3"/>
                    </a:cubicBezTo>
                    <a:cubicBezTo>
                      <a:pt x="17" y="4"/>
                      <a:pt x="17" y="4"/>
                      <a:pt x="16" y="5"/>
                    </a:cubicBezTo>
                    <a:cubicBezTo>
                      <a:pt x="16" y="5"/>
                      <a:pt x="16" y="5"/>
                      <a:pt x="16" y="6"/>
                    </a:cubicBezTo>
                    <a:cubicBezTo>
                      <a:pt x="16" y="6"/>
                      <a:pt x="15" y="6"/>
                      <a:pt x="15" y="6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7"/>
                      <a:pt x="13" y="7"/>
                      <a:pt x="12" y="8"/>
                    </a:cubicBezTo>
                    <a:cubicBezTo>
                      <a:pt x="11" y="8"/>
                      <a:pt x="11" y="8"/>
                      <a:pt x="10" y="8"/>
                    </a:cubicBezTo>
                    <a:cubicBezTo>
                      <a:pt x="10" y="8"/>
                      <a:pt x="9" y="9"/>
                      <a:pt x="9" y="9"/>
                    </a:cubicBezTo>
                    <a:cubicBezTo>
                      <a:pt x="9" y="10"/>
                      <a:pt x="9" y="10"/>
                      <a:pt x="9" y="11"/>
                    </a:cubicBezTo>
                    <a:cubicBezTo>
                      <a:pt x="9" y="11"/>
                      <a:pt x="9" y="11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5"/>
                      <a:pt x="9" y="15"/>
                    </a:cubicBezTo>
                    <a:cubicBezTo>
                      <a:pt x="9" y="15"/>
                      <a:pt x="9" y="15"/>
                      <a:pt x="9" y="16"/>
                    </a:cubicBezTo>
                    <a:cubicBezTo>
                      <a:pt x="9" y="16"/>
                      <a:pt x="9" y="17"/>
                      <a:pt x="9" y="17"/>
                    </a:cubicBezTo>
                    <a:cubicBezTo>
                      <a:pt x="9" y="18"/>
                      <a:pt x="8" y="18"/>
                      <a:pt x="8" y="18"/>
                    </a:cubicBezTo>
                    <a:cubicBezTo>
                      <a:pt x="8" y="19"/>
                      <a:pt x="8" y="19"/>
                      <a:pt x="7" y="20"/>
                    </a:cubicBezTo>
                    <a:cubicBezTo>
                      <a:pt x="7" y="20"/>
                      <a:pt x="7" y="20"/>
                      <a:pt x="6" y="20"/>
                    </a:cubicBezTo>
                    <a:cubicBezTo>
                      <a:pt x="6" y="21"/>
                      <a:pt x="6" y="21"/>
                      <a:pt x="5" y="21"/>
                    </a:cubicBezTo>
                    <a:cubicBezTo>
                      <a:pt x="5" y="21"/>
                      <a:pt x="5" y="22"/>
                      <a:pt x="5" y="22"/>
                    </a:cubicBezTo>
                    <a:cubicBezTo>
                      <a:pt x="4" y="22"/>
                      <a:pt x="4" y="22"/>
                      <a:pt x="3" y="22"/>
                    </a:cubicBezTo>
                    <a:cubicBezTo>
                      <a:pt x="3" y="22"/>
                      <a:pt x="3" y="22"/>
                      <a:pt x="2" y="22"/>
                    </a:cubicBezTo>
                    <a:cubicBezTo>
                      <a:pt x="2" y="23"/>
                      <a:pt x="1" y="23"/>
                      <a:pt x="1" y="23"/>
                    </a:cubicBezTo>
                    <a:cubicBezTo>
                      <a:pt x="1" y="23"/>
                      <a:pt x="1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1" y="24"/>
                      <a:pt x="11" y="24"/>
                      <a:pt x="11" y="24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54" name="Freeform 453"/>
              <p:cNvSpPr>
                <a:spLocks/>
              </p:cNvSpPr>
              <p:nvPr/>
            </p:nvSpPr>
            <p:spPr bwMode="auto">
              <a:xfrm>
                <a:off x="5100639" y="2049464"/>
                <a:ext cx="31750" cy="119063"/>
              </a:xfrm>
              <a:custGeom>
                <a:avLst/>
                <a:gdLst>
                  <a:gd name="T0" fmla="*/ 0 w 3"/>
                  <a:gd name="T1" fmla="*/ 6 h 11"/>
                  <a:gd name="T2" fmla="*/ 1 w 3"/>
                  <a:gd name="T3" fmla="*/ 7 h 11"/>
                  <a:gd name="T4" fmla="*/ 1 w 3"/>
                  <a:gd name="T5" fmla="*/ 8 h 11"/>
                  <a:gd name="T6" fmla="*/ 2 w 3"/>
                  <a:gd name="T7" fmla="*/ 9 h 11"/>
                  <a:gd name="T8" fmla="*/ 2 w 3"/>
                  <a:gd name="T9" fmla="*/ 10 h 11"/>
                  <a:gd name="T10" fmla="*/ 2 w 3"/>
                  <a:gd name="T11" fmla="*/ 11 h 11"/>
                  <a:gd name="T12" fmla="*/ 2 w 3"/>
                  <a:gd name="T13" fmla="*/ 11 h 11"/>
                  <a:gd name="T14" fmla="*/ 2 w 3"/>
                  <a:gd name="T15" fmla="*/ 9 h 11"/>
                  <a:gd name="T16" fmla="*/ 3 w 3"/>
                  <a:gd name="T17" fmla="*/ 7 h 11"/>
                  <a:gd name="T18" fmla="*/ 3 w 3"/>
                  <a:gd name="T19" fmla="*/ 5 h 11"/>
                  <a:gd name="T20" fmla="*/ 2 w 3"/>
                  <a:gd name="T21" fmla="*/ 3 h 11"/>
                  <a:gd name="T22" fmla="*/ 3 w 3"/>
                  <a:gd name="T23" fmla="*/ 2 h 11"/>
                  <a:gd name="T24" fmla="*/ 3 w 3"/>
                  <a:gd name="T25" fmla="*/ 1 h 11"/>
                  <a:gd name="T26" fmla="*/ 3 w 3"/>
                  <a:gd name="T27" fmla="*/ 1 h 11"/>
                  <a:gd name="T28" fmla="*/ 3 w 3"/>
                  <a:gd name="T29" fmla="*/ 1 h 11"/>
                  <a:gd name="T30" fmla="*/ 2 w 3"/>
                  <a:gd name="T31" fmla="*/ 0 h 11"/>
                  <a:gd name="T32" fmla="*/ 2 w 3"/>
                  <a:gd name="T33" fmla="*/ 0 h 11"/>
                  <a:gd name="T34" fmla="*/ 1 w 3"/>
                  <a:gd name="T35" fmla="*/ 1 h 11"/>
                  <a:gd name="T36" fmla="*/ 1 w 3"/>
                  <a:gd name="T37" fmla="*/ 3 h 11"/>
                  <a:gd name="T38" fmla="*/ 0 w 3"/>
                  <a:gd name="T39" fmla="*/ 4 h 11"/>
                  <a:gd name="T40" fmla="*/ 0 w 3"/>
                  <a:gd name="T41" fmla="*/ 5 h 11"/>
                  <a:gd name="T42" fmla="*/ 0 w 3"/>
                  <a:gd name="T43" fmla="*/ 6 h 11"/>
                  <a:gd name="T44" fmla="*/ 0 w 3"/>
                  <a:gd name="T45" fmla="*/ 6 h 11"/>
                  <a:gd name="T46" fmla="*/ 0 w 3"/>
                  <a:gd name="T47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" h="11">
                    <a:moveTo>
                      <a:pt x="0" y="6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2" y="10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0"/>
                      <a:pt x="2" y="9"/>
                      <a:pt x="2" y="9"/>
                    </a:cubicBezTo>
                    <a:cubicBezTo>
                      <a:pt x="3" y="8"/>
                      <a:pt x="3" y="8"/>
                      <a:pt x="3" y="7"/>
                    </a:cubicBezTo>
                    <a:cubicBezTo>
                      <a:pt x="3" y="6"/>
                      <a:pt x="3" y="6"/>
                      <a:pt x="3" y="5"/>
                    </a:cubicBezTo>
                    <a:cubicBezTo>
                      <a:pt x="3" y="5"/>
                      <a:pt x="2" y="4"/>
                      <a:pt x="2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55" name="Freeform 454"/>
              <p:cNvSpPr>
                <a:spLocks/>
              </p:cNvSpPr>
              <p:nvPr/>
            </p:nvSpPr>
            <p:spPr bwMode="auto">
              <a:xfrm>
                <a:off x="5586414" y="2297114"/>
                <a:ext cx="215900" cy="271463"/>
              </a:xfrm>
              <a:custGeom>
                <a:avLst/>
                <a:gdLst>
                  <a:gd name="T0" fmla="*/ 17 w 20"/>
                  <a:gd name="T1" fmla="*/ 14 h 25"/>
                  <a:gd name="T2" fmla="*/ 18 w 20"/>
                  <a:gd name="T3" fmla="*/ 13 h 25"/>
                  <a:gd name="T4" fmla="*/ 18 w 20"/>
                  <a:gd name="T5" fmla="*/ 12 h 25"/>
                  <a:gd name="T6" fmla="*/ 19 w 20"/>
                  <a:gd name="T7" fmla="*/ 12 h 25"/>
                  <a:gd name="T8" fmla="*/ 19 w 20"/>
                  <a:gd name="T9" fmla="*/ 11 h 25"/>
                  <a:gd name="T10" fmla="*/ 20 w 20"/>
                  <a:gd name="T11" fmla="*/ 10 h 25"/>
                  <a:gd name="T12" fmla="*/ 20 w 20"/>
                  <a:gd name="T13" fmla="*/ 9 h 25"/>
                  <a:gd name="T14" fmla="*/ 20 w 20"/>
                  <a:gd name="T15" fmla="*/ 8 h 25"/>
                  <a:gd name="T16" fmla="*/ 19 w 20"/>
                  <a:gd name="T17" fmla="*/ 8 h 25"/>
                  <a:gd name="T18" fmla="*/ 19 w 20"/>
                  <a:gd name="T19" fmla="*/ 7 h 25"/>
                  <a:gd name="T20" fmla="*/ 18 w 20"/>
                  <a:gd name="T21" fmla="*/ 7 h 25"/>
                  <a:gd name="T22" fmla="*/ 18 w 20"/>
                  <a:gd name="T23" fmla="*/ 6 h 25"/>
                  <a:gd name="T24" fmla="*/ 17 w 20"/>
                  <a:gd name="T25" fmla="*/ 5 h 25"/>
                  <a:gd name="T26" fmla="*/ 16 w 20"/>
                  <a:gd name="T27" fmla="*/ 5 h 25"/>
                  <a:gd name="T28" fmla="*/ 15 w 20"/>
                  <a:gd name="T29" fmla="*/ 5 h 25"/>
                  <a:gd name="T30" fmla="*/ 14 w 20"/>
                  <a:gd name="T31" fmla="*/ 5 h 25"/>
                  <a:gd name="T32" fmla="*/ 14 w 20"/>
                  <a:gd name="T33" fmla="*/ 4 h 25"/>
                  <a:gd name="T34" fmla="*/ 13 w 20"/>
                  <a:gd name="T35" fmla="*/ 3 h 25"/>
                  <a:gd name="T36" fmla="*/ 12 w 20"/>
                  <a:gd name="T37" fmla="*/ 3 h 25"/>
                  <a:gd name="T38" fmla="*/ 11 w 20"/>
                  <a:gd name="T39" fmla="*/ 2 h 25"/>
                  <a:gd name="T40" fmla="*/ 11 w 20"/>
                  <a:gd name="T41" fmla="*/ 2 h 25"/>
                  <a:gd name="T42" fmla="*/ 11 w 20"/>
                  <a:gd name="T43" fmla="*/ 1 h 25"/>
                  <a:gd name="T44" fmla="*/ 11 w 20"/>
                  <a:gd name="T45" fmla="*/ 0 h 25"/>
                  <a:gd name="T46" fmla="*/ 10 w 20"/>
                  <a:gd name="T47" fmla="*/ 0 h 25"/>
                  <a:gd name="T48" fmla="*/ 9 w 20"/>
                  <a:gd name="T49" fmla="*/ 1 h 25"/>
                  <a:gd name="T50" fmla="*/ 9 w 20"/>
                  <a:gd name="T51" fmla="*/ 3 h 25"/>
                  <a:gd name="T52" fmla="*/ 8 w 20"/>
                  <a:gd name="T53" fmla="*/ 5 h 25"/>
                  <a:gd name="T54" fmla="*/ 8 w 20"/>
                  <a:gd name="T55" fmla="*/ 7 h 25"/>
                  <a:gd name="T56" fmla="*/ 8 w 20"/>
                  <a:gd name="T57" fmla="*/ 8 h 25"/>
                  <a:gd name="T58" fmla="*/ 8 w 20"/>
                  <a:gd name="T59" fmla="*/ 10 h 25"/>
                  <a:gd name="T60" fmla="*/ 7 w 20"/>
                  <a:gd name="T61" fmla="*/ 12 h 25"/>
                  <a:gd name="T62" fmla="*/ 6 w 20"/>
                  <a:gd name="T63" fmla="*/ 14 h 25"/>
                  <a:gd name="T64" fmla="*/ 5 w 20"/>
                  <a:gd name="T65" fmla="*/ 16 h 25"/>
                  <a:gd name="T66" fmla="*/ 1 w 20"/>
                  <a:gd name="T67" fmla="*/ 18 h 25"/>
                  <a:gd name="T68" fmla="*/ 0 w 20"/>
                  <a:gd name="T69" fmla="*/ 18 h 25"/>
                  <a:gd name="T70" fmla="*/ 0 w 20"/>
                  <a:gd name="T71" fmla="*/ 18 h 25"/>
                  <a:gd name="T72" fmla="*/ 1 w 20"/>
                  <a:gd name="T73" fmla="*/ 20 h 25"/>
                  <a:gd name="T74" fmla="*/ 2 w 20"/>
                  <a:gd name="T75" fmla="*/ 22 h 25"/>
                  <a:gd name="T76" fmla="*/ 4 w 20"/>
                  <a:gd name="T77" fmla="*/ 25 h 25"/>
                  <a:gd name="T78" fmla="*/ 5 w 20"/>
                  <a:gd name="T79" fmla="*/ 25 h 25"/>
                  <a:gd name="T80" fmla="*/ 6 w 20"/>
                  <a:gd name="T81" fmla="*/ 24 h 25"/>
                  <a:gd name="T82" fmla="*/ 7 w 20"/>
                  <a:gd name="T83" fmla="*/ 24 h 25"/>
                  <a:gd name="T84" fmla="*/ 8 w 20"/>
                  <a:gd name="T85" fmla="*/ 24 h 25"/>
                  <a:gd name="T86" fmla="*/ 9 w 20"/>
                  <a:gd name="T87" fmla="*/ 24 h 25"/>
                  <a:gd name="T88" fmla="*/ 10 w 20"/>
                  <a:gd name="T89" fmla="*/ 24 h 25"/>
                  <a:gd name="T90" fmla="*/ 11 w 20"/>
                  <a:gd name="T91" fmla="*/ 23 h 25"/>
                  <a:gd name="T92" fmla="*/ 10 w 20"/>
                  <a:gd name="T93" fmla="*/ 23 h 25"/>
                  <a:gd name="T94" fmla="*/ 10 w 20"/>
                  <a:gd name="T95" fmla="*/ 22 h 25"/>
                  <a:gd name="T96" fmla="*/ 11 w 20"/>
                  <a:gd name="T97" fmla="*/ 21 h 25"/>
                  <a:gd name="T98" fmla="*/ 13 w 20"/>
                  <a:gd name="T99" fmla="*/ 21 h 25"/>
                  <a:gd name="T100" fmla="*/ 13 w 20"/>
                  <a:gd name="T101" fmla="*/ 21 h 25"/>
                  <a:gd name="T102" fmla="*/ 13 w 20"/>
                  <a:gd name="T103" fmla="*/ 20 h 25"/>
                  <a:gd name="T104" fmla="*/ 14 w 20"/>
                  <a:gd name="T105" fmla="*/ 19 h 25"/>
                  <a:gd name="T106" fmla="*/ 15 w 20"/>
                  <a:gd name="T107" fmla="*/ 18 h 25"/>
                  <a:gd name="T108" fmla="*/ 15 w 20"/>
                  <a:gd name="T109" fmla="*/ 17 h 25"/>
                  <a:gd name="T110" fmla="*/ 16 w 20"/>
                  <a:gd name="T111" fmla="*/ 16 h 25"/>
                  <a:gd name="T112" fmla="*/ 16 w 20"/>
                  <a:gd name="T113" fmla="*/ 15 h 25"/>
                  <a:gd name="T114" fmla="*/ 16 w 20"/>
                  <a:gd name="T115" fmla="*/ 14 h 25"/>
                  <a:gd name="T116" fmla="*/ 17 w 20"/>
                  <a:gd name="T117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0" h="25">
                    <a:moveTo>
                      <a:pt x="17" y="14"/>
                    </a:moveTo>
                    <a:cubicBezTo>
                      <a:pt x="17" y="14"/>
                      <a:pt x="18" y="14"/>
                      <a:pt x="18" y="13"/>
                    </a:cubicBezTo>
                    <a:cubicBezTo>
                      <a:pt x="18" y="13"/>
                      <a:pt x="18" y="13"/>
                      <a:pt x="18" y="12"/>
                    </a:cubicBezTo>
                    <a:cubicBezTo>
                      <a:pt x="18" y="12"/>
                      <a:pt x="18" y="12"/>
                      <a:pt x="19" y="12"/>
                    </a:cubicBezTo>
                    <a:cubicBezTo>
                      <a:pt x="19" y="12"/>
                      <a:pt x="19" y="11"/>
                      <a:pt x="19" y="11"/>
                    </a:cubicBezTo>
                    <a:cubicBezTo>
                      <a:pt x="20" y="11"/>
                      <a:pt x="20" y="11"/>
                      <a:pt x="20" y="10"/>
                    </a:cubicBezTo>
                    <a:cubicBezTo>
                      <a:pt x="20" y="10"/>
                      <a:pt x="20" y="9"/>
                      <a:pt x="20" y="9"/>
                    </a:cubicBezTo>
                    <a:cubicBezTo>
                      <a:pt x="20" y="9"/>
                      <a:pt x="20" y="8"/>
                      <a:pt x="20" y="8"/>
                    </a:cubicBezTo>
                    <a:cubicBezTo>
                      <a:pt x="20" y="8"/>
                      <a:pt x="19" y="8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4" y="5"/>
                      <a:pt x="14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9" y="4"/>
                      <a:pt x="9" y="5"/>
                      <a:pt x="8" y="5"/>
                    </a:cubicBezTo>
                    <a:cubicBezTo>
                      <a:pt x="8" y="6"/>
                      <a:pt x="8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9"/>
                      <a:pt x="8" y="9"/>
                      <a:pt x="8" y="10"/>
                    </a:cubicBezTo>
                    <a:cubicBezTo>
                      <a:pt x="8" y="11"/>
                      <a:pt x="8" y="11"/>
                      <a:pt x="7" y="12"/>
                    </a:cubicBezTo>
                    <a:cubicBezTo>
                      <a:pt x="7" y="13"/>
                      <a:pt x="7" y="13"/>
                      <a:pt x="6" y="14"/>
                    </a:cubicBezTo>
                    <a:cubicBezTo>
                      <a:pt x="6" y="15"/>
                      <a:pt x="6" y="16"/>
                      <a:pt x="5" y="16"/>
                    </a:cubicBezTo>
                    <a:cubicBezTo>
                      <a:pt x="3" y="17"/>
                      <a:pt x="3" y="17"/>
                      <a:pt x="1" y="18"/>
                    </a:cubicBezTo>
                    <a:cubicBezTo>
                      <a:pt x="1" y="18"/>
                      <a:pt x="1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19"/>
                      <a:pt x="1" y="20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3" y="23"/>
                      <a:pt x="4" y="24"/>
                      <a:pt x="4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5"/>
                      <a:pt x="6" y="25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4"/>
                      <a:pt x="11" y="24"/>
                      <a:pt x="11" y="23"/>
                    </a:cubicBezTo>
                    <a:cubicBezTo>
                      <a:pt x="11" y="23"/>
                      <a:pt x="10" y="23"/>
                      <a:pt x="10" y="23"/>
                    </a:cubicBezTo>
                    <a:cubicBezTo>
                      <a:pt x="10" y="23"/>
                      <a:pt x="10" y="22"/>
                      <a:pt x="10" y="22"/>
                    </a:cubicBezTo>
                    <a:cubicBezTo>
                      <a:pt x="10" y="21"/>
                      <a:pt x="11" y="22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19"/>
                      <a:pt x="13" y="19"/>
                      <a:pt x="14" y="19"/>
                    </a:cubicBezTo>
                    <a:cubicBezTo>
                      <a:pt x="14" y="18"/>
                      <a:pt x="14" y="18"/>
                      <a:pt x="15" y="18"/>
                    </a:cubicBezTo>
                    <a:cubicBezTo>
                      <a:pt x="15" y="18"/>
                      <a:pt x="15" y="17"/>
                      <a:pt x="15" y="17"/>
                    </a:cubicBezTo>
                    <a:cubicBezTo>
                      <a:pt x="16" y="17"/>
                      <a:pt x="16" y="16"/>
                      <a:pt x="16" y="16"/>
                    </a:cubicBezTo>
                    <a:cubicBezTo>
                      <a:pt x="16" y="16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56" name="Freeform 455"/>
              <p:cNvSpPr>
                <a:spLocks/>
              </p:cNvSpPr>
              <p:nvPr/>
            </p:nvSpPr>
            <p:spPr bwMode="auto">
              <a:xfrm>
                <a:off x="5629276" y="2568576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57" name="Freeform 456"/>
              <p:cNvSpPr>
                <a:spLocks/>
              </p:cNvSpPr>
              <p:nvPr/>
            </p:nvSpPr>
            <p:spPr bwMode="auto">
              <a:xfrm>
                <a:off x="6202364" y="1984376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58" name="Freeform 457"/>
              <p:cNvSpPr>
                <a:spLocks/>
              </p:cNvSpPr>
              <p:nvPr/>
            </p:nvSpPr>
            <p:spPr bwMode="auto">
              <a:xfrm>
                <a:off x="6018214" y="1984376"/>
                <a:ext cx="766763" cy="854075"/>
              </a:xfrm>
              <a:custGeom>
                <a:avLst/>
                <a:gdLst>
                  <a:gd name="T0" fmla="*/ 11 w 71"/>
                  <a:gd name="T1" fmla="*/ 2 h 79"/>
                  <a:gd name="T2" fmla="*/ 13 w 71"/>
                  <a:gd name="T3" fmla="*/ 8 h 79"/>
                  <a:gd name="T4" fmla="*/ 13 w 71"/>
                  <a:gd name="T5" fmla="*/ 11 h 79"/>
                  <a:gd name="T6" fmla="*/ 12 w 71"/>
                  <a:gd name="T7" fmla="*/ 15 h 79"/>
                  <a:gd name="T8" fmla="*/ 9 w 71"/>
                  <a:gd name="T9" fmla="*/ 19 h 79"/>
                  <a:gd name="T10" fmla="*/ 7 w 71"/>
                  <a:gd name="T11" fmla="*/ 21 h 79"/>
                  <a:gd name="T12" fmla="*/ 4 w 71"/>
                  <a:gd name="T13" fmla="*/ 22 h 79"/>
                  <a:gd name="T14" fmla="*/ 4 w 71"/>
                  <a:gd name="T15" fmla="*/ 25 h 79"/>
                  <a:gd name="T16" fmla="*/ 7 w 71"/>
                  <a:gd name="T17" fmla="*/ 29 h 79"/>
                  <a:gd name="T18" fmla="*/ 6 w 71"/>
                  <a:gd name="T19" fmla="*/ 31 h 79"/>
                  <a:gd name="T20" fmla="*/ 2 w 71"/>
                  <a:gd name="T21" fmla="*/ 33 h 79"/>
                  <a:gd name="T22" fmla="*/ 3 w 71"/>
                  <a:gd name="T23" fmla="*/ 36 h 79"/>
                  <a:gd name="T24" fmla="*/ 6 w 71"/>
                  <a:gd name="T25" fmla="*/ 37 h 79"/>
                  <a:gd name="T26" fmla="*/ 4 w 71"/>
                  <a:gd name="T27" fmla="*/ 39 h 79"/>
                  <a:gd name="T28" fmla="*/ 8 w 71"/>
                  <a:gd name="T29" fmla="*/ 42 h 79"/>
                  <a:gd name="T30" fmla="*/ 11 w 71"/>
                  <a:gd name="T31" fmla="*/ 40 h 79"/>
                  <a:gd name="T32" fmla="*/ 12 w 71"/>
                  <a:gd name="T33" fmla="*/ 39 h 79"/>
                  <a:gd name="T34" fmla="*/ 13 w 71"/>
                  <a:gd name="T35" fmla="*/ 44 h 79"/>
                  <a:gd name="T36" fmla="*/ 15 w 71"/>
                  <a:gd name="T37" fmla="*/ 51 h 79"/>
                  <a:gd name="T38" fmla="*/ 17 w 71"/>
                  <a:gd name="T39" fmla="*/ 57 h 79"/>
                  <a:gd name="T40" fmla="*/ 20 w 71"/>
                  <a:gd name="T41" fmla="*/ 63 h 79"/>
                  <a:gd name="T42" fmla="*/ 23 w 71"/>
                  <a:gd name="T43" fmla="*/ 69 h 79"/>
                  <a:gd name="T44" fmla="*/ 26 w 71"/>
                  <a:gd name="T45" fmla="*/ 77 h 79"/>
                  <a:gd name="T46" fmla="*/ 30 w 71"/>
                  <a:gd name="T47" fmla="*/ 76 h 79"/>
                  <a:gd name="T48" fmla="*/ 31 w 71"/>
                  <a:gd name="T49" fmla="*/ 73 h 79"/>
                  <a:gd name="T50" fmla="*/ 33 w 71"/>
                  <a:gd name="T51" fmla="*/ 68 h 79"/>
                  <a:gd name="T52" fmla="*/ 33 w 71"/>
                  <a:gd name="T53" fmla="*/ 63 h 79"/>
                  <a:gd name="T54" fmla="*/ 34 w 71"/>
                  <a:gd name="T55" fmla="*/ 57 h 79"/>
                  <a:gd name="T56" fmla="*/ 37 w 71"/>
                  <a:gd name="T57" fmla="*/ 55 h 79"/>
                  <a:gd name="T58" fmla="*/ 40 w 71"/>
                  <a:gd name="T59" fmla="*/ 52 h 79"/>
                  <a:gd name="T60" fmla="*/ 42 w 71"/>
                  <a:gd name="T61" fmla="*/ 49 h 79"/>
                  <a:gd name="T62" fmla="*/ 45 w 71"/>
                  <a:gd name="T63" fmla="*/ 46 h 79"/>
                  <a:gd name="T64" fmla="*/ 48 w 71"/>
                  <a:gd name="T65" fmla="*/ 41 h 79"/>
                  <a:gd name="T66" fmla="*/ 51 w 71"/>
                  <a:gd name="T67" fmla="*/ 39 h 79"/>
                  <a:gd name="T68" fmla="*/ 53 w 71"/>
                  <a:gd name="T69" fmla="*/ 39 h 79"/>
                  <a:gd name="T70" fmla="*/ 51 w 71"/>
                  <a:gd name="T71" fmla="*/ 34 h 79"/>
                  <a:gd name="T72" fmla="*/ 50 w 71"/>
                  <a:gd name="T73" fmla="*/ 30 h 79"/>
                  <a:gd name="T74" fmla="*/ 50 w 71"/>
                  <a:gd name="T75" fmla="*/ 28 h 79"/>
                  <a:gd name="T76" fmla="*/ 52 w 71"/>
                  <a:gd name="T77" fmla="*/ 27 h 79"/>
                  <a:gd name="T78" fmla="*/ 53 w 71"/>
                  <a:gd name="T79" fmla="*/ 29 h 79"/>
                  <a:gd name="T80" fmla="*/ 60 w 71"/>
                  <a:gd name="T81" fmla="*/ 30 h 79"/>
                  <a:gd name="T82" fmla="*/ 58 w 71"/>
                  <a:gd name="T83" fmla="*/ 33 h 79"/>
                  <a:gd name="T84" fmla="*/ 60 w 71"/>
                  <a:gd name="T85" fmla="*/ 34 h 79"/>
                  <a:gd name="T86" fmla="*/ 62 w 71"/>
                  <a:gd name="T87" fmla="*/ 38 h 79"/>
                  <a:gd name="T88" fmla="*/ 63 w 71"/>
                  <a:gd name="T89" fmla="*/ 37 h 79"/>
                  <a:gd name="T90" fmla="*/ 64 w 71"/>
                  <a:gd name="T91" fmla="*/ 33 h 79"/>
                  <a:gd name="T92" fmla="*/ 66 w 71"/>
                  <a:gd name="T93" fmla="*/ 29 h 79"/>
                  <a:gd name="T94" fmla="*/ 67 w 71"/>
                  <a:gd name="T95" fmla="*/ 25 h 79"/>
                  <a:gd name="T96" fmla="*/ 70 w 71"/>
                  <a:gd name="T97" fmla="*/ 20 h 79"/>
                  <a:gd name="T98" fmla="*/ 64 w 71"/>
                  <a:gd name="T99" fmla="*/ 18 h 79"/>
                  <a:gd name="T100" fmla="*/ 58 w 71"/>
                  <a:gd name="T101" fmla="*/ 19 h 79"/>
                  <a:gd name="T102" fmla="*/ 53 w 71"/>
                  <a:gd name="T103" fmla="*/ 20 h 79"/>
                  <a:gd name="T104" fmla="*/ 48 w 71"/>
                  <a:gd name="T105" fmla="*/ 20 h 79"/>
                  <a:gd name="T106" fmla="*/ 48 w 71"/>
                  <a:gd name="T107" fmla="*/ 24 h 79"/>
                  <a:gd name="T108" fmla="*/ 44 w 71"/>
                  <a:gd name="T109" fmla="*/ 25 h 79"/>
                  <a:gd name="T110" fmla="*/ 39 w 71"/>
                  <a:gd name="T111" fmla="*/ 23 h 79"/>
                  <a:gd name="T112" fmla="*/ 34 w 71"/>
                  <a:gd name="T113" fmla="*/ 22 h 79"/>
                  <a:gd name="T114" fmla="*/ 30 w 71"/>
                  <a:gd name="T115" fmla="*/ 20 h 79"/>
                  <a:gd name="T116" fmla="*/ 26 w 71"/>
                  <a:gd name="T117" fmla="*/ 17 h 79"/>
                  <a:gd name="T118" fmla="*/ 21 w 71"/>
                  <a:gd name="T119" fmla="*/ 15 h 79"/>
                  <a:gd name="T120" fmla="*/ 23 w 71"/>
                  <a:gd name="T121" fmla="*/ 11 h 79"/>
                  <a:gd name="T122" fmla="*/ 22 w 71"/>
                  <a:gd name="T123" fmla="*/ 4 h 79"/>
                  <a:gd name="T124" fmla="*/ 17 w 71"/>
                  <a:gd name="T125" fmla="*/ 1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1" h="79">
                    <a:moveTo>
                      <a:pt x="16" y="1"/>
                    </a:moveTo>
                    <a:cubicBezTo>
                      <a:pt x="16" y="2"/>
                      <a:pt x="16" y="2"/>
                      <a:pt x="15" y="2"/>
                    </a:cubicBezTo>
                    <a:cubicBezTo>
                      <a:pt x="15" y="2"/>
                      <a:pt x="15" y="2"/>
                      <a:pt x="15" y="3"/>
                    </a:cubicBezTo>
                    <a:cubicBezTo>
                      <a:pt x="14" y="3"/>
                      <a:pt x="14" y="3"/>
                      <a:pt x="13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1" y="4"/>
                      <a:pt x="11" y="4"/>
                      <a:pt x="11" y="5"/>
                    </a:cubicBezTo>
                    <a:cubicBezTo>
                      <a:pt x="11" y="5"/>
                      <a:pt x="11" y="6"/>
                      <a:pt x="11" y="6"/>
                    </a:cubicBezTo>
                    <a:cubicBezTo>
                      <a:pt x="11" y="7"/>
                      <a:pt x="11" y="7"/>
                      <a:pt x="12" y="7"/>
                    </a:cubicBezTo>
                    <a:cubicBezTo>
                      <a:pt x="12" y="8"/>
                      <a:pt x="12" y="8"/>
                      <a:pt x="13" y="8"/>
                    </a:cubicBezTo>
                    <a:cubicBezTo>
                      <a:pt x="13" y="8"/>
                      <a:pt x="13" y="8"/>
                      <a:pt x="14" y="8"/>
                    </a:cubicBezTo>
                    <a:cubicBezTo>
                      <a:pt x="14" y="9"/>
                      <a:pt x="14" y="8"/>
                      <a:pt x="14" y="9"/>
                    </a:cubicBezTo>
                    <a:cubicBezTo>
                      <a:pt x="15" y="9"/>
                      <a:pt x="14" y="10"/>
                      <a:pt x="14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1"/>
                      <a:pt x="13" y="11"/>
                    </a:cubicBezTo>
                    <a:cubicBezTo>
                      <a:pt x="13" y="11"/>
                      <a:pt x="13" y="12"/>
                      <a:pt x="13" y="12"/>
                    </a:cubicBezTo>
                    <a:cubicBezTo>
                      <a:pt x="13" y="12"/>
                      <a:pt x="14" y="12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4"/>
                      <a:pt x="13" y="14"/>
                      <a:pt x="12" y="14"/>
                    </a:cubicBezTo>
                    <a:cubicBezTo>
                      <a:pt x="12" y="14"/>
                      <a:pt x="13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1" y="15"/>
                      <a:pt x="11" y="16"/>
                      <a:pt x="11" y="16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18"/>
                      <a:pt x="11" y="18"/>
                      <a:pt x="10" y="18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9" y="19"/>
                      <a:pt x="9" y="19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5" y="22"/>
                      <a:pt x="5" y="22"/>
                    </a:cubicBezTo>
                    <a:cubicBezTo>
                      <a:pt x="5" y="22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5" y="22"/>
                      <a:pt x="4" y="23"/>
                    </a:cubicBezTo>
                    <a:cubicBezTo>
                      <a:pt x="4" y="23"/>
                      <a:pt x="4" y="23"/>
                      <a:pt x="3" y="23"/>
                    </a:cubicBezTo>
                    <a:cubicBezTo>
                      <a:pt x="3" y="23"/>
                      <a:pt x="3" y="24"/>
                      <a:pt x="3" y="24"/>
                    </a:cubicBezTo>
                    <a:cubicBezTo>
                      <a:pt x="3" y="25"/>
                      <a:pt x="3" y="25"/>
                      <a:pt x="3" y="26"/>
                    </a:cubicBezTo>
                    <a:cubicBezTo>
                      <a:pt x="4" y="26"/>
                      <a:pt x="4" y="25"/>
                      <a:pt x="4" y="25"/>
                    </a:cubicBezTo>
                    <a:cubicBezTo>
                      <a:pt x="5" y="25"/>
                      <a:pt x="5" y="25"/>
                      <a:pt x="5" y="26"/>
                    </a:cubicBezTo>
                    <a:cubicBezTo>
                      <a:pt x="5" y="26"/>
                      <a:pt x="5" y="26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7" y="28"/>
                      <a:pt x="7" y="29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8" y="32"/>
                      <a:pt x="7" y="32"/>
                      <a:pt x="7" y="32"/>
                    </a:cubicBezTo>
                    <a:cubicBezTo>
                      <a:pt x="7" y="32"/>
                      <a:pt x="7" y="31"/>
                      <a:pt x="6" y="31"/>
                    </a:cubicBezTo>
                    <a:cubicBezTo>
                      <a:pt x="6" y="31"/>
                      <a:pt x="6" y="32"/>
                      <a:pt x="5" y="32"/>
                    </a:cubicBezTo>
                    <a:cubicBezTo>
                      <a:pt x="5" y="32"/>
                      <a:pt x="5" y="32"/>
                      <a:pt x="4" y="32"/>
                    </a:cubicBezTo>
                    <a:cubicBezTo>
                      <a:pt x="4" y="32"/>
                      <a:pt x="4" y="32"/>
                      <a:pt x="3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2" y="32"/>
                      <a:pt x="2" y="33"/>
                    </a:cubicBezTo>
                    <a:cubicBezTo>
                      <a:pt x="2" y="33"/>
                      <a:pt x="1" y="33"/>
                      <a:pt x="1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6"/>
                      <a:pt x="3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4" y="36"/>
                      <a:pt x="4" y="36"/>
                    </a:cubicBezTo>
                    <a:cubicBezTo>
                      <a:pt x="4" y="36"/>
                      <a:pt x="5" y="36"/>
                      <a:pt x="5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37"/>
                      <a:pt x="5" y="37"/>
                      <a:pt x="5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3" y="37"/>
                      <a:pt x="3" y="37"/>
                      <a:pt x="3" y="38"/>
                    </a:cubicBezTo>
                    <a:cubicBezTo>
                      <a:pt x="3" y="38"/>
                      <a:pt x="3" y="38"/>
                      <a:pt x="4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5" y="40"/>
                      <a:pt x="5" y="40"/>
                    </a:cubicBezTo>
                    <a:cubicBezTo>
                      <a:pt x="5" y="40"/>
                      <a:pt x="5" y="40"/>
                      <a:pt x="6" y="41"/>
                    </a:cubicBezTo>
                    <a:cubicBezTo>
                      <a:pt x="6" y="41"/>
                      <a:pt x="7" y="41"/>
                      <a:pt x="7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8" y="43"/>
                      <a:pt x="8" y="42"/>
                      <a:pt x="9" y="42"/>
                    </a:cubicBezTo>
                    <a:cubicBezTo>
                      <a:pt x="9" y="42"/>
                      <a:pt x="9" y="42"/>
                      <a:pt x="10" y="42"/>
                    </a:cubicBezTo>
                    <a:cubicBezTo>
                      <a:pt x="10" y="42"/>
                      <a:pt x="11" y="42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39"/>
                    </a:cubicBezTo>
                    <a:cubicBezTo>
                      <a:pt x="11" y="39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2" y="38"/>
                    </a:cubicBezTo>
                    <a:cubicBezTo>
                      <a:pt x="12" y="38"/>
                      <a:pt x="12" y="38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3" y="40"/>
                      <a:pt x="12" y="40"/>
                      <a:pt x="12" y="41"/>
                    </a:cubicBezTo>
                    <a:cubicBezTo>
                      <a:pt x="13" y="41"/>
                      <a:pt x="13" y="41"/>
                      <a:pt x="13" y="42"/>
                    </a:cubicBezTo>
                    <a:cubicBezTo>
                      <a:pt x="13" y="42"/>
                      <a:pt x="14" y="43"/>
                      <a:pt x="13" y="43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5"/>
                      <a:pt x="13" y="45"/>
                    </a:cubicBezTo>
                    <a:cubicBezTo>
                      <a:pt x="13" y="46"/>
                      <a:pt x="13" y="46"/>
                      <a:pt x="13" y="47"/>
                    </a:cubicBezTo>
                    <a:cubicBezTo>
                      <a:pt x="13" y="47"/>
                      <a:pt x="14" y="47"/>
                      <a:pt x="14" y="48"/>
                    </a:cubicBezTo>
                    <a:cubicBezTo>
                      <a:pt x="14" y="49"/>
                      <a:pt x="14" y="49"/>
                      <a:pt x="14" y="50"/>
                    </a:cubicBezTo>
                    <a:cubicBezTo>
                      <a:pt x="14" y="50"/>
                      <a:pt x="14" y="50"/>
                      <a:pt x="15" y="51"/>
                    </a:cubicBezTo>
                    <a:cubicBezTo>
                      <a:pt x="15" y="51"/>
                      <a:pt x="15" y="52"/>
                      <a:pt x="15" y="53"/>
                    </a:cubicBezTo>
                    <a:cubicBezTo>
                      <a:pt x="15" y="53"/>
                      <a:pt x="15" y="54"/>
                      <a:pt x="15" y="54"/>
                    </a:cubicBezTo>
                    <a:cubicBezTo>
                      <a:pt x="15" y="55"/>
                      <a:pt x="16" y="55"/>
                      <a:pt x="16" y="56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" y="56"/>
                      <a:pt x="17" y="57"/>
                      <a:pt x="17" y="57"/>
                    </a:cubicBezTo>
                    <a:cubicBezTo>
                      <a:pt x="17" y="58"/>
                      <a:pt x="17" y="58"/>
                      <a:pt x="18" y="59"/>
                    </a:cubicBezTo>
                    <a:cubicBezTo>
                      <a:pt x="18" y="59"/>
                      <a:pt x="18" y="59"/>
                      <a:pt x="18" y="60"/>
                    </a:cubicBezTo>
                    <a:cubicBezTo>
                      <a:pt x="19" y="60"/>
                      <a:pt x="19" y="60"/>
                      <a:pt x="19" y="61"/>
                    </a:cubicBezTo>
                    <a:cubicBezTo>
                      <a:pt x="20" y="61"/>
                      <a:pt x="20" y="62"/>
                      <a:pt x="20" y="62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6"/>
                      <a:pt x="20" y="67"/>
                      <a:pt x="21" y="67"/>
                    </a:cubicBezTo>
                    <a:cubicBezTo>
                      <a:pt x="21" y="67"/>
                      <a:pt x="21" y="67"/>
                      <a:pt x="22" y="68"/>
                    </a:cubicBezTo>
                    <a:cubicBezTo>
                      <a:pt x="22" y="68"/>
                      <a:pt x="22" y="69"/>
                      <a:pt x="23" y="69"/>
                    </a:cubicBezTo>
                    <a:cubicBezTo>
                      <a:pt x="23" y="70"/>
                      <a:pt x="23" y="70"/>
                      <a:pt x="23" y="71"/>
                    </a:cubicBezTo>
                    <a:cubicBezTo>
                      <a:pt x="23" y="71"/>
                      <a:pt x="24" y="72"/>
                      <a:pt x="24" y="72"/>
                    </a:cubicBezTo>
                    <a:cubicBezTo>
                      <a:pt x="24" y="73"/>
                      <a:pt x="24" y="73"/>
                      <a:pt x="24" y="74"/>
                    </a:cubicBezTo>
                    <a:cubicBezTo>
                      <a:pt x="25" y="75"/>
                      <a:pt x="24" y="76"/>
                      <a:pt x="25" y="76"/>
                    </a:cubicBezTo>
                    <a:cubicBezTo>
                      <a:pt x="25" y="77"/>
                      <a:pt x="25" y="77"/>
                      <a:pt x="26" y="77"/>
                    </a:cubicBezTo>
                    <a:cubicBezTo>
                      <a:pt x="26" y="77"/>
                      <a:pt x="26" y="78"/>
                      <a:pt x="26" y="78"/>
                    </a:cubicBezTo>
                    <a:cubicBezTo>
                      <a:pt x="26" y="79"/>
                      <a:pt x="27" y="78"/>
                      <a:pt x="27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29" y="78"/>
                      <a:pt x="29" y="78"/>
                      <a:pt x="29" y="77"/>
                    </a:cubicBezTo>
                    <a:cubicBezTo>
                      <a:pt x="29" y="76"/>
                      <a:pt x="30" y="76"/>
                      <a:pt x="30" y="76"/>
                    </a:cubicBezTo>
                    <a:cubicBezTo>
                      <a:pt x="30" y="76"/>
                      <a:pt x="30" y="75"/>
                      <a:pt x="31" y="75"/>
                    </a:cubicBezTo>
                    <a:cubicBezTo>
                      <a:pt x="31" y="75"/>
                      <a:pt x="31" y="75"/>
                      <a:pt x="31" y="75"/>
                    </a:cubicBezTo>
                    <a:cubicBezTo>
                      <a:pt x="31" y="74"/>
                      <a:pt x="31" y="74"/>
                      <a:pt x="31" y="74"/>
                    </a:cubicBezTo>
                    <a:cubicBezTo>
                      <a:pt x="31" y="74"/>
                      <a:pt x="32" y="74"/>
                      <a:pt x="32" y="73"/>
                    </a:cubicBezTo>
                    <a:cubicBezTo>
                      <a:pt x="32" y="73"/>
                      <a:pt x="31" y="73"/>
                      <a:pt x="31" y="73"/>
                    </a:cubicBezTo>
                    <a:cubicBezTo>
                      <a:pt x="32" y="72"/>
                      <a:pt x="32" y="73"/>
                      <a:pt x="32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1"/>
                    </a:cubicBezTo>
                    <a:cubicBezTo>
                      <a:pt x="33" y="71"/>
                      <a:pt x="33" y="70"/>
                      <a:pt x="33" y="70"/>
                    </a:cubicBezTo>
                    <a:cubicBezTo>
                      <a:pt x="33" y="69"/>
                      <a:pt x="33" y="69"/>
                      <a:pt x="33" y="68"/>
                    </a:cubicBezTo>
                    <a:cubicBezTo>
                      <a:pt x="33" y="68"/>
                      <a:pt x="33" y="67"/>
                      <a:pt x="33" y="67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4" y="65"/>
                      <a:pt x="34" y="65"/>
                      <a:pt x="34" y="64"/>
                    </a:cubicBezTo>
                    <a:cubicBezTo>
                      <a:pt x="34" y="64"/>
                      <a:pt x="33" y="64"/>
                      <a:pt x="33" y="63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3" y="62"/>
                      <a:pt x="33" y="62"/>
                      <a:pt x="33" y="61"/>
                    </a:cubicBezTo>
                    <a:cubicBezTo>
                      <a:pt x="33" y="61"/>
                      <a:pt x="33" y="60"/>
                      <a:pt x="33" y="60"/>
                    </a:cubicBezTo>
                    <a:cubicBezTo>
                      <a:pt x="33" y="59"/>
                      <a:pt x="33" y="59"/>
                      <a:pt x="33" y="58"/>
                    </a:cubicBezTo>
                    <a:cubicBezTo>
                      <a:pt x="33" y="58"/>
                      <a:pt x="33" y="57"/>
                      <a:pt x="33" y="57"/>
                    </a:cubicBezTo>
                    <a:cubicBezTo>
                      <a:pt x="34" y="57"/>
                      <a:pt x="34" y="57"/>
                      <a:pt x="34" y="57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5" y="55"/>
                      <a:pt x="35" y="55"/>
                      <a:pt x="36" y="55"/>
                    </a:cubicBezTo>
                    <a:cubicBezTo>
                      <a:pt x="36" y="55"/>
                      <a:pt x="36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8" y="55"/>
                      <a:pt x="38" y="55"/>
                      <a:pt x="38" y="54"/>
                    </a:cubicBezTo>
                    <a:cubicBezTo>
                      <a:pt x="38" y="54"/>
                      <a:pt x="38" y="53"/>
                      <a:pt x="38" y="53"/>
                    </a:cubicBezTo>
                    <a:cubicBezTo>
                      <a:pt x="39" y="53"/>
                      <a:pt x="39" y="53"/>
                      <a:pt x="39" y="52"/>
                    </a:cubicBezTo>
                    <a:cubicBezTo>
                      <a:pt x="39" y="52"/>
                      <a:pt x="39" y="52"/>
                      <a:pt x="40" y="52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0"/>
                      <a:pt x="41" y="50"/>
                    </a:cubicBezTo>
                    <a:cubicBezTo>
                      <a:pt x="41" y="50"/>
                      <a:pt x="41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7"/>
                      <a:pt x="44" y="47"/>
                    </a:cubicBezTo>
                    <a:cubicBezTo>
                      <a:pt x="44" y="47"/>
                      <a:pt x="44" y="47"/>
                      <a:pt x="44" y="46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6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4"/>
                    </a:cubicBezTo>
                    <a:cubicBezTo>
                      <a:pt x="48" y="44"/>
                      <a:pt x="48" y="44"/>
                      <a:pt x="48" y="43"/>
                    </a:cubicBezTo>
                    <a:cubicBezTo>
                      <a:pt x="48" y="43"/>
                      <a:pt x="48" y="43"/>
                      <a:pt x="48" y="42"/>
                    </a:cubicBezTo>
                    <a:cubicBezTo>
                      <a:pt x="48" y="42"/>
                      <a:pt x="48" y="41"/>
                      <a:pt x="48" y="41"/>
                    </a:cubicBezTo>
                    <a:cubicBezTo>
                      <a:pt x="48" y="40"/>
                      <a:pt x="49" y="40"/>
                      <a:pt x="49" y="40"/>
                    </a:cubicBezTo>
                    <a:cubicBezTo>
                      <a:pt x="49" y="40"/>
                      <a:pt x="49" y="40"/>
                      <a:pt x="50" y="40"/>
                    </a:cubicBezTo>
                    <a:cubicBezTo>
                      <a:pt x="50" y="40"/>
                      <a:pt x="50" y="39"/>
                      <a:pt x="50" y="39"/>
                    </a:cubicBezTo>
                    <a:cubicBezTo>
                      <a:pt x="51" y="39"/>
                      <a:pt x="51" y="40"/>
                      <a:pt x="51" y="40"/>
                    </a:cubicBezTo>
                    <a:cubicBezTo>
                      <a:pt x="51" y="40"/>
                      <a:pt x="51" y="40"/>
                      <a:pt x="51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39"/>
                      <a:pt x="52" y="40"/>
                      <a:pt x="52" y="40"/>
                    </a:cubicBezTo>
                    <a:cubicBezTo>
                      <a:pt x="52" y="40"/>
                      <a:pt x="53" y="39"/>
                      <a:pt x="53" y="39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39"/>
                      <a:pt x="53" y="38"/>
                      <a:pt x="53" y="38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3" y="36"/>
                      <a:pt x="53" y="36"/>
                      <a:pt x="52" y="35"/>
                    </a:cubicBezTo>
                    <a:cubicBezTo>
                      <a:pt x="52" y="35"/>
                      <a:pt x="52" y="35"/>
                      <a:pt x="52" y="34"/>
                    </a:cubicBezTo>
                    <a:cubicBezTo>
                      <a:pt x="51" y="34"/>
                      <a:pt x="51" y="34"/>
                      <a:pt x="51" y="34"/>
                    </a:cubicBezTo>
                    <a:cubicBezTo>
                      <a:pt x="51" y="33"/>
                      <a:pt x="52" y="33"/>
                      <a:pt x="52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1" y="32"/>
                      <a:pt x="50" y="32"/>
                      <a:pt x="50" y="32"/>
                    </a:cubicBezTo>
                    <a:cubicBezTo>
                      <a:pt x="50" y="32"/>
                      <a:pt x="50" y="31"/>
                      <a:pt x="50" y="31"/>
                    </a:cubicBezTo>
                    <a:cubicBezTo>
                      <a:pt x="50" y="31"/>
                      <a:pt x="50" y="30"/>
                      <a:pt x="50" y="30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2" y="30"/>
                      <a:pt x="52" y="30"/>
                      <a:pt x="52" y="29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29"/>
                      <a:pt x="51" y="29"/>
                      <a:pt x="51" y="29"/>
                    </a:cubicBezTo>
                    <a:cubicBezTo>
                      <a:pt x="51" y="29"/>
                      <a:pt x="51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49" y="27"/>
                      <a:pt x="49" y="27"/>
                    </a:cubicBezTo>
                    <a:cubicBezTo>
                      <a:pt x="49" y="27"/>
                      <a:pt x="50" y="26"/>
                      <a:pt x="50" y="26"/>
                    </a:cubicBezTo>
                    <a:cubicBezTo>
                      <a:pt x="50" y="26"/>
                      <a:pt x="50" y="26"/>
                      <a:pt x="51" y="26"/>
                    </a:cubicBezTo>
                    <a:cubicBezTo>
                      <a:pt x="51" y="26"/>
                      <a:pt x="51" y="26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4" y="28"/>
                      <a:pt x="53" y="28"/>
                      <a:pt x="53" y="29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29"/>
                      <a:pt x="54" y="30"/>
                      <a:pt x="54" y="30"/>
                    </a:cubicBezTo>
                    <a:cubicBezTo>
                      <a:pt x="54" y="30"/>
                      <a:pt x="54" y="30"/>
                      <a:pt x="55" y="30"/>
                    </a:cubicBezTo>
                    <a:cubicBezTo>
                      <a:pt x="56" y="30"/>
                      <a:pt x="56" y="30"/>
                      <a:pt x="57" y="30"/>
                    </a:cubicBezTo>
                    <a:cubicBezTo>
                      <a:pt x="58" y="30"/>
                      <a:pt x="58" y="30"/>
                      <a:pt x="59" y="30"/>
                    </a:cubicBezTo>
                    <a:cubicBezTo>
                      <a:pt x="59" y="30"/>
                      <a:pt x="60" y="29"/>
                      <a:pt x="60" y="30"/>
                    </a:cubicBezTo>
                    <a:cubicBezTo>
                      <a:pt x="60" y="30"/>
                      <a:pt x="60" y="30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59" y="31"/>
                      <a:pt x="60" y="32"/>
                      <a:pt x="60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3"/>
                      <a:pt x="58" y="33"/>
                      <a:pt x="58" y="34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8" y="35"/>
                      <a:pt x="58" y="35"/>
                      <a:pt x="59" y="35"/>
                    </a:cubicBezTo>
                    <a:cubicBezTo>
                      <a:pt x="59" y="36"/>
                      <a:pt x="59" y="36"/>
                      <a:pt x="59" y="35"/>
                    </a:cubicBezTo>
                    <a:cubicBezTo>
                      <a:pt x="60" y="35"/>
                      <a:pt x="59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1" y="34"/>
                      <a:pt x="61" y="35"/>
                      <a:pt x="61" y="35"/>
                    </a:cubicBezTo>
                    <a:cubicBezTo>
                      <a:pt x="61" y="36"/>
                      <a:pt x="60" y="36"/>
                      <a:pt x="61" y="36"/>
                    </a:cubicBezTo>
                    <a:cubicBezTo>
                      <a:pt x="61" y="37"/>
                      <a:pt x="61" y="36"/>
                      <a:pt x="62" y="37"/>
                    </a:cubicBezTo>
                    <a:cubicBezTo>
                      <a:pt x="62" y="37"/>
                      <a:pt x="62" y="37"/>
                      <a:pt x="62" y="38"/>
                    </a:cubicBezTo>
                    <a:cubicBezTo>
                      <a:pt x="62" y="38"/>
                      <a:pt x="62" y="38"/>
                      <a:pt x="62" y="39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3" y="38"/>
                      <a:pt x="63" y="39"/>
                      <a:pt x="63" y="38"/>
                    </a:cubicBezTo>
                    <a:cubicBezTo>
                      <a:pt x="63" y="38"/>
                      <a:pt x="64" y="38"/>
                      <a:pt x="64" y="38"/>
                    </a:cubicBezTo>
                    <a:cubicBezTo>
                      <a:pt x="64" y="37"/>
                      <a:pt x="63" y="37"/>
                      <a:pt x="63" y="37"/>
                    </a:cubicBezTo>
                    <a:cubicBezTo>
                      <a:pt x="63" y="37"/>
                      <a:pt x="63" y="37"/>
                      <a:pt x="63" y="36"/>
                    </a:cubicBezTo>
                    <a:cubicBezTo>
                      <a:pt x="63" y="36"/>
                      <a:pt x="64" y="36"/>
                      <a:pt x="64" y="36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3" y="34"/>
                      <a:pt x="63" y="33"/>
                      <a:pt x="64" y="33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5" y="33"/>
                      <a:pt x="65" y="34"/>
                      <a:pt x="65" y="34"/>
                    </a:cubicBezTo>
                    <a:cubicBezTo>
                      <a:pt x="66" y="33"/>
                      <a:pt x="65" y="33"/>
                      <a:pt x="65" y="32"/>
                    </a:cubicBezTo>
                    <a:cubicBezTo>
                      <a:pt x="66" y="32"/>
                      <a:pt x="66" y="32"/>
                      <a:pt x="66" y="31"/>
                    </a:cubicBezTo>
                    <a:cubicBezTo>
                      <a:pt x="66" y="31"/>
                      <a:pt x="66" y="31"/>
                      <a:pt x="66" y="30"/>
                    </a:cubicBezTo>
                    <a:cubicBezTo>
                      <a:pt x="66" y="30"/>
                      <a:pt x="66" y="30"/>
                      <a:pt x="66" y="29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6" y="29"/>
                      <a:pt x="66" y="29"/>
                      <a:pt x="66" y="28"/>
                    </a:cubicBezTo>
                    <a:cubicBezTo>
                      <a:pt x="66" y="28"/>
                      <a:pt x="66" y="28"/>
                      <a:pt x="66" y="27"/>
                    </a:cubicBezTo>
                    <a:cubicBezTo>
                      <a:pt x="66" y="27"/>
                      <a:pt x="66" y="27"/>
                      <a:pt x="66" y="26"/>
                    </a:cubicBezTo>
                    <a:cubicBezTo>
                      <a:pt x="66" y="26"/>
                      <a:pt x="66" y="25"/>
                      <a:pt x="67" y="25"/>
                    </a:cubicBezTo>
                    <a:cubicBezTo>
                      <a:pt x="67" y="24"/>
                      <a:pt x="68" y="25"/>
                      <a:pt x="68" y="24"/>
                    </a:cubicBezTo>
                    <a:cubicBezTo>
                      <a:pt x="68" y="24"/>
                      <a:pt x="69" y="24"/>
                      <a:pt x="69" y="23"/>
                    </a:cubicBezTo>
                    <a:cubicBezTo>
                      <a:pt x="70" y="23"/>
                      <a:pt x="70" y="23"/>
                      <a:pt x="71" y="22"/>
                    </a:cubicBezTo>
                    <a:cubicBezTo>
                      <a:pt x="71" y="21"/>
                      <a:pt x="70" y="21"/>
                      <a:pt x="70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69" y="19"/>
                      <a:pt x="69" y="19"/>
                    </a:cubicBezTo>
                    <a:cubicBezTo>
                      <a:pt x="69" y="19"/>
                      <a:pt x="69" y="18"/>
                      <a:pt x="68" y="18"/>
                    </a:cubicBezTo>
                    <a:cubicBezTo>
                      <a:pt x="68" y="18"/>
                      <a:pt x="68" y="18"/>
                      <a:pt x="67" y="18"/>
                    </a:cubicBezTo>
                    <a:cubicBezTo>
                      <a:pt x="66" y="18"/>
                      <a:pt x="66" y="19"/>
                      <a:pt x="65" y="19"/>
                    </a:cubicBezTo>
                    <a:cubicBezTo>
                      <a:pt x="65" y="19"/>
                      <a:pt x="64" y="18"/>
                      <a:pt x="64" y="18"/>
                    </a:cubicBezTo>
                    <a:cubicBezTo>
                      <a:pt x="64" y="18"/>
                      <a:pt x="63" y="19"/>
                      <a:pt x="63" y="19"/>
                    </a:cubicBezTo>
                    <a:cubicBezTo>
                      <a:pt x="62" y="19"/>
                      <a:pt x="62" y="19"/>
                      <a:pt x="61" y="19"/>
                    </a:cubicBezTo>
                    <a:cubicBezTo>
                      <a:pt x="61" y="19"/>
                      <a:pt x="60" y="19"/>
                      <a:pt x="60" y="19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19"/>
                      <a:pt x="57" y="19"/>
                      <a:pt x="57" y="19"/>
                    </a:cubicBezTo>
                    <a:cubicBezTo>
                      <a:pt x="56" y="19"/>
                      <a:pt x="56" y="19"/>
                      <a:pt x="55" y="20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3" y="21"/>
                      <a:pt x="53" y="20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2" y="21"/>
                      <a:pt x="52" y="21"/>
                      <a:pt x="51" y="21"/>
                    </a:cubicBezTo>
                    <a:cubicBezTo>
                      <a:pt x="51" y="21"/>
                      <a:pt x="51" y="22"/>
                      <a:pt x="50" y="21"/>
                    </a:cubicBezTo>
                    <a:cubicBezTo>
                      <a:pt x="50" y="21"/>
                      <a:pt x="50" y="21"/>
                      <a:pt x="50" y="20"/>
                    </a:cubicBezTo>
                    <a:cubicBezTo>
                      <a:pt x="49" y="20"/>
                      <a:pt x="49" y="20"/>
                      <a:pt x="48" y="20"/>
                    </a:cubicBezTo>
                    <a:cubicBezTo>
                      <a:pt x="48" y="20"/>
                      <a:pt x="47" y="20"/>
                      <a:pt x="47" y="21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22"/>
                      <a:pt x="47" y="22"/>
                      <a:pt x="47" y="23"/>
                    </a:cubicBezTo>
                    <a:cubicBezTo>
                      <a:pt x="47" y="23"/>
                      <a:pt x="47" y="23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5"/>
                      <a:pt x="49" y="25"/>
                      <a:pt x="48" y="26"/>
                    </a:cubicBezTo>
                    <a:cubicBezTo>
                      <a:pt x="48" y="26"/>
                      <a:pt x="48" y="26"/>
                      <a:pt x="47" y="26"/>
                    </a:cubicBezTo>
                    <a:cubicBezTo>
                      <a:pt x="47" y="26"/>
                      <a:pt x="46" y="26"/>
                      <a:pt x="46" y="26"/>
                    </a:cubicBezTo>
                    <a:cubicBezTo>
                      <a:pt x="46" y="25"/>
                      <a:pt x="45" y="25"/>
                      <a:pt x="45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1" y="25"/>
                      <a:pt x="41" y="25"/>
                      <a:pt x="41" y="24"/>
                    </a:cubicBezTo>
                    <a:cubicBezTo>
                      <a:pt x="40" y="24"/>
                      <a:pt x="40" y="24"/>
                      <a:pt x="40" y="23"/>
                    </a:cubicBezTo>
                    <a:cubicBezTo>
                      <a:pt x="40" y="23"/>
                      <a:pt x="39" y="23"/>
                      <a:pt x="39" y="23"/>
                    </a:cubicBezTo>
                    <a:cubicBezTo>
                      <a:pt x="39" y="23"/>
                      <a:pt x="38" y="24"/>
                      <a:pt x="38" y="24"/>
                    </a:cubicBezTo>
                    <a:cubicBezTo>
                      <a:pt x="38" y="24"/>
                      <a:pt x="37" y="24"/>
                      <a:pt x="37" y="24"/>
                    </a:cubicBezTo>
                    <a:cubicBezTo>
                      <a:pt x="36" y="24"/>
                      <a:pt x="36" y="24"/>
                      <a:pt x="35" y="24"/>
                    </a:cubicBezTo>
                    <a:cubicBezTo>
                      <a:pt x="35" y="23"/>
                      <a:pt x="35" y="23"/>
                      <a:pt x="3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2"/>
                      <a:pt x="32" y="21"/>
                      <a:pt x="32" y="21"/>
                    </a:cubicBezTo>
                    <a:cubicBezTo>
                      <a:pt x="31" y="21"/>
                      <a:pt x="31" y="21"/>
                      <a:pt x="31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8" y="20"/>
                      <a:pt x="28" y="20"/>
                    </a:cubicBezTo>
                    <a:cubicBezTo>
                      <a:pt x="28" y="20"/>
                      <a:pt x="28" y="19"/>
                      <a:pt x="28" y="19"/>
                    </a:cubicBezTo>
                    <a:cubicBezTo>
                      <a:pt x="28" y="19"/>
                      <a:pt x="28" y="18"/>
                      <a:pt x="27" y="18"/>
                    </a:cubicBezTo>
                    <a:cubicBezTo>
                      <a:pt x="27" y="18"/>
                      <a:pt x="26" y="17"/>
                      <a:pt x="26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5"/>
                      <a:pt x="23" y="15"/>
                      <a:pt x="22" y="15"/>
                    </a:cubicBezTo>
                    <a:cubicBezTo>
                      <a:pt x="22" y="15"/>
                      <a:pt x="21" y="15"/>
                      <a:pt x="21" y="15"/>
                    </a:cubicBezTo>
                    <a:cubicBezTo>
                      <a:pt x="21" y="15"/>
                      <a:pt x="21" y="14"/>
                      <a:pt x="21" y="14"/>
                    </a:cubicBezTo>
                    <a:cubicBezTo>
                      <a:pt x="20" y="14"/>
                      <a:pt x="21" y="13"/>
                      <a:pt x="22" y="13"/>
                    </a:cubicBezTo>
                    <a:cubicBezTo>
                      <a:pt x="22" y="13"/>
                      <a:pt x="22" y="12"/>
                      <a:pt x="23" y="12"/>
                    </a:cubicBezTo>
                    <a:cubicBezTo>
                      <a:pt x="23" y="12"/>
                      <a:pt x="23" y="12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2" y="10"/>
                      <a:pt x="23" y="9"/>
                    </a:cubicBezTo>
                    <a:cubicBezTo>
                      <a:pt x="23" y="9"/>
                      <a:pt x="24" y="9"/>
                      <a:pt x="24" y="8"/>
                    </a:cubicBezTo>
                    <a:cubicBezTo>
                      <a:pt x="24" y="8"/>
                      <a:pt x="24" y="7"/>
                      <a:pt x="24" y="7"/>
                    </a:cubicBezTo>
                    <a:cubicBezTo>
                      <a:pt x="24" y="6"/>
                      <a:pt x="23" y="6"/>
                      <a:pt x="23" y="6"/>
                    </a:cubicBezTo>
                    <a:cubicBezTo>
                      <a:pt x="23" y="5"/>
                      <a:pt x="23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21" y="2"/>
                      <a:pt x="21" y="2"/>
                      <a:pt x="20" y="2"/>
                    </a:cubicBezTo>
                    <a:cubicBezTo>
                      <a:pt x="20" y="1"/>
                      <a:pt x="19" y="1"/>
                      <a:pt x="19" y="1"/>
                    </a:cubicBezTo>
                    <a:cubicBezTo>
                      <a:pt x="18" y="0"/>
                      <a:pt x="18" y="1"/>
                      <a:pt x="17" y="0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59" name="Freeform 458"/>
              <p:cNvSpPr>
                <a:spLocks/>
              </p:cNvSpPr>
              <p:nvPr/>
            </p:nvSpPr>
            <p:spPr bwMode="auto">
              <a:xfrm>
                <a:off x="3870326" y="2308226"/>
                <a:ext cx="442913" cy="454025"/>
              </a:xfrm>
              <a:custGeom>
                <a:avLst/>
                <a:gdLst>
                  <a:gd name="T0" fmla="*/ 34 w 41"/>
                  <a:gd name="T1" fmla="*/ 12 h 42"/>
                  <a:gd name="T2" fmla="*/ 19 w 41"/>
                  <a:gd name="T3" fmla="*/ 0 h 42"/>
                  <a:gd name="T4" fmla="*/ 15 w 41"/>
                  <a:gd name="T5" fmla="*/ 0 h 42"/>
                  <a:gd name="T6" fmla="*/ 16 w 41"/>
                  <a:gd name="T7" fmla="*/ 16 h 42"/>
                  <a:gd name="T8" fmla="*/ 16 w 41"/>
                  <a:gd name="T9" fmla="*/ 24 h 42"/>
                  <a:gd name="T10" fmla="*/ 18 w 41"/>
                  <a:gd name="T11" fmla="*/ 25 h 42"/>
                  <a:gd name="T12" fmla="*/ 17 w 41"/>
                  <a:gd name="T13" fmla="*/ 27 h 42"/>
                  <a:gd name="T14" fmla="*/ 16 w 41"/>
                  <a:gd name="T15" fmla="*/ 27 h 42"/>
                  <a:gd name="T16" fmla="*/ 7 w 41"/>
                  <a:gd name="T17" fmla="*/ 26 h 42"/>
                  <a:gd name="T18" fmla="*/ 6 w 41"/>
                  <a:gd name="T19" fmla="*/ 27 h 42"/>
                  <a:gd name="T20" fmla="*/ 4 w 41"/>
                  <a:gd name="T21" fmla="*/ 27 h 42"/>
                  <a:gd name="T22" fmla="*/ 3 w 41"/>
                  <a:gd name="T23" fmla="*/ 28 h 42"/>
                  <a:gd name="T24" fmla="*/ 1 w 41"/>
                  <a:gd name="T25" fmla="*/ 27 h 42"/>
                  <a:gd name="T26" fmla="*/ 1 w 41"/>
                  <a:gd name="T27" fmla="*/ 28 h 42"/>
                  <a:gd name="T28" fmla="*/ 0 w 41"/>
                  <a:gd name="T29" fmla="*/ 29 h 42"/>
                  <a:gd name="T30" fmla="*/ 0 w 41"/>
                  <a:gd name="T31" fmla="*/ 30 h 42"/>
                  <a:gd name="T32" fmla="*/ 0 w 41"/>
                  <a:gd name="T33" fmla="*/ 32 h 42"/>
                  <a:gd name="T34" fmla="*/ 1 w 41"/>
                  <a:gd name="T35" fmla="*/ 33 h 42"/>
                  <a:gd name="T36" fmla="*/ 2 w 41"/>
                  <a:gd name="T37" fmla="*/ 35 h 42"/>
                  <a:gd name="T38" fmla="*/ 0 w 41"/>
                  <a:gd name="T39" fmla="*/ 36 h 42"/>
                  <a:gd name="T40" fmla="*/ 2 w 41"/>
                  <a:gd name="T41" fmla="*/ 36 h 42"/>
                  <a:gd name="T42" fmla="*/ 3 w 41"/>
                  <a:gd name="T43" fmla="*/ 37 h 42"/>
                  <a:gd name="T44" fmla="*/ 5 w 41"/>
                  <a:gd name="T45" fmla="*/ 37 h 42"/>
                  <a:gd name="T46" fmla="*/ 7 w 41"/>
                  <a:gd name="T47" fmla="*/ 36 h 42"/>
                  <a:gd name="T48" fmla="*/ 8 w 41"/>
                  <a:gd name="T49" fmla="*/ 37 h 42"/>
                  <a:gd name="T50" fmla="*/ 9 w 41"/>
                  <a:gd name="T51" fmla="*/ 39 h 42"/>
                  <a:gd name="T52" fmla="*/ 9 w 41"/>
                  <a:gd name="T53" fmla="*/ 41 h 42"/>
                  <a:gd name="T54" fmla="*/ 10 w 41"/>
                  <a:gd name="T55" fmla="*/ 42 h 42"/>
                  <a:gd name="T56" fmla="*/ 12 w 41"/>
                  <a:gd name="T57" fmla="*/ 42 h 42"/>
                  <a:gd name="T58" fmla="*/ 13 w 41"/>
                  <a:gd name="T59" fmla="*/ 41 h 42"/>
                  <a:gd name="T60" fmla="*/ 14 w 41"/>
                  <a:gd name="T61" fmla="*/ 41 h 42"/>
                  <a:gd name="T62" fmla="*/ 15 w 41"/>
                  <a:gd name="T63" fmla="*/ 42 h 42"/>
                  <a:gd name="T64" fmla="*/ 16 w 41"/>
                  <a:gd name="T65" fmla="*/ 42 h 42"/>
                  <a:gd name="T66" fmla="*/ 17 w 41"/>
                  <a:gd name="T67" fmla="*/ 39 h 42"/>
                  <a:gd name="T68" fmla="*/ 18 w 41"/>
                  <a:gd name="T69" fmla="*/ 37 h 42"/>
                  <a:gd name="T70" fmla="*/ 19 w 41"/>
                  <a:gd name="T71" fmla="*/ 36 h 42"/>
                  <a:gd name="T72" fmla="*/ 20 w 41"/>
                  <a:gd name="T73" fmla="*/ 33 h 42"/>
                  <a:gd name="T74" fmla="*/ 23 w 41"/>
                  <a:gd name="T75" fmla="*/ 32 h 42"/>
                  <a:gd name="T76" fmla="*/ 25 w 41"/>
                  <a:gd name="T77" fmla="*/ 31 h 42"/>
                  <a:gd name="T78" fmla="*/ 27 w 41"/>
                  <a:gd name="T79" fmla="*/ 30 h 42"/>
                  <a:gd name="T80" fmla="*/ 28 w 41"/>
                  <a:gd name="T81" fmla="*/ 29 h 42"/>
                  <a:gd name="T82" fmla="*/ 30 w 41"/>
                  <a:gd name="T83" fmla="*/ 28 h 42"/>
                  <a:gd name="T84" fmla="*/ 31 w 41"/>
                  <a:gd name="T85" fmla="*/ 29 h 42"/>
                  <a:gd name="T86" fmla="*/ 33 w 41"/>
                  <a:gd name="T87" fmla="*/ 28 h 42"/>
                  <a:gd name="T88" fmla="*/ 35 w 41"/>
                  <a:gd name="T89" fmla="*/ 28 h 42"/>
                  <a:gd name="T90" fmla="*/ 38 w 41"/>
                  <a:gd name="T91" fmla="*/ 27 h 42"/>
                  <a:gd name="T92" fmla="*/ 40 w 41"/>
                  <a:gd name="T93" fmla="*/ 27 h 42"/>
                  <a:gd name="T94" fmla="*/ 41 w 41"/>
                  <a:gd name="T95" fmla="*/ 25 h 42"/>
                  <a:gd name="T96" fmla="*/ 41 w 41"/>
                  <a:gd name="T97" fmla="*/ 21 h 42"/>
                  <a:gd name="T98" fmla="*/ 41 w 41"/>
                  <a:gd name="T99" fmla="*/ 18 h 42"/>
                  <a:gd name="T100" fmla="*/ 41 w 41"/>
                  <a:gd name="T101" fmla="*/ 17 h 42"/>
                  <a:gd name="T102" fmla="*/ 39 w 41"/>
                  <a:gd name="T103" fmla="*/ 17 h 42"/>
                  <a:gd name="T104" fmla="*/ 38 w 41"/>
                  <a:gd name="T105" fmla="*/ 15 h 42"/>
                  <a:gd name="T106" fmla="*/ 37 w 41"/>
                  <a:gd name="T107" fmla="*/ 14 h 42"/>
                  <a:gd name="T108" fmla="*/ 35 w 41"/>
                  <a:gd name="T109" fmla="*/ 1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1" h="42">
                    <a:moveTo>
                      <a:pt x="34" y="12"/>
                    </a:move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4" y="11"/>
                      <a:pt x="34" y="1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9"/>
                      <a:pt x="16" y="21"/>
                    </a:cubicBezTo>
                    <a:cubicBezTo>
                      <a:pt x="16" y="23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5"/>
                      <a:pt x="18" y="25"/>
                      <a:pt x="18" y="25"/>
                    </a:cubicBezTo>
                    <a:cubicBezTo>
                      <a:pt x="18" y="26"/>
                      <a:pt x="17" y="26"/>
                      <a:pt x="17" y="26"/>
                    </a:cubicBezTo>
                    <a:cubicBezTo>
                      <a:pt x="17" y="26"/>
                      <a:pt x="17" y="27"/>
                      <a:pt x="1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7" y="26"/>
                      <a:pt x="7" y="26"/>
                    </a:cubicBezTo>
                    <a:cubicBezTo>
                      <a:pt x="7" y="26"/>
                      <a:pt x="7" y="27"/>
                      <a:pt x="6" y="27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3" y="27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2" y="28"/>
                      <a:pt x="3" y="27"/>
                      <a:pt x="2" y="27"/>
                    </a:cubicBezTo>
                    <a:cubicBezTo>
                      <a:pt x="2" y="27"/>
                      <a:pt x="2" y="27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1" y="27"/>
                      <a:pt x="1" y="28"/>
                    </a:cubicBezTo>
                    <a:cubicBezTo>
                      <a:pt x="1" y="28"/>
                      <a:pt x="1" y="28"/>
                      <a:pt x="1" y="29"/>
                    </a:cubicBezTo>
                    <a:cubicBezTo>
                      <a:pt x="1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0" y="32"/>
                      <a:pt x="0" y="32"/>
                      <a:pt x="0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6"/>
                      <a:pt x="3" y="36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4" y="37"/>
                      <a:pt x="4" y="37"/>
                      <a:pt x="4" y="36"/>
                    </a:cubicBezTo>
                    <a:cubicBezTo>
                      <a:pt x="4" y="36"/>
                      <a:pt x="5" y="37"/>
                      <a:pt x="5" y="37"/>
                    </a:cubicBezTo>
                    <a:cubicBezTo>
                      <a:pt x="6" y="37"/>
                      <a:pt x="6" y="36"/>
                      <a:pt x="6" y="36"/>
                    </a:cubicBezTo>
                    <a:cubicBezTo>
                      <a:pt x="7" y="36"/>
                      <a:pt x="7" y="35"/>
                      <a:pt x="7" y="36"/>
                    </a:cubicBezTo>
                    <a:cubicBezTo>
                      <a:pt x="7" y="36"/>
                      <a:pt x="8" y="36"/>
                      <a:pt x="8" y="36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9" y="38"/>
                    </a:cubicBezTo>
                    <a:cubicBezTo>
                      <a:pt x="9" y="39"/>
                      <a:pt x="8" y="39"/>
                      <a:pt x="9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9" y="40"/>
                      <a:pt x="9" y="41"/>
                    </a:cubicBezTo>
                    <a:cubicBezTo>
                      <a:pt x="9" y="41"/>
                      <a:pt x="10" y="41"/>
                      <a:pt x="10" y="42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1" y="41"/>
                      <a:pt x="11" y="41"/>
                    </a:cubicBezTo>
                    <a:cubicBezTo>
                      <a:pt x="11" y="41"/>
                      <a:pt x="11" y="42"/>
                      <a:pt x="12" y="42"/>
                    </a:cubicBezTo>
                    <a:cubicBezTo>
                      <a:pt x="12" y="42"/>
                      <a:pt x="12" y="42"/>
                      <a:pt x="13" y="42"/>
                    </a:cubicBezTo>
                    <a:cubicBezTo>
                      <a:pt x="13" y="42"/>
                      <a:pt x="13" y="41"/>
                      <a:pt x="13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5" y="41"/>
                      <a:pt x="14" y="41"/>
                      <a:pt x="14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6" y="42"/>
                      <a:pt x="16" y="42"/>
                      <a:pt x="16" y="41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6" y="41"/>
                      <a:pt x="16" y="40"/>
                      <a:pt x="17" y="40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39"/>
                      <a:pt x="17" y="38"/>
                      <a:pt x="17" y="38"/>
                    </a:cubicBezTo>
                    <a:cubicBezTo>
                      <a:pt x="17" y="37"/>
                      <a:pt x="17" y="37"/>
                      <a:pt x="18" y="37"/>
                    </a:cubicBezTo>
                    <a:cubicBezTo>
                      <a:pt x="18" y="37"/>
                      <a:pt x="18" y="37"/>
                      <a:pt x="19" y="37"/>
                    </a:cubicBezTo>
                    <a:cubicBezTo>
                      <a:pt x="19" y="37"/>
                      <a:pt x="19" y="36"/>
                      <a:pt x="19" y="36"/>
                    </a:cubicBezTo>
                    <a:cubicBezTo>
                      <a:pt x="19" y="35"/>
                      <a:pt x="19" y="35"/>
                      <a:pt x="19" y="34"/>
                    </a:cubicBezTo>
                    <a:cubicBezTo>
                      <a:pt x="19" y="34"/>
                      <a:pt x="20" y="34"/>
                      <a:pt x="20" y="33"/>
                    </a:cubicBezTo>
                    <a:cubicBezTo>
                      <a:pt x="20" y="33"/>
                      <a:pt x="20" y="32"/>
                      <a:pt x="21" y="32"/>
                    </a:cubicBezTo>
                    <a:cubicBezTo>
                      <a:pt x="22" y="32"/>
                      <a:pt x="22" y="32"/>
                      <a:pt x="23" y="32"/>
                    </a:cubicBezTo>
                    <a:cubicBezTo>
                      <a:pt x="23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5" y="31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30"/>
                      <a:pt x="26" y="30"/>
                      <a:pt x="27" y="30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29"/>
                      <a:pt x="28" y="28"/>
                      <a:pt x="29" y="28"/>
                    </a:cubicBezTo>
                    <a:cubicBezTo>
                      <a:pt x="29" y="28"/>
                      <a:pt x="29" y="28"/>
                      <a:pt x="30" y="28"/>
                    </a:cubicBezTo>
                    <a:cubicBezTo>
                      <a:pt x="30" y="29"/>
                      <a:pt x="31" y="29"/>
                      <a:pt x="31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29"/>
                      <a:pt x="33" y="29"/>
                      <a:pt x="33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28"/>
                      <a:pt x="35" y="28"/>
                      <a:pt x="35" y="28"/>
                    </a:cubicBezTo>
                    <a:cubicBezTo>
                      <a:pt x="36" y="28"/>
                      <a:pt x="36" y="28"/>
                      <a:pt x="37" y="28"/>
                    </a:cubicBezTo>
                    <a:cubicBezTo>
                      <a:pt x="37" y="28"/>
                      <a:pt x="37" y="27"/>
                      <a:pt x="38" y="27"/>
                    </a:cubicBezTo>
                    <a:cubicBezTo>
                      <a:pt x="38" y="27"/>
                      <a:pt x="39" y="28"/>
                      <a:pt x="39" y="28"/>
                    </a:cubicBezTo>
                    <a:cubicBezTo>
                      <a:pt x="39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6"/>
                    </a:cubicBezTo>
                    <a:cubicBezTo>
                      <a:pt x="41" y="26"/>
                      <a:pt x="41" y="26"/>
                      <a:pt x="41" y="25"/>
                    </a:cubicBezTo>
                    <a:cubicBezTo>
                      <a:pt x="41" y="25"/>
                      <a:pt x="41" y="24"/>
                      <a:pt x="41" y="24"/>
                    </a:cubicBezTo>
                    <a:cubicBezTo>
                      <a:pt x="41" y="23"/>
                      <a:pt x="41" y="22"/>
                      <a:pt x="41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0"/>
                      <a:pt x="41" y="19"/>
                      <a:pt x="41" y="18"/>
                    </a:cubicBezTo>
                    <a:cubicBezTo>
                      <a:pt x="41" y="18"/>
                      <a:pt x="41" y="18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7"/>
                      <a:pt x="40" y="17"/>
                      <a:pt x="3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8" y="17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8" y="15"/>
                    </a:cubicBezTo>
                    <a:cubicBezTo>
                      <a:pt x="38" y="14"/>
                      <a:pt x="38" y="14"/>
                      <a:pt x="37" y="14"/>
                    </a:cubicBezTo>
                    <a:cubicBezTo>
                      <a:pt x="37" y="14"/>
                      <a:pt x="37" y="15"/>
                      <a:pt x="37" y="14"/>
                    </a:cubicBezTo>
                    <a:cubicBezTo>
                      <a:pt x="36" y="14"/>
                      <a:pt x="36" y="14"/>
                      <a:pt x="36" y="13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3"/>
                      <a:pt x="35" y="13"/>
                      <a:pt x="34" y="1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60" name="Freeform 459"/>
              <p:cNvSpPr>
                <a:spLocks/>
              </p:cNvSpPr>
              <p:nvPr/>
            </p:nvSpPr>
            <p:spPr bwMode="auto">
              <a:xfrm>
                <a:off x="3740151" y="2686051"/>
                <a:ext cx="87313" cy="53975"/>
              </a:xfrm>
              <a:custGeom>
                <a:avLst/>
                <a:gdLst>
                  <a:gd name="T0" fmla="*/ 1 w 8"/>
                  <a:gd name="T1" fmla="*/ 2 h 5"/>
                  <a:gd name="T2" fmla="*/ 2 w 8"/>
                  <a:gd name="T3" fmla="*/ 2 h 5"/>
                  <a:gd name="T4" fmla="*/ 3 w 8"/>
                  <a:gd name="T5" fmla="*/ 3 h 5"/>
                  <a:gd name="T6" fmla="*/ 4 w 8"/>
                  <a:gd name="T7" fmla="*/ 4 h 5"/>
                  <a:gd name="T8" fmla="*/ 4 w 8"/>
                  <a:gd name="T9" fmla="*/ 5 h 5"/>
                  <a:gd name="T10" fmla="*/ 4 w 8"/>
                  <a:gd name="T11" fmla="*/ 5 h 5"/>
                  <a:gd name="T12" fmla="*/ 5 w 8"/>
                  <a:gd name="T13" fmla="*/ 4 h 5"/>
                  <a:gd name="T14" fmla="*/ 6 w 8"/>
                  <a:gd name="T15" fmla="*/ 3 h 5"/>
                  <a:gd name="T16" fmla="*/ 6 w 8"/>
                  <a:gd name="T17" fmla="*/ 3 h 5"/>
                  <a:gd name="T18" fmla="*/ 7 w 8"/>
                  <a:gd name="T19" fmla="*/ 3 h 5"/>
                  <a:gd name="T20" fmla="*/ 8 w 8"/>
                  <a:gd name="T21" fmla="*/ 2 h 5"/>
                  <a:gd name="T22" fmla="*/ 8 w 8"/>
                  <a:gd name="T23" fmla="*/ 1 h 5"/>
                  <a:gd name="T24" fmla="*/ 8 w 8"/>
                  <a:gd name="T25" fmla="*/ 0 h 5"/>
                  <a:gd name="T26" fmla="*/ 8 w 8"/>
                  <a:gd name="T27" fmla="*/ 0 h 5"/>
                  <a:gd name="T28" fmla="*/ 8 w 8"/>
                  <a:gd name="T29" fmla="*/ 0 h 5"/>
                  <a:gd name="T30" fmla="*/ 6 w 8"/>
                  <a:gd name="T31" fmla="*/ 0 h 5"/>
                  <a:gd name="T32" fmla="*/ 4 w 8"/>
                  <a:gd name="T33" fmla="*/ 0 h 5"/>
                  <a:gd name="T34" fmla="*/ 4 w 8"/>
                  <a:gd name="T35" fmla="*/ 0 h 5"/>
                  <a:gd name="T36" fmla="*/ 3 w 8"/>
                  <a:gd name="T37" fmla="*/ 1 h 5"/>
                  <a:gd name="T38" fmla="*/ 2 w 8"/>
                  <a:gd name="T39" fmla="*/ 1 h 5"/>
                  <a:gd name="T40" fmla="*/ 0 w 8"/>
                  <a:gd name="T41" fmla="*/ 1 h 5"/>
                  <a:gd name="T42" fmla="*/ 0 w 8"/>
                  <a:gd name="T43" fmla="*/ 1 h 5"/>
                  <a:gd name="T44" fmla="*/ 1 w 8"/>
                  <a:gd name="T4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" h="5">
                    <a:moveTo>
                      <a:pt x="1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7" y="1"/>
                      <a:pt x="8" y="1"/>
                    </a:cubicBezTo>
                    <a:cubicBezTo>
                      <a:pt x="8" y="1"/>
                      <a:pt x="8" y="1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61" name="Freeform 460"/>
              <p:cNvSpPr>
                <a:spLocks/>
              </p:cNvSpPr>
              <p:nvPr/>
            </p:nvSpPr>
            <p:spPr bwMode="auto">
              <a:xfrm>
                <a:off x="4225926" y="2697164"/>
                <a:ext cx="76200" cy="184150"/>
              </a:xfrm>
              <a:custGeom>
                <a:avLst/>
                <a:gdLst>
                  <a:gd name="T0" fmla="*/ 6 w 7"/>
                  <a:gd name="T1" fmla="*/ 7 h 17"/>
                  <a:gd name="T2" fmla="*/ 6 w 7"/>
                  <a:gd name="T3" fmla="*/ 7 h 17"/>
                  <a:gd name="T4" fmla="*/ 6 w 7"/>
                  <a:gd name="T5" fmla="*/ 6 h 17"/>
                  <a:gd name="T6" fmla="*/ 7 w 7"/>
                  <a:gd name="T7" fmla="*/ 5 h 17"/>
                  <a:gd name="T8" fmla="*/ 6 w 7"/>
                  <a:gd name="T9" fmla="*/ 4 h 17"/>
                  <a:gd name="T10" fmla="*/ 6 w 7"/>
                  <a:gd name="T11" fmla="*/ 2 h 17"/>
                  <a:gd name="T12" fmla="*/ 6 w 7"/>
                  <a:gd name="T13" fmla="*/ 1 h 17"/>
                  <a:gd name="T14" fmla="*/ 6 w 7"/>
                  <a:gd name="T15" fmla="*/ 1 h 17"/>
                  <a:gd name="T16" fmla="*/ 5 w 7"/>
                  <a:gd name="T17" fmla="*/ 1 h 17"/>
                  <a:gd name="T18" fmla="*/ 5 w 7"/>
                  <a:gd name="T19" fmla="*/ 0 h 17"/>
                  <a:gd name="T20" fmla="*/ 4 w 7"/>
                  <a:gd name="T21" fmla="*/ 0 h 17"/>
                  <a:gd name="T22" fmla="*/ 3 w 7"/>
                  <a:gd name="T23" fmla="*/ 1 h 17"/>
                  <a:gd name="T24" fmla="*/ 3 w 7"/>
                  <a:gd name="T25" fmla="*/ 0 h 17"/>
                  <a:gd name="T26" fmla="*/ 3 w 7"/>
                  <a:gd name="T27" fmla="*/ 2 h 17"/>
                  <a:gd name="T28" fmla="*/ 2 w 7"/>
                  <a:gd name="T29" fmla="*/ 3 h 17"/>
                  <a:gd name="T30" fmla="*/ 1 w 7"/>
                  <a:gd name="T31" fmla="*/ 3 h 17"/>
                  <a:gd name="T32" fmla="*/ 0 w 7"/>
                  <a:gd name="T33" fmla="*/ 3 h 17"/>
                  <a:gd name="T34" fmla="*/ 0 w 7"/>
                  <a:gd name="T35" fmla="*/ 4 h 17"/>
                  <a:gd name="T36" fmla="*/ 0 w 7"/>
                  <a:gd name="T37" fmla="*/ 4 h 17"/>
                  <a:gd name="T38" fmla="*/ 0 w 7"/>
                  <a:gd name="T39" fmla="*/ 4 h 17"/>
                  <a:gd name="T40" fmla="*/ 0 w 7"/>
                  <a:gd name="T41" fmla="*/ 5 h 17"/>
                  <a:gd name="T42" fmla="*/ 1 w 7"/>
                  <a:gd name="T43" fmla="*/ 6 h 17"/>
                  <a:gd name="T44" fmla="*/ 2 w 7"/>
                  <a:gd name="T45" fmla="*/ 7 h 17"/>
                  <a:gd name="T46" fmla="*/ 2 w 7"/>
                  <a:gd name="T47" fmla="*/ 9 h 17"/>
                  <a:gd name="T48" fmla="*/ 2 w 7"/>
                  <a:gd name="T49" fmla="*/ 10 h 17"/>
                  <a:gd name="T50" fmla="*/ 2 w 7"/>
                  <a:gd name="T51" fmla="*/ 12 h 17"/>
                  <a:gd name="T52" fmla="*/ 2 w 7"/>
                  <a:gd name="T53" fmla="*/ 14 h 17"/>
                  <a:gd name="T54" fmla="*/ 2 w 7"/>
                  <a:gd name="T55" fmla="*/ 16 h 17"/>
                  <a:gd name="T56" fmla="*/ 2 w 7"/>
                  <a:gd name="T57" fmla="*/ 17 h 17"/>
                  <a:gd name="T58" fmla="*/ 2 w 7"/>
                  <a:gd name="T59" fmla="*/ 17 h 17"/>
                  <a:gd name="T60" fmla="*/ 3 w 7"/>
                  <a:gd name="T61" fmla="*/ 17 h 17"/>
                  <a:gd name="T62" fmla="*/ 4 w 7"/>
                  <a:gd name="T63" fmla="*/ 17 h 17"/>
                  <a:gd name="T64" fmla="*/ 4 w 7"/>
                  <a:gd name="T65" fmla="*/ 17 h 17"/>
                  <a:gd name="T66" fmla="*/ 4 w 7"/>
                  <a:gd name="T67" fmla="*/ 15 h 17"/>
                  <a:gd name="T68" fmla="*/ 4 w 7"/>
                  <a:gd name="T69" fmla="*/ 14 h 17"/>
                  <a:gd name="T70" fmla="*/ 4 w 7"/>
                  <a:gd name="T71" fmla="*/ 12 h 17"/>
                  <a:gd name="T72" fmla="*/ 4 w 7"/>
                  <a:gd name="T73" fmla="*/ 10 h 17"/>
                  <a:gd name="T74" fmla="*/ 5 w 7"/>
                  <a:gd name="T75" fmla="*/ 9 h 17"/>
                  <a:gd name="T76" fmla="*/ 5 w 7"/>
                  <a:gd name="T77" fmla="*/ 8 h 17"/>
                  <a:gd name="T78" fmla="*/ 6 w 7"/>
                  <a:gd name="T79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" h="17">
                    <a:moveTo>
                      <a:pt x="6" y="7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4"/>
                      <a:pt x="6" y="4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2" y="8"/>
                      <a:pt x="1" y="8"/>
                      <a:pt x="2" y="9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1"/>
                      <a:pt x="2" y="11"/>
                      <a:pt x="2" y="12"/>
                    </a:cubicBezTo>
                    <a:cubicBezTo>
                      <a:pt x="2" y="13"/>
                      <a:pt x="2" y="13"/>
                      <a:pt x="2" y="14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3" y="17"/>
                      <a:pt x="3" y="17"/>
                    </a:cubicBezTo>
                    <a:cubicBezTo>
                      <a:pt x="3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6"/>
                      <a:pt x="4" y="16"/>
                      <a:pt x="4" y="15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4" y="12"/>
                      <a:pt x="4" y="12"/>
                    </a:cubicBezTo>
                    <a:cubicBezTo>
                      <a:pt x="4" y="11"/>
                      <a:pt x="4" y="10"/>
                      <a:pt x="4" y="10"/>
                    </a:cubicBezTo>
                    <a:cubicBezTo>
                      <a:pt x="4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8"/>
                    </a:cubicBezTo>
                    <a:cubicBezTo>
                      <a:pt x="5" y="8"/>
                      <a:pt x="5" y="8"/>
                      <a:pt x="6" y="7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62" name="Freeform 461"/>
              <p:cNvSpPr>
                <a:spLocks/>
              </p:cNvSpPr>
              <p:nvPr/>
            </p:nvSpPr>
            <p:spPr bwMode="auto">
              <a:xfrm>
                <a:off x="4529139" y="2913064"/>
                <a:ext cx="517525" cy="573088"/>
              </a:xfrm>
              <a:custGeom>
                <a:avLst/>
                <a:gdLst>
                  <a:gd name="T0" fmla="*/ 1 w 48"/>
                  <a:gd name="T1" fmla="*/ 33 h 53"/>
                  <a:gd name="T2" fmla="*/ 3 w 48"/>
                  <a:gd name="T3" fmla="*/ 32 h 53"/>
                  <a:gd name="T4" fmla="*/ 8 w 48"/>
                  <a:gd name="T5" fmla="*/ 32 h 53"/>
                  <a:gd name="T6" fmla="*/ 11 w 48"/>
                  <a:gd name="T7" fmla="*/ 33 h 53"/>
                  <a:gd name="T8" fmla="*/ 12 w 48"/>
                  <a:gd name="T9" fmla="*/ 36 h 53"/>
                  <a:gd name="T10" fmla="*/ 14 w 48"/>
                  <a:gd name="T11" fmla="*/ 39 h 53"/>
                  <a:gd name="T12" fmla="*/ 17 w 48"/>
                  <a:gd name="T13" fmla="*/ 38 h 53"/>
                  <a:gd name="T14" fmla="*/ 18 w 48"/>
                  <a:gd name="T15" fmla="*/ 36 h 53"/>
                  <a:gd name="T16" fmla="*/ 21 w 48"/>
                  <a:gd name="T17" fmla="*/ 36 h 53"/>
                  <a:gd name="T18" fmla="*/ 24 w 48"/>
                  <a:gd name="T19" fmla="*/ 36 h 53"/>
                  <a:gd name="T20" fmla="*/ 24 w 48"/>
                  <a:gd name="T21" fmla="*/ 39 h 53"/>
                  <a:gd name="T22" fmla="*/ 24 w 48"/>
                  <a:gd name="T23" fmla="*/ 43 h 53"/>
                  <a:gd name="T24" fmla="*/ 25 w 48"/>
                  <a:gd name="T25" fmla="*/ 47 h 53"/>
                  <a:gd name="T26" fmla="*/ 27 w 48"/>
                  <a:gd name="T27" fmla="*/ 47 h 53"/>
                  <a:gd name="T28" fmla="*/ 30 w 48"/>
                  <a:gd name="T29" fmla="*/ 47 h 53"/>
                  <a:gd name="T30" fmla="*/ 32 w 48"/>
                  <a:gd name="T31" fmla="*/ 48 h 53"/>
                  <a:gd name="T32" fmla="*/ 34 w 48"/>
                  <a:gd name="T33" fmla="*/ 49 h 53"/>
                  <a:gd name="T34" fmla="*/ 37 w 48"/>
                  <a:gd name="T35" fmla="*/ 49 h 53"/>
                  <a:gd name="T36" fmla="*/ 39 w 48"/>
                  <a:gd name="T37" fmla="*/ 51 h 53"/>
                  <a:gd name="T38" fmla="*/ 42 w 48"/>
                  <a:gd name="T39" fmla="*/ 52 h 53"/>
                  <a:gd name="T40" fmla="*/ 40 w 48"/>
                  <a:gd name="T41" fmla="*/ 47 h 53"/>
                  <a:gd name="T42" fmla="*/ 41 w 48"/>
                  <a:gd name="T43" fmla="*/ 44 h 53"/>
                  <a:gd name="T44" fmla="*/ 41 w 48"/>
                  <a:gd name="T45" fmla="*/ 41 h 53"/>
                  <a:gd name="T46" fmla="*/ 43 w 48"/>
                  <a:gd name="T47" fmla="*/ 39 h 53"/>
                  <a:gd name="T48" fmla="*/ 46 w 48"/>
                  <a:gd name="T49" fmla="*/ 39 h 53"/>
                  <a:gd name="T50" fmla="*/ 45 w 48"/>
                  <a:gd name="T51" fmla="*/ 37 h 53"/>
                  <a:gd name="T52" fmla="*/ 44 w 48"/>
                  <a:gd name="T53" fmla="*/ 34 h 53"/>
                  <a:gd name="T54" fmla="*/ 43 w 48"/>
                  <a:gd name="T55" fmla="*/ 30 h 53"/>
                  <a:gd name="T56" fmla="*/ 43 w 48"/>
                  <a:gd name="T57" fmla="*/ 26 h 53"/>
                  <a:gd name="T58" fmla="*/ 43 w 48"/>
                  <a:gd name="T59" fmla="*/ 25 h 53"/>
                  <a:gd name="T60" fmla="*/ 42 w 48"/>
                  <a:gd name="T61" fmla="*/ 23 h 53"/>
                  <a:gd name="T62" fmla="*/ 43 w 48"/>
                  <a:gd name="T63" fmla="*/ 20 h 53"/>
                  <a:gd name="T64" fmla="*/ 44 w 48"/>
                  <a:gd name="T65" fmla="*/ 17 h 53"/>
                  <a:gd name="T66" fmla="*/ 46 w 48"/>
                  <a:gd name="T67" fmla="*/ 12 h 53"/>
                  <a:gd name="T68" fmla="*/ 47 w 48"/>
                  <a:gd name="T69" fmla="*/ 8 h 53"/>
                  <a:gd name="T70" fmla="*/ 47 w 48"/>
                  <a:gd name="T71" fmla="*/ 5 h 53"/>
                  <a:gd name="T72" fmla="*/ 45 w 48"/>
                  <a:gd name="T73" fmla="*/ 3 h 53"/>
                  <a:gd name="T74" fmla="*/ 43 w 48"/>
                  <a:gd name="T75" fmla="*/ 3 h 53"/>
                  <a:gd name="T76" fmla="*/ 40 w 48"/>
                  <a:gd name="T77" fmla="*/ 2 h 53"/>
                  <a:gd name="T78" fmla="*/ 38 w 48"/>
                  <a:gd name="T79" fmla="*/ 1 h 53"/>
                  <a:gd name="T80" fmla="*/ 36 w 48"/>
                  <a:gd name="T81" fmla="*/ 1 h 53"/>
                  <a:gd name="T82" fmla="*/ 33 w 48"/>
                  <a:gd name="T83" fmla="*/ 1 h 53"/>
                  <a:gd name="T84" fmla="*/ 31 w 48"/>
                  <a:gd name="T85" fmla="*/ 1 h 53"/>
                  <a:gd name="T86" fmla="*/ 28 w 48"/>
                  <a:gd name="T87" fmla="*/ 2 h 53"/>
                  <a:gd name="T88" fmla="*/ 27 w 48"/>
                  <a:gd name="T89" fmla="*/ 4 h 53"/>
                  <a:gd name="T90" fmla="*/ 23 w 48"/>
                  <a:gd name="T91" fmla="*/ 3 h 53"/>
                  <a:gd name="T92" fmla="*/ 21 w 48"/>
                  <a:gd name="T93" fmla="*/ 2 h 53"/>
                  <a:gd name="T94" fmla="*/ 18 w 48"/>
                  <a:gd name="T95" fmla="*/ 1 h 53"/>
                  <a:gd name="T96" fmla="*/ 17 w 48"/>
                  <a:gd name="T97" fmla="*/ 5 h 53"/>
                  <a:gd name="T98" fmla="*/ 16 w 48"/>
                  <a:gd name="T99" fmla="*/ 6 h 53"/>
                  <a:gd name="T100" fmla="*/ 14 w 48"/>
                  <a:gd name="T101" fmla="*/ 10 h 53"/>
                  <a:gd name="T102" fmla="*/ 14 w 48"/>
                  <a:gd name="T103" fmla="*/ 14 h 53"/>
                  <a:gd name="T104" fmla="*/ 13 w 48"/>
                  <a:gd name="T105" fmla="*/ 18 h 53"/>
                  <a:gd name="T106" fmla="*/ 11 w 48"/>
                  <a:gd name="T107" fmla="*/ 20 h 53"/>
                  <a:gd name="T108" fmla="*/ 10 w 48"/>
                  <a:gd name="T109" fmla="*/ 22 h 53"/>
                  <a:gd name="T110" fmla="*/ 10 w 48"/>
                  <a:gd name="T111" fmla="*/ 25 h 53"/>
                  <a:gd name="T112" fmla="*/ 8 w 48"/>
                  <a:gd name="T113" fmla="*/ 27 h 53"/>
                  <a:gd name="T114" fmla="*/ 6 w 48"/>
                  <a:gd name="T115" fmla="*/ 29 h 53"/>
                  <a:gd name="T116" fmla="*/ 4 w 48"/>
                  <a:gd name="T117" fmla="*/ 28 h 53"/>
                  <a:gd name="T118" fmla="*/ 2 w 48"/>
                  <a:gd name="T119" fmla="*/ 29 h 53"/>
                  <a:gd name="T120" fmla="*/ 0 w 48"/>
                  <a:gd name="T121" fmla="*/ 31 h 53"/>
                  <a:gd name="T122" fmla="*/ 0 w 48"/>
                  <a:gd name="T123" fmla="*/ 3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8" h="53">
                    <a:moveTo>
                      <a:pt x="0" y="33"/>
                    </a:moveTo>
                    <a:cubicBezTo>
                      <a:pt x="1" y="33"/>
                      <a:pt x="0" y="33"/>
                      <a:pt x="0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2"/>
                      <a:pt x="2" y="32"/>
                    </a:cubicBezTo>
                    <a:cubicBezTo>
                      <a:pt x="2" y="32"/>
                      <a:pt x="3" y="32"/>
                      <a:pt x="3" y="32"/>
                    </a:cubicBezTo>
                    <a:cubicBezTo>
                      <a:pt x="4" y="32"/>
                      <a:pt x="4" y="32"/>
                      <a:pt x="5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7" y="32"/>
                      <a:pt x="7" y="32"/>
                      <a:pt x="8" y="32"/>
                    </a:cubicBezTo>
                    <a:cubicBezTo>
                      <a:pt x="9" y="32"/>
                      <a:pt x="9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33"/>
                      <a:pt x="11" y="33"/>
                      <a:pt x="11" y="34"/>
                    </a:cubicBezTo>
                    <a:cubicBezTo>
                      <a:pt x="11" y="34"/>
                      <a:pt x="11" y="34"/>
                      <a:pt x="11" y="35"/>
                    </a:cubicBezTo>
                    <a:cubicBezTo>
                      <a:pt x="11" y="35"/>
                      <a:pt x="11" y="36"/>
                      <a:pt x="12" y="36"/>
                    </a:cubicBezTo>
                    <a:cubicBezTo>
                      <a:pt x="12" y="36"/>
                      <a:pt x="12" y="37"/>
                      <a:pt x="12" y="37"/>
                    </a:cubicBezTo>
                    <a:cubicBezTo>
                      <a:pt x="12" y="37"/>
                      <a:pt x="12" y="38"/>
                      <a:pt x="13" y="38"/>
                    </a:cubicBezTo>
                    <a:cubicBezTo>
                      <a:pt x="13" y="38"/>
                      <a:pt x="13" y="39"/>
                      <a:pt x="14" y="39"/>
                    </a:cubicBezTo>
                    <a:cubicBezTo>
                      <a:pt x="14" y="39"/>
                      <a:pt x="14" y="38"/>
                      <a:pt x="15" y="38"/>
                    </a:cubicBezTo>
                    <a:cubicBezTo>
                      <a:pt x="15" y="38"/>
                      <a:pt x="15" y="38"/>
                      <a:pt x="16" y="38"/>
                    </a:cubicBezTo>
                    <a:cubicBezTo>
                      <a:pt x="16" y="38"/>
                      <a:pt x="17" y="38"/>
                      <a:pt x="17" y="38"/>
                    </a:cubicBezTo>
                    <a:cubicBezTo>
                      <a:pt x="17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7"/>
                    </a:cubicBezTo>
                    <a:cubicBezTo>
                      <a:pt x="18" y="37"/>
                      <a:pt x="18" y="37"/>
                      <a:pt x="18" y="36"/>
                    </a:cubicBezTo>
                    <a:cubicBezTo>
                      <a:pt x="18" y="36"/>
                      <a:pt x="18" y="36"/>
                      <a:pt x="19" y="36"/>
                    </a:cubicBezTo>
                    <a:cubicBezTo>
                      <a:pt x="19" y="35"/>
                      <a:pt x="19" y="35"/>
                      <a:pt x="20" y="35"/>
                    </a:cubicBezTo>
                    <a:cubicBezTo>
                      <a:pt x="20" y="36"/>
                      <a:pt x="21" y="35"/>
                      <a:pt x="21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7"/>
                      <a:pt x="22" y="36"/>
                      <a:pt x="23" y="36"/>
                    </a:cubicBezTo>
                    <a:cubicBezTo>
                      <a:pt x="23" y="36"/>
                      <a:pt x="24" y="36"/>
                      <a:pt x="24" y="36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9"/>
                      <a:pt x="24" y="40"/>
                    </a:cubicBezTo>
                    <a:cubicBezTo>
                      <a:pt x="24" y="40"/>
                      <a:pt x="24" y="41"/>
                      <a:pt x="24" y="41"/>
                    </a:cubicBezTo>
                    <a:cubicBezTo>
                      <a:pt x="24" y="42"/>
                      <a:pt x="24" y="42"/>
                      <a:pt x="24" y="43"/>
                    </a:cubicBezTo>
                    <a:cubicBezTo>
                      <a:pt x="24" y="43"/>
                      <a:pt x="25" y="44"/>
                      <a:pt x="25" y="44"/>
                    </a:cubicBezTo>
                    <a:cubicBezTo>
                      <a:pt x="25" y="45"/>
                      <a:pt x="25" y="45"/>
                      <a:pt x="25" y="46"/>
                    </a:cubicBezTo>
                    <a:cubicBezTo>
                      <a:pt x="25" y="46"/>
                      <a:pt x="25" y="46"/>
                      <a:pt x="25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8"/>
                      <a:pt x="26" y="47"/>
                      <a:pt x="26" y="47"/>
                    </a:cubicBezTo>
                    <a:cubicBezTo>
                      <a:pt x="26" y="47"/>
                      <a:pt x="27" y="47"/>
                      <a:pt x="27" y="47"/>
                    </a:cubicBezTo>
                    <a:cubicBezTo>
                      <a:pt x="27" y="47"/>
                      <a:pt x="28" y="47"/>
                      <a:pt x="28" y="47"/>
                    </a:cubicBezTo>
                    <a:cubicBezTo>
                      <a:pt x="29" y="47"/>
                      <a:pt x="29" y="47"/>
                      <a:pt x="29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7"/>
                      <a:pt x="30" y="47"/>
                      <a:pt x="30" y="48"/>
                    </a:cubicBezTo>
                    <a:cubicBezTo>
                      <a:pt x="30" y="48"/>
                      <a:pt x="30" y="48"/>
                      <a:pt x="31" y="48"/>
                    </a:cubicBezTo>
                    <a:cubicBezTo>
                      <a:pt x="31" y="48"/>
                      <a:pt x="31" y="48"/>
                      <a:pt x="32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3" y="48"/>
                      <a:pt x="32" y="49"/>
                      <a:pt x="33" y="49"/>
                    </a:cubicBezTo>
                    <a:cubicBezTo>
                      <a:pt x="33" y="50"/>
                      <a:pt x="34" y="49"/>
                      <a:pt x="34" y="49"/>
                    </a:cubicBezTo>
                    <a:cubicBezTo>
                      <a:pt x="35" y="49"/>
                      <a:pt x="35" y="50"/>
                      <a:pt x="35" y="50"/>
                    </a:cubicBezTo>
                    <a:cubicBezTo>
                      <a:pt x="36" y="50"/>
                      <a:pt x="36" y="50"/>
                      <a:pt x="36" y="50"/>
                    </a:cubicBezTo>
                    <a:cubicBezTo>
                      <a:pt x="37" y="50"/>
                      <a:pt x="36" y="49"/>
                      <a:pt x="37" y="49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38" y="51"/>
                      <a:pt x="39" y="51"/>
                      <a:pt x="39" y="51"/>
                    </a:cubicBezTo>
                    <a:cubicBezTo>
                      <a:pt x="40" y="52"/>
                      <a:pt x="40" y="52"/>
                      <a:pt x="40" y="53"/>
                    </a:cubicBezTo>
                    <a:cubicBezTo>
                      <a:pt x="41" y="53"/>
                      <a:pt x="41" y="53"/>
                      <a:pt x="42" y="53"/>
                    </a:cubicBezTo>
                    <a:cubicBezTo>
                      <a:pt x="42" y="53"/>
                      <a:pt x="42" y="52"/>
                      <a:pt x="42" y="52"/>
                    </a:cubicBezTo>
                    <a:cubicBezTo>
                      <a:pt x="42" y="51"/>
                      <a:pt x="43" y="50"/>
                      <a:pt x="42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0" y="49"/>
                      <a:pt x="40" y="48"/>
                      <a:pt x="40" y="47"/>
                    </a:cubicBezTo>
                    <a:cubicBezTo>
                      <a:pt x="40" y="47"/>
                      <a:pt x="41" y="47"/>
                      <a:pt x="41" y="46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1" y="43"/>
                      <a:pt x="40" y="44"/>
                      <a:pt x="40" y="43"/>
                    </a:cubicBezTo>
                    <a:cubicBezTo>
                      <a:pt x="40" y="43"/>
                      <a:pt x="40" y="43"/>
                      <a:pt x="40" y="42"/>
                    </a:cubicBezTo>
                    <a:cubicBezTo>
                      <a:pt x="41" y="42"/>
                      <a:pt x="41" y="42"/>
                      <a:pt x="41" y="41"/>
                    </a:cubicBezTo>
                    <a:cubicBezTo>
                      <a:pt x="42" y="41"/>
                      <a:pt x="42" y="41"/>
                      <a:pt x="42" y="40"/>
                    </a:cubicBezTo>
                    <a:cubicBezTo>
                      <a:pt x="42" y="40"/>
                      <a:pt x="43" y="40"/>
                      <a:pt x="43" y="40"/>
                    </a:cubicBezTo>
                    <a:cubicBezTo>
                      <a:pt x="43" y="40"/>
                      <a:pt x="43" y="39"/>
                      <a:pt x="43" y="39"/>
                    </a:cubicBezTo>
                    <a:cubicBezTo>
                      <a:pt x="44" y="39"/>
                      <a:pt x="44" y="40"/>
                      <a:pt x="45" y="39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6" y="39"/>
                      <a:pt x="46" y="39"/>
                      <a:pt x="46" y="38"/>
                    </a:cubicBezTo>
                    <a:cubicBezTo>
                      <a:pt x="46" y="38"/>
                      <a:pt x="45" y="38"/>
                      <a:pt x="45" y="37"/>
                    </a:cubicBezTo>
                    <a:cubicBezTo>
                      <a:pt x="45" y="37"/>
                      <a:pt x="45" y="36"/>
                      <a:pt x="45" y="36"/>
                    </a:cubicBezTo>
                    <a:cubicBezTo>
                      <a:pt x="45" y="35"/>
                      <a:pt x="44" y="36"/>
                      <a:pt x="44" y="35"/>
                    </a:cubicBezTo>
                    <a:cubicBezTo>
                      <a:pt x="44" y="35"/>
                      <a:pt x="44" y="35"/>
                      <a:pt x="44" y="34"/>
                    </a:cubicBezTo>
                    <a:cubicBezTo>
                      <a:pt x="44" y="34"/>
                      <a:pt x="44" y="34"/>
                      <a:pt x="44" y="33"/>
                    </a:cubicBezTo>
                    <a:cubicBezTo>
                      <a:pt x="43" y="33"/>
                      <a:pt x="44" y="32"/>
                      <a:pt x="44" y="32"/>
                    </a:cubicBezTo>
                    <a:cubicBezTo>
                      <a:pt x="43" y="31"/>
                      <a:pt x="43" y="31"/>
                      <a:pt x="43" y="30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3" y="27"/>
                      <a:pt x="42" y="27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3"/>
                      <a:pt x="42" y="23"/>
                      <a:pt x="42" y="23"/>
                    </a:cubicBezTo>
                    <a:cubicBezTo>
                      <a:pt x="42" y="23"/>
                      <a:pt x="42" y="22"/>
                      <a:pt x="42" y="22"/>
                    </a:cubicBezTo>
                    <a:cubicBezTo>
                      <a:pt x="43" y="22"/>
                      <a:pt x="43" y="22"/>
                      <a:pt x="43" y="21"/>
                    </a:cubicBezTo>
                    <a:cubicBezTo>
                      <a:pt x="43" y="21"/>
                      <a:pt x="43" y="21"/>
                      <a:pt x="43" y="20"/>
                    </a:cubicBezTo>
                    <a:cubicBezTo>
                      <a:pt x="43" y="20"/>
                      <a:pt x="43" y="20"/>
                      <a:pt x="44" y="20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4" y="18"/>
                      <a:pt x="44" y="18"/>
                      <a:pt x="44" y="17"/>
                    </a:cubicBezTo>
                    <a:cubicBezTo>
                      <a:pt x="45" y="16"/>
                      <a:pt x="44" y="16"/>
                      <a:pt x="45" y="15"/>
                    </a:cubicBezTo>
                    <a:cubicBezTo>
                      <a:pt x="45" y="14"/>
                      <a:pt x="45" y="13"/>
                      <a:pt x="45" y="13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10"/>
                      <a:pt x="48" y="9"/>
                      <a:pt x="48" y="9"/>
                    </a:cubicBezTo>
                    <a:cubicBezTo>
                      <a:pt x="48" y="9"/>
                      <a:pt x="48" y="9"/>
                      <a:pt x="47" y="8"/>
                    </a:cubicBezTo>
                    <a:cubicBezTo>
                      <a:pt x="47" y="8"/>
                      <a:pt x="47" y="7"/>
                      <a:pt x="47" y="7"/>
                    </a:cubicBezTo>
                    <a:cubicBezTo>
                      <a:pt x="47" y="6"/>
                      <a:pt x="47" y="6"/>
                      <a:pt x="47" y="5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6" y="5"/>
                      <a:pt x="46" y="5"/>
                      <a:pt x="46" y="4"/>
                    </a:cubicBezTo>
                    <a:cubicBezTo>
                      <a:pt x="46" y="4"/>
                      <a:pt x="46" y="4"/>
                      <a:pt x="45" y="4"/>
                    </a:cubicBezTo>
                    <a:cubicBezTo>
                      <a:pt x="45" y="4"/>
                      <a:pt x="45" y="3"/>
                      <a:pt x="45" y="3"/>
                    </a:cubicBezTo>
                    <a:cubicBezTo>
                      <a:pt x="45" y="3"/>
                      <a:pt x="45" y="3"/>
                      <a:pt x="44" y="2"/>
                    </a:cubicBezTo>
                    <a:cubicBezTo>
                      <a:pt x="44" y="2"/>
                      <a:pt x="44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2" y="3"/>
                      <a:pt x="42" y="3"/>
                      <a:pt x="41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0" y="3"/>
                      <a:pt x="40" y="3"/>
                      <a:pt x="40" y="2"/>
                    </a:cubicBezTo>
                    <a:cubicBezTo>
                      <a:pt x="39" y="2"/>
                      <a:pt x="39" y="2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7" y="1"/>
                      <a:pt x="37" y="1"/>
                      <a:pt x="36" y="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3" y="1"/>
                    </a:cubicBezTo>
                    <a:cubicBezTo>
                      <a:pt x="33" y="1"/>
                      <a:pt x="33" y="1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2"/>
                    </a:cubicBezTo>
                    <a:cubicBezTo>
                      <a:pt x="30" y="2"/>
                      <a:pt x="30" y="2"/>
                      <a:pt x="29" y="2"/>
                    </a:cubicBezTo>
                    <a:cubicBezTo>
                      <a:pt x="29" y="2"/>
                      <a:pt x="29" y="2"/>
                      <a:pt x="28" y="2"/>
                    </a:cubicBezTo>
                    <a:cubicBezTo>
                      <a:pt x="28" y="2"/>
                      <a:pt x="28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6" y="4"/>
                      <a:pt x="26" y="3"/>
                      <a:pt x="25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3"/>
                      <a:pt x="24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1" y="3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3"/>
                      <a:pt x="17" y="3"/>
                      <a:pt x="17" y="4"/>
                    </a:cubicBezTo>
                    <a:cubicBezTo>
                      <a:pt x="16" y="4"/>
                      <a:pt x="17" y="4"/>
                      <a:pt x="17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7"/>
                      <a:pt x="16" y="8"/>
                    </a:cubicBezTo>
                    <a:cubicBezTo>
                      <a:pt x="15" y="8"/>
                      <a:pt x="15" y="8"/>
                      <a:pt x="15" y="9"/>
                    </a:cubicBezTo>
                    <a:cubicBezTo>
                      <a:pt x="14" y="9"/>
                      <a:pt x="15" y="10"/>
                      <a:pt x="14" y="10"/>
                    </a:cubicBezTo>
                    <a:cubicBezTo>
                      <a:pt x="14" y="10"/>
                      <a:pt x="14" y="11"/>
                      <a:pt x="14" y="11"/>
                    </a:cubicBezTo>
                    <a:cubicBezTo>
                      <a:pt x="14" y="12"/>
                      <a:pt x="14" y="12"/>
                      <a:pt x="14" y="13"/>
                    </a:cubicBezTo>
                    <a:cubicBezTo>
                      <a:pt x="14" y="13"/>
                      <a:pt x="15" y="13"/>
                      <a:pt x="14" y="14"/>
                    </a:cubicBezTo>
                    <a:cubicBezTo>
                      <a:pt x="14" y="14"/>
                      <a:pt x="14" y="14"/>
                      <a:pt x="14" y="15"/>
                    </a:cubicBezTo>
                    <a:cubicBezTo>
                      <a:pt x="13" y="15"/>
                      <a:pt x="14" y="16"/>
                      <a:pt x="14" y="17"/>
                    </a:cubicBezTo>
                    <a:cubicBezTo>
                      <a:pt x="13" y="17"/>
                      <a:pt x="13" y="17"/>
                      <a:pt x="13" y="18"/>
                    </a:cubicBezTo>
                    <a:cubicBezTo>
                      <a:pt x="13" y="18"/>
                      <a:pt x="12" y="18"/>
                      <a:pt x="12" y="18"/>
                    </a:cubicBezTo>
                    <a:cubicBezTo>
                      <a:pt x="12" y="19"/>
                      <a:pt x="12" y="19"/>
                      <a:pt x="12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4"/>
                      <a:pt x="11" y="24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9" y="27"/>
                      <a:pt x="8" y="27"/>
                    </a:cubicBezTo>
                    <a:cubicBezTo>
                      <a:pt x="8" y="27"/>
                      <a:pt x="8" y="28"/>
                      <a:pt x="7" y="28"/>
                    </a:cubicBezTo>
                    <a:cubicBezTo>
                      <a:pt x="7" y="29"/>
                      <a:pt x="7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5" y="29"/>
                      <a:pt x="6" y="29"/>
                      <a:pt x="6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5" y="28"/>
                      <a:pt x="4" y="28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29"/>
                      <a:pt x="3" y="29"/>
                      <a:pt x="2" y="29"/>
                    </a:cubicBezTo>
                    <a:cubicBezTo>
                      <a:pt x="2" y="29"/>
                      <a:pt x="2" y="29"/>
                      <a:pt x="1" y="29"/>
                    </a:cubicBezTo>
                    <a:cubicBezTo>
                      <a:pt x="1" y="29"/>
                      <a:pt x="1" y="30"/>
                      <a:pt x="1" y="30"/>
                    </a:cubicBezTo>
                    <a:cubicBezTo>
                      <a:pt x="0" y="31"/>
                      <a:pt x="1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63" name="Freeform 462"/>
              <p:cNvSpPr>
                <a:spLocks/>
              </p:cNvSpPr>
              <p:nvPr/>
            </p:nvSpPr>
            <p:spPr bwMode="auto">
              <a:xfrm>
                <a:off x="5143501" y="34432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64" name="Freeform 463"/>
              <p:cNvSpPr>
                <a:spLocks/>
              </p:cNvSpPr>
              <p:nvPr/>
            </p:nvSpPr>
            <p:spPr bwMode="auto">
              <a:xfrm>
                <a:off x="5003801" y="3411539"/>
                <a:ext cx="301625" cy="508000"/>
              </a:xfrm>
              <a:custGeom>
                <a:avLst/>
                <a:gdLst>
                  <a:gd name="T0" fmla="*/ 1 w 28"/>
                  <a:gd name="T1" fmla="*/ 12 h 47"/>
                  <a:gd name="T2" fmla="*/ 1 w 28"/>
                  <a:gd name="T3" fmla="*/ 14 h 47"/>
                  <a:gd name="T4" fmla="*/ 2 w 28"/>
                  <a:gd name="T5" fmla="*/ 16 h 47"/>
                  <a:gd name="T6" fmla="*/ 6 w 28"/>
                  <a:gd name="T7" fmla="*/ 18 h 47"/>
                  <a:gd name="T8" fmla="*/ 7 w 28"/>
                  <a:gd name="T9" fmla="*/ 21 h 47"/>
                  <a:gd name="T10" fmla="*/ 7 w 28"/>
                  <a:gd name="T11" fmla="*/ 25 h 47"/>
                  <a:gd name="T12" fmla="*/ 6 w 28"/>
                  <a:gd name="T13" fmla="*/ 30 h 47"/>
                  <a:gd name="T14" fmla="*/ 4 w 28"/>
                  <a:gd name="T15" fmla="*/ 33 h 47"/>
                  <a:gd name="T16" fmla="*/ 2 w 28"/>
                  <a:gd name="T17" fmla="*/ 36 h 47"/>
                  <a:gd name="T18" fmla="*/ 4 w 28"/>
                  <a:gd name="T19" fmla="*/ 40 h 47"/>
                  <a:gd name="T20" fmla="*/ 3 w 28"/>
                  <a:gd name="T21" fmla="*/ 44 h 47"/>
                  <a:gd name="T22" fmla="*/ 6 w 28"/>
                  <a:gd name="T23" fmla="*/ 47 h 47"/>
                  <a:gd name="T24" fmla="*/ 6 w 28"/>
                  <a:gd name="T25" fmla="*/ 44 h 47"/>
                  <a:gd name="T26" fmla="*/ 9 w 28"/>
                  <a:gd name="T27" fmla="*/ 42 h 47"/>
                  <a:gd name="T28" fmla="*/ 12 w 28"/>
                  <a:gd name="T29" fmla="*/ 40 h 47"/>
                  <a:gd name="T30" fmla="*/ 13 w 28"/>
                  <a:gd name="T31" fmla="*/ 36 h 47"/>
                  <a:gd name="T32" fmla="*/ 13 w 28"/>
                  <a:gd name="T33" fmla="*/ 32 h 47"/>
                  <a:gd name="T34" fmla="*/ 11 w 28"/>
                  <a:gd name="T35" fmla="*/ 29 h 47"/>
                  <a:gd name="T36" fmla="*/ 13 w 28"/>
                  <a:gd name="T37" fmla="*/ 27 h 47"/>
                  <a:gd name="T38" fmla="*/ 16 w 28"/>
                  <a:gd name="T39" fmla="*/ 24 h 47"/>
                  <a:gd name="T40" fmla="*/ 18 w 28"/>
                  <a:gd name="T41" fmla="*/ 22 h 47"/>
                  <a:gd name="T42" fmla="*/ 22 w 28"/>
                  <a:gd name="T43" fmla="*/ 19 h 47"/>
                  <a:gd name="T44" fmla="*/ 25 w 28"/>
                  <a:gd name="T45" fmla="*/ 15 h 47"/>
                  <a:gd name="T46" fmla="*/ 28 w 28"/>
                  <a:gd name="T47" fmla="*/ 12 h 47"/>
                  <a:gd name="T48" fmla="*/ 28 w 28"/>
                  <a:gd name="T49" fmla="*/ 6 h 47"/>
                  <a:gd name="T50" fmla="*/ 28 w 28"/>
                  <a:gd name="T51" fmla="*/ 2 h 47"/>
                  <a:gd name="T52" fmla="*/ 27 w 28"/>
                  <a:gd name="T53" fmla="*/ 0 h 47"/>
                  <a:gd name="T54" fmla="*/ 26 w 28"/>
                  <a:gd name="T55" fmla="*/ 1 h 47"/>
                  <a:gd name="T56" fmla="*/ 24 w 28"/>
                  <a:gd name="T57" fmla="*/ 2 h 47"/>
                  <a:gd name="T58" fmla="*/ 22 w 28"/>
                  <a:gd name="T59" fmla="*/ 3 h 47"/>
                  <a:gd name="T60" fmla="*/ 20 w 28"/>
                  <a:gd name="T61" fmla="*/ 3 h 47"/>
                  <a:gd name="T62" fmla="*/ 18 w 28"/>
                  <a:gd name="T63" fmla="*/ 3 h 47"/>
                  <a:gd name="T64" fmla="*/ 16 w 28"/>
                  <a:gd name="T65" fmla="*/ 3 h 47"/>
                  <a:gd name="T66" fmla="*/ 13 w 28"/>
                  <a:gd name="T67" fmla="*/ 3 h 47"/>
                  <a:gd name="T68" fmla="*/ 12 w 28"/>
                  <a:gd name="T69" fmla="*/ 4 h 47"/>
                  <a:gd name="T70" fmla="*/ 13 w 28"/>
                  <a:gd name="T71" fmla="*/ 8 h 47"/>
                  <a:gd name="T72" fmla="*/ 14 w 28"/>
                  <a:gd name="T73" fmla="*/ 10 h 47"/>
                  <a:gd name="T74" fmla="*/ 15 w 28"/>
                  <a:gd name="T75" fmla="*/ 12 h 47"/>
                  <a:gd name="T76" fmla="*/ 13 w 28"/>
                  <a:gd name="T77" fmla="*/ 16 h 47"/>
                  <a:gd name="T78" fmla="*/ 12 w 28"/>
                  <a:gd name="T79" fmla="*/ 14 h 47"/>
                  <a:gd name="T80" fmla="*/ 10 w 28"/>
                  <a:gd name="T81" fmla="*/ 12 h 47"/>
                  <a:gd name="T82" fmla="*/ 8 w 28"/>
                  <a:gd name="T83" fmla="*/ 10 h 47"/>
                  <a:gd name="T84" fmla="*/ 7 w 28"/>
                  <a:gd name="T85" fmla="*/ 11 h 47"/>
                  <a:gd name="T86" fmla="*/ 4 w 28"/>
                  <a:gd name="T87" fmla="*/ 1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8" h="47">
                    <a:moveTo>
                      <a:pt x="3" y="12"/>
                    </a:moveTo>
                    <a:cubicBezTo>
                      <a:pt x="3" y="12"/>
                      <a:pt x="3" y="12"/>
                      <a:pt x="2" y="12"/>
                    </a:cubicBezTo>
                    <a:cubicBezTo>
                      <a:pt x="2" y="12"/>
                      <a:pt x="2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2" y="16"/>
                    </a:cubicBezTo>
                    <a:cubicBezTo>
                      <a:pt x="2" y="16"/>
                      <a:pt x="3" y="16"/>
                      <a:pt x="3" y="16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5" y="17"/>
                      <a:pt x="6" y="17"/>
                      <a:pt x="6" y="18"/>
                    </a:cubicBezTo>
                    <a:cubicBezTo>
                      <a:pt x="6" y="18"/>
                      <a:pt x="7" y="18"/>
                      <a:pt x="7" y="18"/>
                    </a:cubicBezTo>
                    <a:cubicBezTo>
                      <a:pt x="7" y="18"/>
                      <a:pt x="7" y="19"/>
                      <a:pt x="7" y="19"/>
                    </a:cubicBezTo>
                    <a:cubicBezTo>
                      <a:pt x="7" y="20"/>
                      <a:pt x="7" y="20"/>
                      <a:pt x="7" y="21"/>
                    </a:cubicBezTo>
                    <a:cubicBezTo>
                      <a:pt x="7" y="22"/>
                      <a:pt x="7" y="22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4"/>
                      <a:pt x="7" y="24"/>
                      <a:pt x="7" y="25"/>
                    </a:cubicBezTo>
                    <a:cubicBezTo>
                      <a:pt x="7" y="26"/>
                      <a:pt x="7" y="26"/>
                      <a:pt x="7" y="27"/>
                    </a:cubicBezTo>
                    <a:cubicBezTo>
                      <a:pt x="7" y="28"/>
                      <a:pt x="6" y="28"/>
                      <a:pt x="6" y="29"/>
                    </a:cubicBezTo>
                    <a:cubicBezTo>
                      <a:pt x="6" y="29"/>
                      <a:pt x="6" y="30"/>
                      <a:pt x="6" y="30"/>
                    </a:cubicBezTo>
                    <a:cubicBezTo>
                      <a:pt x="6" y="30"/>
                      <a:pt x="5" y="31"/>
                      <a:pt x="5" y="31"/>
                    </a:cubicBezTo>
                    <a:cubicBezTo>
                      <a:pt x="5" y="32"/>
                      <a:pt x="5" y="32"/>
                      <a:pt x="4" y="32"/>
                    </a:cubicBezTo>
                    <a:cubicBezTo>
                      <a:pt x="4" y="32"/>
                      <a:pt x="4" y="33"/>
                      <a:pt x="4" y="33"/>
                    </a:cubicBezTo>
                    <a:cubicBezTo>
                      <a:pt x="4" y="33"/>
                      <a:pt x="3" y="33"/>
                      <a:pt x="3" y="34"/>
                    </a:cubicBezTo>
                    <a:cubicBezTo>
                      <a:pt x="3" y="34"/>
                      <a:pt x="2" y="34"/>
                      <a:pt x="2" y="35"/>
                    </a:cubicBezTo>
                    <a:cubicBezTo>
                      <a:pt x="2" y="35"/>
                      <a:pt x="2" y="35"/>
                      <a:pt x="2" y="36"/>
                    </a:cubicBezTo>
                    <a:cubicBezTo>
                      <a:pt x="3" y="36"/>
                      <a:pt x="2" y="36"/>
                      <a:pt x="2" y="37"/>
                    </a:cubicBezTo>
                    <a:cubicBezTo>
                      <a:pt x="2" y="38"/>
                      <a:pt x="3" y="38"/>
                      <a:pt x="3" y="39"/>
                    </a:cubicBezTo>
                    <a:cubicBezTo>
                      <a:pt x="3" y="39"/>
                      <a:pt x="4" y="39"/>
                      <a:pt x="4" y="40"/>
                    </a:cubicBezTo>
                    <a:cubicBezTo>
                      <a:pt x="4" y="40"/>
                      <a:pt x="4" y="41"/>
                      <a:pt x="4" y="41"/>
                    </a:cubicBezTo>
                    <a:cubicBezTo>
                      <a:pt x="3" y="41"/>
                      <a:pt x="4" y="42"/>
                      <a:pt x="4" y="42"/>
                    </a:cubicBezTo>
                    <a:cubicBezTo>
                      <a:pt x="3" y="43"/>
                      <a:pt x="3" y="43"/>
                      <a:pt x="3" y="44"/>
                    </a:cubicBezTo>
                    <a:cubicBezTo>
                      <a:pt x="3" y="44"/>
                      <a:pt x="3" y="45"/>
                      <a:pt x="3" y="45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5"/>
                      <a:pt x="6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2"/>
                      <a:pt x="8" y="42"/>
                    </a:cubicBezTo>
                    <a:cubicBezTo>
                      <a:pt x="8" y="42"/>
                      <a:pt x="9" y="42"/>
                      <a:pt x="9" y="42"/>
                    </a:cubicBezTo>
                    <a:cubicBezTo>
                      <a:pt x="10" y="41"/>
                      <a:pt x="10" y="42"/>
                      <a:pt x="11" y="41"/>
                    </a:cubicBezTo>
                    <a:cubicBezTo>
                      <a:pt x="11" y="41"/>
                      <a:pt x="11" y="41"/>
                      <a:pt x="12" y="41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38"/>
                      <a:pt x="12" y="38"/>
                      <a:pt x="13" y="37"/>
                    </a:cubicBezTo>
                    <a:cubicBezTo>
                      <a:pt x="13" y="37"/>
                      <a:pt x="13" y="36"/>
                      <a:pt x="13" y="36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4"/>
                      <a:pt x="13" y="34"/>
                      <a:pt x="13" y="33"/>
                    </a:cubicBezTo>
                    <a:cubicBezTo>
                      <a:pt x="12" y="33"/>
                      <a:pt x="13" y="33"/>
                      <a:pt x="13" y="32"/>
                    </a:cubicBezTo>
                    <a:cubicBezTo>
                      <a:pt x="12" y="32"/>
                      <a:pt x="12" y="31"/>
                      <a:pt x="12" y="3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9"/>
                      <a:pt x="11" y="29"/>
                      <a:pt x="11" y="29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3" y="27"/>
                      <a:pt x="13" y="27"/>
                    </a:cubicBezTo>
                    <a:cubicBezTo>
                      <a:pt x="13" y="27"/>
                      <a:pt x="14" y="27"/>
                      <a:pt x="14" y="26"/>
                    </a:cubicBezTo>
                    <a:cubicBezTo>
                      <a:pt x="15" y="26"/>
                      <a:pt x="14" y="26"/>
                      <a:pt x="15" y="25"/>
                    </a:cubicBezTo>
                    <a:cubicBezTo>
                      <a:pt x="15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8" y="22"/>
                    </a:cubicBezTo>
                    <a:cubicBezTo>
                      <a:pt x="18" y="22"/>
                      <a:pt x="18" y="21"/>
                      <a:pt x="19" y="21"/>
                    </a:cubicBezTo>
                    <a:cubicBezTo>
                      <a:pt x="19" y="20"/>
                      <a:pt x="20" y="20"/>
                      <a:pt x="20" y="20"/>
                    </a:cubicBezTo>
                    <a:cubicBezTo>
                      <a:pt x="21" y="20"/>
                      <a:pt x="22" y="20"/>
                      <a:pt x="22" y="19"/>
                    </a:cubicBezTo>
                    <a:cubicBezTo>
                      <a:pt x="23" y="19"/>
                      <a:pt x="23" y="18"/>
                      <a:pt x="24" y="18"/>
                    </a:cubicBezTo>
                    <a:cubicBezTo>
                      <a:pt x="24" y="17"/>
                      <a:pt x="25" y="17"/>
                      <a:pt x="25" y="17"/>
                    </a:cubicBezTo>
                    <a:cubicBezTo>
                      <a:pt x="25" y="16"/>
                      <a:pt x="25" y="16"/>
                      <a:pt x="25" y="15"/>
                    </a:cubicBezTo>
                    <a:cubicBezTo>
                      <a:pt x="25" y="15"/>
                      <a:pt x="26" y="15"/>
                      <a:pt x="26" y="14"/>
                    </a:cubicBezTo>
                    <a:cubicBezTo>
                      <a:pt x="27" y="14"/>
                      <a:pt x="27" y="14"/>
                      <a:pt x="27" y="13"/>
                    </a:cubicBezTo>
                    <a:cubicBezTo>
                      <a:pt x="27" y="13"/>
                      <a:pt x="28" y="12"/>
                      <a:pt x="28" y="12"/>
                    </a:cubicBezTo>
                    <a:cubicBezTo>
                      <a:pt x="28" y="11"/>
                      <a:pt x="28" y="11"/>
                      <a:pt x="28" y="10"/>
                    </a:cubicBezTo>
                    <a:cubicBezTo>
                      <a:pt x="28" y="10"/>
                      <a:pt x="28" y="9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8" y="4"/>
                      <a:pt x="28" y="3"/>
                      <a:pt x="28" y="3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6" y="0"/>
                      <a:pt x="26" y="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5" y="1"/>
                      <a:pt x="2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5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2" y="2"/>
                      <a:pt x="22" y="3"/>
                      <a:pt x="22" y="3"/>
                    </a:cubicBezTo>
                    <a:cubicBezTo>
                      <a:pt x="22" y="3"/>
                      <a:pt x="22" y="2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3"/>
                      <a:pt x="20" y="3"/>
                    </a:cubicBezTo>
                    <a:cubicBezTo>
                      <a:pt x="20" y="3"/>
                      <a:pt x="20" y="4"/>
                      <a:pt x="19" y="4"/>
                    </a:cubicBezTo>
                    <a:cubicBezTo>
                      <a:pt x="19" y="4"/>
                      <a:pt x="19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4"/>
                    </a:cubicBezTo>
                    <a:cubicBezTo>
                      <a:pt x="17" y="4"/>
                      <a:pt x="16" y="4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2" y="4"/>
                    </a:cubicBezTo>
                    <a:cubicBezTo>
                      <a:pt x="12" y="5"/>
                      <a:pt x="12" y="5"/>
                      <a:pt x="12" y="6"/>
                    </a:cubicBezTo>
                    <a:cubicBezTo>
                      <a:pt x="13" y="6"/>
                      <a:pt x="13" y="6"/>
                      <a:pt x="13" y="7"/>
                    </a:cubicBezTo>
                    <a:cubicBezTo>
                      <a:pt x="13" y="7"/>
                      <a:pt x="13" y="7"/>
                      <a:pt x="13" y="8"/>
                    </a:cubicBezTo>
                    <a:cubicBezTo>
                      <a:pt x="13" y="8"/>
                      <a:pt x="13" y="8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9"/>
                      <a:pt x="14" y="9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5" y="14"/>
                    </a:cubicBezTo>
                    <a:cubicBezTo>
                      <a:pt x="15" y="14"/>
                      <a:pt x="15" y="15"/>
                      <a:pt x="14" y="15"/>
                    </a:cubicBezTo>
                    <a:cubicBezTo>
                      <a:pt x="14" y="15"/>
                      <a:pt x="14" y="16"/>
                      <a:pt x="13" y="16"/>
                    </a:cubicBezTo>
                    <a:cubicBezTo>
                      <a:pt x="13" y="16"/>
                      <a:pt x="13" y="16"/>
                      <a:pt x="12" y="16"/>
                    </a:cubicBezTo>
                    <a:cubicBezTo>
                      <a:pt x="12" y="16"/>
                      <a:pt x="12" y="16"/>
                      <a:pt x="11" y="15"/>
                    </a:cubicBezTo>
                    <a:cubicBezTo>
                      <a:pt x="11" y="15"/>
                      <a:pt x="12" y="15"/>
                      <a:pt x="12" y="14"/>
                    </a:cubicBezTo>
                    <a:cubicBezTo>
                      <a:pt x="12" y="14"/>
                      <a:pt x="12" y="13"/>
                      <a:pt x="12" y="13"/>
                    </a:cubicBezTo>
                    <a:cubicBezTo>
                      <a:pt x="12" y="12"/>
                      <a:pt x="11" y="12"/>
                      <a:pt x="11" y="12"/>
                    </a:cubicBezTo>
                    <a:cubicBezTo>
                      <a:pt x="11" y="12"/>
                      <a:pt x="10" y="12"/>
                      <a:pt x="10" y="12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8" y="11"/>
                      <a:pt x="9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1"/>
                      <a:pt x="7" y="11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1"/>
                      <a:pt x="5" y="11"/>
                      <a:pt x="4" y="11"/>
                    </a:cubicBezTo>
                    <a:cubicBezTo>
                      <a:pt x="4" y="12"/>
                      <a:pt x="4" y="12"/>
                      <a:pt x="3" y="1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65" name="Freeform 464"/>
              <p:cNvSpPr>
                <a:spLocks/>
              </p:cNvSpPr>
              <p:nvPr/>
            </p:nvSpPr>
            <p:spPr bwMode="auto">
              <a:xfrm>
                <a:off x="4560889" y="2351089"/>
                <a:ext cx="292100" cy="498475"/>
              </a:xfrm>
              <a:custGeom>
                <a:avLst/>
                <a:gdLst>
                  <a:gd name="T0" fmla="*/ 2 w 27"/>
                  <a:gd name="T1" fmla="*/ 29 h 46"/>
                  <a:gd name="T2" fmla="*/ 2 w 27"/>
                  <a:gd name="T3" fmla="*/ 30 h 46"/>
                  <a:gd name="T4" fmla="*/ 3 w 27"/>
                  <a:gd name="T5" fmla="*/ 31 h 46"/>
                  <a:gd name="T6" fmla="*/ 4 w 27"/>
                  <a:gd name="T7" fmla="*/ 33 h 46"/>
                  <a:gd name="T8" fmla="*/ 4 w 27"/>
                  <a:gd name="T9" fmla="*/ 34 h 46"/>
                  <a:gd name="T10" fmla="*/ 4 w 27"/>
                  <a:gd name="T11" fmla="*/ 37 h 46"/>
                  <a:gd name="T12" fmla="*/ 5 w 27"/>
                  <a:gd name="T13" fmla="*/ 39 h 46"/>
                  <a:gd name="T14" fmla="*/ 3 w 27"/>
                  <a:gd name="T15" fmla="*/ 39 h 46"/>
                  <a:gd name="T16" fmla="*/ 2 w 27"/>
                  <a:gd name="T17" fmla="*/ 40 h 46"/>
                  <a:gd name="T18" fmla="*/ 3 w 27"/>
                  <a:gd name="T19" fmla="*/ 42 h 46"/>
                  <a:gd name="T20" fmla="*/ 5 w 27"/>
                  <a:gd name="T21" fmla="*/ 43 h 46"/>
                  <a:gd name="T22" fmla="*/ 5 w 27"/>
                  <a:gd name="T23" fmla="*/ 46 h 46"/>
                  <a:gd name="T24" fmla="*/ 7 w 27"/>
                  <a:gd name="T25" fmla="*/ 46 h 46"/>
                  <a:gd name="T26" fmla="*/ 8 w 27"/>
                  <a:gd name="T27" fmla="*/ 45 h 46"/>
                  <a:gd name="T28" fmla="*/ 10 w 27"/>
                  <a:gd name="T29" fmla="*/ 45 h 46"/>
                  <a:gd name="T30" fmla="*/ 11 w 27"/>
                  <a:gd name="T31" fmla="*/ 44 h 46"/>
                  <a:gd name="T32" fmla="*/ 13 w 27"/>
                  <a:gd name="T33" fmla="*/ 42 h 46"/>
                  <a:gd name="T34" fmla="*/ 15 w 27"/>
                  <a:gd name="T35" fmla="*/ 42 h 46"/>
                  <a:gd name="T36" fmla="*/ 17 w 27"/>
                  <a:gd name="T37" fmla="*/ 41 h 46"/>
                  <a:gd name="T38" fmla="*/ 19 w 27"/>
                  <a:gd name="T39" fmla="*/ 40 h 46"/>
                  <a:gd name="T40" fmla="*/ 20 w 27"/>
                  <a:gd name="T41" fmla="*/ 39 h 46"/>
                  <a:gd name="T42" fmla="*/ 21 w 27"/>
                  <a:gd name="T43" fmla="*/ 38 h 46"/>
                  <a:gd name="T44" fmla="*/ 22 w 27"/>
                  <a:gd name="T45" fmla="*/ 37 h 46"/>
                  <a:gd name="T46" fmla="*/ 24 w 27"/>
                  <a:gd name="T47" fmla="*/ 36 h 46"/>
                  <a:gd name="T48" fmla="*/ 24 w 27"/>
                  <a:gd name="T49" fmla="*/ 36 h 46"/>
                  <a:gd name="T50" fmla="*/ 23 w 27"/>
                  <a:gd name="T51" fmla="*/ 35 h 46"/>
                  <a:gd name="T52" fmla="*/ 23 w 27"/>
                  <a:gd name="T53" fmla="*/ 33 h 46"/>
                  <a:gd name="T54" fmla="*/ 23 w 27"/>
                  <a:gd name="T55" fmla="*/ 31 h 46"/>
                  <a:gd name="T56" fmla="*/ 23 w 27"/>
                  <a:gd name="T57" fmla="*/ 29 h 46"/>
                  <a:gd name="T58" fmla="*/ 22 w 27"/>
                  <a:gd name="T59" fmla="*/ 27 h 46"/>
                  <a:gd name="T60" fmla="*/ 24 w 27"/>
                  <a:gd name="T61" fmla="*/ 25 h 46"/>
                  <a:gd name="T62" fmla="*/ 24 w 27"/>
                  <a:gd name="T63" fmla="*/ 23 h 46"/>
                  <a:gd name="T64" fmla="*/ 25 w 27"/>
                  <a:gd name="T65" fmla="*/ 23 h 46"/>
                  <a:gd name="T66" fmla="*/ 26 w 27"/>
                  <a:gd name="T67" fmla="*/ 12 h 46"/>
                  <a:gd name="T68" fmla="*/ 25 w 27"/>
                  <a:gd name="T69" fmla="*/ 11 h 46"/>
                  <a:gd name="T70" fmla="*/ 23 w 27"/>
                  <a:gd name="T71" fmla="*/ 10 h 46"/>
                  <a:gd name="T72" fmla="*/ 20 w 27"/>
                  <a:gd name="T73" fmla="*/ 8 h 46"/>
                  <a:gd name="T74" fmla="*/ 18 w 27"/>
                  <a:gd name="T75" fmla="*/ 7 h 46"/>
                  <a:gd name="T76" fmla="*/ 14 w 27"/>
                  <a:gd name="T77" fmla="*/ 5 h 46"/>
                  <a:gd name="T78" fmla="*/ 13 w 27"/>
                  <a:gd name="T79" fmla="*/ 4 h 46"/>
                  <a:gd name="T80" fmla="*/ 8 w 27"/>
                  <a:gd name="T81" fmla="*/ 2 h 46"/>
                  <a:gd name="T82" fmla="*/ 6 w 27"/>
                  <a:gd name="T83" fmla="*/ 0 h 46"/>
                  <a:gd name="T84" fmla="*/ 5 w 27"/>
                  <a:gd name="T85" fmla="*/ 1 h 46"/>
                  <a:gd name="T86" fmla="*/ 4 w 27"/>
                  <a:gd name="T87" fmla="*/ 2 h 46"/>
                  <a:gd name="T88" fmla="*/ 4 w 27"/>
                  <a:gd name="T89" fmla="*/ 4 h 46"/>
                  <a:gd name="T90" fmla="*/ 4 w 27"/>
                  <a:gd name="T91" fmla="*/ 7 h 46"/>
                  <a:gd name="T92" fmla="*/ 5 w 27"/>
                  <a:gd name="T93" fmla="*/ 8 h 46"/>
                  <a:gd name="T94" fmla="*/ 6 w 27"/>
                  <a:gd name="T95" fmla="*/ 9 h 46"/>
                  <a:gd name="T96" fmla="*/ 5 w 27"/>
                  <a:gd name="T97" fmla="*/ 13 h 46"/>
                  <a:gd name="T98" fmla="*/ 5 w 27"/>
                  <a:gd name="T99" fmla="*/ 20 h 46"/>
                  <a:gd name="T100" fmla="*/ 3 w 27"/>
                  <a:gd name="T101" fmla="*/ 21 h 46"/>
                  <a:gd name="T102" fmla="*/ 2 w 27"/>
                  <a:gd name="T103" fmla="*/ 23 h 46"/>
                  <a:gd name="T104" fmla="*/ 2 w 27"/>
                  <a:gd name="T105" fmla="*/ 23 h 46"/>
                  <a:gd name="T106" fmla="*/ 1 w 27"/>
                  <a:gd name="T107" fmla="*/ 26 h 46"/>
                  <a:gd name="T108" fmla="*/ 0 w 27"/>
                  <a:gd name="T109" fmla="*/ 28 h 46"/>
                  <a:gd name="T110" fmla="*/ 1 w 27"/>
                  <a:gd name="T111" fmla="*/ 2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7" h="46">
                    <a:moveTo>
                      <a:pt x="1" y="28"/>
                    </a:moveTo>
                    <a:cubicBezTo>
                      <a:pt x="2" y="28"/>
                      <a:pt x="1" y="29"/>
                      <a:pt x="2" y="29"/>
                    </a:cubicBezTo>
                    <a:cubicBezTo>
                      <a:pt x="2" y="29"/>
                      <a:pt x="2" y="29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3" y="30"/>
                      <a:pt x="3" y="31"/>
                      <a:pt x="3" y="31"/>
                    </a:cubicBezTo>
                    <a:cubicBezTo>
                      <a:pt x="3" y="31"/>
                      <a:pt x="4" y="31"/>
                      <a:pt x="4" y="32"/>
                    </a:cubicBezTo>
                    <a:cubicBezTo>
                      <a:pt x="4" y="32"/>
                      <a:pt x="4" y="33"/>
                      <a:pt x="4" y="33"/>
                    </a:cubicBezTo>
                    <a:cubicBezTo>
                      <a:pt x="4" y="33"/>
                      <a:pt x="4" y="34"/>
                      <a:pt x="4" y="3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5" y="35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6" y="38"/>
                      <a:pt x="5" y="39"/>
                    </a:cubicBezTo>
                    <a:cubicBezTo>
                      <a:pt x="5" y="39"/>
                      <a:pt x="5" y="39"/>
                      <a:pt x="4" y="39"/>
                    </a:cubicBezTo>
                    <a:cubicBezTo>
                      <a:pt x="4" y="39"/>
                      <a:pt x="4" y="39"/>
                      <a:pt x="3" y="39"/>
                    </a:cubicBezTo>
                    <a:cubicBezTo>
                      <a:pt x="3" y="39"/>
                      <a:pt x="2" y="39"/>
                      <a:pt x="2" y="39"/>
                    </a:cubicBezTo>
                    <a:cubicBezTo>
                      <a:pt x="2" y="39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1"/>
                    </a:cubicBezTo>
                    <a:cubicBezTo>
                      <a:pt x="2" y="41"/>
                      <a:pt x="2" y="41"/>
                      <a:pt x="3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5" y="43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5" y="45"/>
                      <a:pt x="5" y="45"/>
                      <a:pt x="5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7" y="46"/>
                    </a:cubicBezTo>
                    <a:cubicBezTo>
                      <a:pt x="7" y="46"/>
                      <a:pt x="7" y="46"/>
                      <a:pt x="8" y="4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6"/>
                      <a:pt x="9" y="46"/>
                    </a:cubicBezTo>
                    <a:cubicBezTo>
                      <a:pt x="9" y="46"/>
                      <a:pt x="9" y="45"/>
                      <a:pt x="10" y="45"/>
                    </a:cubicBezTo>
                    <a:cubicBezTo>
                      <a:pt x="10" y="44"/>
                      <a:pt x="10" y="45"/>
                      <a:pt x="11" y="45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3"/>
                      <a:pt x="11" y="43"/>
                      <a:pt x="12" y="43"/>
                    </a:cubicBezTo>
                    <a:cubicBezTo>
                      <a:pt x="12" y="42"/>
                      <a:pt x="12" y="42"/>
                      <a:pt x="13" y="42"/>
                    </a:cubicBezTo>
                    <a:cubicBezTo>
                      <a:pt x="13" y="42"/>
                      <a:pt x="14" y="42"/>
                      <a:pt x="14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1"/>
                      <a:pt x="18" y="41"/>
                      <a:pt x="19" y="40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9"/>
                      <a:pt x="20" y="39"/>
                      <a:pt x="20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1" y="37"/>
                      <a:pt x="21" y="37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6"/>
                      <a:pt x="22" y="36"/>
                      <a:pt x="23" y="36"/>
                    </a:cubicBezTo>
                    <a:cubicBezTo>
                      <a:pt x="23" y="36"/>
                      <a:pt x="23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3" y="35"/>
                      <a:pt x="23" y="35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3" y="34"/>
                      <a:pt x="23" y="34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8"/>
                      <a:pt x="23" y="28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6"/>
                      <a:pt x="23" y="26"/>
                      <a:pt x="23" y="26"/>
                    </a:cubicBezTo>
                    <a:cubicBezTo>
                      <a:pt x="23" y="25"/>
                      <a:pt x="23" y="25"/>
                      <a:pt x="24" y="25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3"/>
                      <a:pt x="24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3"/>
                      <a:pt x="24" y="23"/>
                      <a:pt x="25" y="23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1"/>
                      <a:pt x="25" y="11"/>
                    </a:cubicBezTo>
                    <a:cubicBezTo>
                      <a:pt x="25" y="11"/>
                      <a:pt x="25" y="11"/>
                      <a:pt x="24" y="10"/>
                    </a:cubicBezTo>
                    <a:cubicBezTo>
                      <a:pt x="24" y="10"/>
                      <a:pt x="23" y="10"/>
                      <a:pt x="23" y="10"/>
                    </a:cubicBezTo>
                    <a:cubicBezTo>
                      <a:pt x="22" y="10"/>
                      <a:pt x="22" y="9"/>
                      <a:pt x="21" y="9"/>
                    </a:cubicBezTo>
                    <a:cubicBezTo>
                      <a:pt x="21" y="9"/>
                      <a:pt x="20" y="9"/>
                      <a:pt x="20" y="8"/>
                    </a:cubicBezTo>
                    <a:cubicBezTo>
                      <a:pt x="20" y="8"/>
                      <a:pt x="19" y="8"/>
                      <a:pt x="19" y="8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7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3" y="5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0" y="3"/>
                      <a:pt x="9" y="2"/>
                      <a:pt x="8" y="2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10"/>
                      <a:pt x="6" y="10"/>
                      <a:pt x="6" y="11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5" y="16"/>
                      <a:pt x="7" y="17"/>
                      <a:pt x="5" y="19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4" y="20"/>
                      <a:pt x="4" y="20"/>
                      <a:pt x="4" y="21"/>
                    </a:cubicBezTo>
                    <a:cubicBezTo>
                      <a:pt x="4" y="21"/>
                      <a:pt x="3" y="21"/>
                      <a:pt x="3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3" y="22"/>
                      <a:pt x="3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1" y="25"/>
                      <a:pt x="1" y="26"/>
                      <a:pt x="1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66" name="Freeform 465"/>
              <p:cNvSpPr>
                <a:spLocks/>
              </p:cNvSpPr>
              <p:nvPr/>
            </p:nvSpPr>
            <p:spPr bwMode="auto">
              <a:xfrm>
                <a:off x="5122864" y="2935289"/>
                <a:ext cx="215900" cy="292100"/>
              </a:xfrm>
              <a:custGeom>
                <a:avLst/>
                <a:gdLst>
                  <a:gd name="T0" fmla="*/ 0 w 20"/>
                  <a:gd name="T1" fmla="*/ 2 h 27"/>
                  <a:gd name="T2" fmla="*/ 1 w 20"/>
                  <a:gd name="T3" fmla="*/ 3 h 27"/>
                  <a:gd name="T4" fmla="*/ 3 w 20"/>
                  <a:gd name="T5" fmla="*/ 6 h 27"/>
                  <a:gd name="T6" fmla="*/ 3 w 20"/>
                  <a:gd name="T7" fmla="*/ 8 h 27"/>
                  <a:gd name="T8" fmla="*/ 2 w 20"/>
                  <a:gd name="T9" fmla="*/ 10 h 27"/>
                  <a:gd name="T10" fmla="*/ 0 w 20"/>
                  <a:gd name="T11" fmla="*/ 12 h 27"/>
                  <a:gd name="T12" fmla="*/ 0 w 20"/>
                  <a:gd name="T13" fmla="*/ 14 h 27"/>
                  <a:gd name="T14" fmla="*/ 1 w 20"/>
                  <a:gd name="T15" fmla="*/ 14 h 27"/>
                  <a:gd name="T16" fmla="*/ 0 w 20"/>
                  <a:gd name="T17" fmla="*/ 16 h 27"/>
                  <a:gd name="T18" fmla="*/ 0 w 20"/>
                  <a:gd name="T19" fmla="*/ 17 h 27"/>
                  <a:gd name="T20" fmla="*/ 5 w 20"/>
                  <a:gd name="T21" fmla="*/ 19 h 27"/>
                  <a:gd name="T22" fmla="*/ 8 w 20"/>
                  <a:gd name="T23" fmla="*/ 21 h 27"/>
                  <a:gd name="T24" fmla="*/ 9 w 20"/>
                  <a:gd name="T25" fmla="*/ 24 h 27"/>
                  <a:gd name="T26" fmla="*/ 12 w 20"/>
                  <a:gd name="T27" fmla="*/ 26 h 27"/>
                  <a:gd name="T28" fmla="*/ 14 w 20"/>
                  <a:gd name="T29" fmla="*/ 27 h 27"/>
                  <a:gd name="T30" fmla="*/ 15 w 20"/>
                  <a:gd name="T31" fmla="*/ 27 h 27"/>
                  <a:gd name="T32" fmla="*/ 15 w 20"/>
                  <a:gd name="T33" fmla="*/ 24 h 27"/>
                  <a:gd name="T34" fmla="*/ 16 w 20"/>
                  <a:gd name="T35" fmla="*/ 23 h 27"/>
                  <a:gd name="T36" fmla="*/ 17 w 20"/>
                  <a:gd name="T37" fmla="*/ 21 h 27"/>
                  <a:gd name="T38" fmla="*/ 18 w 20"/>
                  <a:gd name="T39" fmla="*/ 20 h 27"/>
                  <a:gd name="T40" fmla="*/ 19 w 20"/>
                  <a:gd name="T41" fmla="*/ 19 h 27"/>
                  <a:gd name="T42" fmla="*/ 19 w 20"/>
                  <a:gd name="T43" fmla="*/ 18 h 27"/>
                  <a:gd name="T44" fmla="*/ 18 w 20"/>
                  <a:gd name="T45" fmla="*/ 17 h 27"/>
                  <a:gd name="T46" fmla="*/ 18 w 20"/>
                  <a:gd name="T47" fmla="*/ 13 h 27"/>
                  <a:gd name="T48" fmla="*/ 18 w 20"/>
                  <a:gd name="T49" fmla="*/ 10 h 27"/>
                  <a:gd name="T50" fmla="*/ 18 w 20"/>
                  <a:gd name="T51" fmla="*/ 7 h 27"/>
                  <a:gd name="T52" fmla="*/ 19 w 20"/>
                  <a:gd name="T53" fmla="*/ 4 h 27"/>
                  <a:gd name="T54" fmla="*/ 20 w 20"/>
                  <a:gd name="T55" fmla="*/ 3 h 27"/>
                  <a:gd name="T56" fmla="*/ 20 w 20"/>
                  <a:gd name="T57" fmla="*/ 2 h 27"/>
                  <a:gd name="T58" fmla="*/ 18 w 20"/>
                  <a:gd name="T59" fmla="*/ 2 h 27"/>
                  <a:gd name="T60" fmla="*/ 17 w 20"/>
                  <a:gd name="T61" fmla="*/ 2 h 27"/>
                  <a:gd name="T62" fmla="*/ 15 w 20"/>
                  <a:gd name="T63" fmla="*/ 3 h 27"/>
                  <a:gd name="T64" fmla="*/ 14 w 20"/>
                  <a:gd name="T65" fmla="*/ 4 h 27"/>
                  <a:gd name="T66" fmla="*/ 12 w 20"/>
                  <a:gd name="T67" fmla="*/ 3 h 27"/>
                  <a:gd name="T68" fmla="*/ 10 w 20"/>
                  <a:gd name="T69" fmla="*/ 3 h 27"/>
                  <a:gd name="T70" fmla="*/ 8 w 20"/>
                  <a:gd name="T71" fmla="*/ 1 h 27"/>
                  <a:gd name="T72" fmla="*/ 6 w 20"/>
                  <a:gd name="T73" fmla="*/ 1 h 27"/>
                  <a:gd name="T74" fmla="*/ 5 w 20"/>
                  <a:gd name="T75" fmla="*/ 0 h 27"/>
                  <a:gd name="T76" fmla="*/ 3 w 20"/>
                  <a:gd name="T77" fmla="*/ 0 h 27"/>
                  <a:gd name="T78" fmla="*/ 0 w 20"/>
                  <a:gd name="T79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0" h="27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3" y="5"/>
                      <a:pt x="3" y="6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3" y="9"/>
                      <a:pt x="3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0" y="15"/>
                      <a:pt x="0" y="16"/>
                    </a:cubicBezTo>
                    <a:cubicBezTo>
                      <a:pt x="0" y="16"/>
                      <a:pt x="1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8"/>
                      <a:pt x="4" y="18"/>
                      <a:pt x="5" y="19"/>
                    </a:cubicBezTo>
                    <a:cubicBezTo>
                      <a:pt x="5" y="19"/>
                      <a:pt x="6" y="20"/>
                      <a:pt x="6" y="20"/>
                    </a:cubicBezTo>
                    <a:cubicBezTo>
                      <a:pt x="7" y="21"/>
                      <a:pt x="7" y="21"/>
                      <a:pt x="8" y="21"/>
                    </a:cubicBezTo>
                    <a:cubicBezTo>
                      <a:pt x="8" y="22"/>
                      <a:pt x="9" y="22"/>
                      <a:pt x="9" y="22"/>
                    </a:cubicBezTo>
                    <a:cubicBezTo>
                      <a:pt x="10" y="23"/>
                      <a:pt x="9" y="23"/>
                      <a:pt x="9" y="24"/>
                    </a:cubicBezTo>
                    <a:cubicBezTo>
                      <a:pt x="10" y="25"/>
                      <a:pt x="10" y="25"/>
                      <a:pt x="11" y="26"/>
                    </a:cubicBezTo>
                    <a:cubicBezTo>
                      <a:pt x="11" y="26"/>
                      <a:pt x="11" y="26"/>
                      <a:pt x="12" y="26"/>
                    </a:cubicBezTo>
                    <a:cubicBezTo>
                      <a:pt x="12" y="27"/>
                      <a:pt x="13" y="27"/>
                      <a:pt x="13" y="27"/>
                    </a:cubicBezTo>
                    <a:cubicBezTo>
                      <a:pt x="13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2"/>
                      <a:pt x="17" y="22"/>
                    </a:cubicBezTo>
                    <a:cubicBezTo>
                      <a:pt x="17" y="22"/>
                      <a:pt x="17" y="21"/>
                      <a:pt x="17" y="21"/>
                    </a:cubicBezTo>
                    <a:cubicBezTo>
                      <a:pt x="17" y="21"/>
                      <a:pt x="17" y="21"/>
                      <a:pt x="18" y="21"/>
                    </a:cubicBezTo>
                    <a:cubicBezTo>
                      <a:pt x="18" y="21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7" y="16"/>
                    </a:cubicBezTo>
                    <a:cubicBezTo>
                      <a:pt x="17" y="15"/>
                      <a:pt x="17" y="14"/>
                      <a:pt x="18" y="13"/>
                    </a:cubicBezTo>
                    <a:cubicBezTo>
                      <a:pt x="18" y="13"/>
                      <a:pt x="18" y="12"/>
                      <a:pt x="18" y="12"/>
                    </a:cubicBezTo>
                    <a:cubicBezTo>
                      <a:pt x="18" y="11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8" y="8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5"/>
                      <a:pt x="18" y="5"/>
                    </a:cubicBezTo>
                    <a:cubicBezTo>
                      <a:pt x="18" y="5"/>
                      <a:pt x="19" y="5"/>
                      <a:pt x="19" y="4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20" y="2"/>
                      <a:pt x="20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7" y="2"/>
                      <a:pt x="17" y="1"/>
                      <a:pt x="17" y="1"/>
                    </a:cubicBezTo>
                    <a:cubicBezTo>
                      <a:pt x="17" y="1"/>
                      <a:pt x="17" y="2"/>
                      <a:pt x="17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3"/>
                    </a:cubicBezTo>
                    <a:cubicBezTo>
                      <a:pt x="15" y="3"/>
                      <a:pt x="15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3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0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67" name="Freeform 466"/>
              <p:cNvSpPr>
                <a:spLocks/>
              </p:cNvSpPr>
              <p:nvPr/>
            </p:nvSpPr>
            <p:spPr bwMode="auto">
              <a:xfrm>
                <a:off x="5327651" y="2686051"/>
                <a:ext cx="53975" cy="65088"/>
              </a:xfrm>
              <a:custGeom>
                <a:avLst/>
                <a:gdLst>
                  <a:gd name="T0" fmla="*/ 4 w 5"/>
                  <a:gd name="T1" fmla="*/ 0 h 6"/>
                  <a:gd name="T2" fmla="*/ 4 w 5"/>
                  <a:gd name="T3" fmla="*/ 0 h 6"/>
                  <a:gd name="T4" fmla="*/ 3 w 5"/>
                  <a:gd name="T5" fmla="*/ 1 h 6"/>
                  <a:gd name="T6" fmla="*/ 2 w 5"/>
                  <a:gd name="T7" fmla="*/ 1 h 6"/>
                  <a:gd name="T8" fmla="*/ 1 w 5"/>
                  <a:gd name="T9" fmla="*/ 2 h 6"/>
                  <a:gd name="T10" fmla="*/ 1 w 5"/>
                  <a:gd name="T11" fmla="*/ 3 h 6"/>
                  <a:gd name="T12" fmla="*/ 1 w 5"/>
                  <a:gd name="T13" fmla="*/ 5 h 6"/>
                  <a:gd name="T14" fmla="*/ 1 w 5"/>
                  <a:gd name="T15" fmla="*/ 6 h 6"/>
                  <a:gd name="T16" fmla="*/ 2 w 5"/>
                  <a:gd name="T17" fmla="*/ 5 h 6"/>
                  <a:gd name="T18" fmla="*/ 2 w 5"/>
                  <a:gd name="T19" fmla="*/ 5 h 6"/>
                  <a:gd name="T20" fmla="*/ 3 w 5"/>
                  <a:gd name="T21" fmla="*/ 5 h 6"/>
                  <a:gd name="T22" fmla="*/ 3 w 5"/>
                  <a:gd name="T23" fmla="*/ 6 h 6"/>
                  <a:gd name="T24" fmla="*/ 4 w 5"/>
                  <a:gd name="T25" fmla="*/ 5 h 6"/>
                  <a:gd name="T26" fmla="*/ 4 w 5"/>
                  <a:gd name="T27" fmla="*/ 4 h 6"/>
                  <a:gd name="T28" fmla="*/ 5 w 5"/>
                  <a:gd name="T29" fmla="*/ 4 h 6"/>
                  <a:gd name="T30" fmla="*/ 4 w 5"/>
                  <a:gd name="T31" fmla="*/ 4 h 6"/>
                  <a:gd name="T32" fmla="*/ 3 w 5"/>
                  <a:gd name="T33" fmla="*/ 4 h 6"/>
                  <a:gd name="T34" fmla="*/ 3 w 5"/>
                  <a:gd name="T35" fmla="*/ 3 h 6"/>
                  <a:gd name="T36" fmla="*/ 4 w 5"/>
                  <a:gd name="T37" fmla="*/ 3 h 6"/>
                  <a:gd name="T38" fmla="*/ 5 w 5"/>
                  <a:gd name="T39" fmla="*/ 2 h 6"/>
                  <a:gd name="T40" fmla="*/ 4 w 5"/>
                  <a:gd name="T41" fmla="*/ 1 h 6"/>
                  <a:gd name="T42" fmla="*/ 4 w 5"/>
                  <a:gd name="T4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" h="6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0" y="4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2" y="6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4" y="6"/>
                      <a:pt x="4" y="5"/>
                      <a:pt x="4" y="5"/>
                    </a:cubicBezTo>
                    <a:cubicBezTo>
                      <a:pt x="4" y="5"/>
                      <a:pt x="4" y="4"/>
                      <a:pt x="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3"/>
                      <a:pt x="5" y="2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4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68" name="Freeform 467"/>
              <p:cNvSpPr>
                <a:spLocks/>
              </p:cNvSpPr>
              <p:nvPr/>
            </p:nvSpPr>
            <p:spPr bwMode="auto">
              <a:xfrm>
                <a:off x="4852989" y="1573214"/>
                <a:ext cx="63500" cy="96838"/>
              </a:xfrm>
              <a:custGeom>
                <a:avLst/>
                <a:gdLst>
                  <a:gd name="T0" fmla="*/ 2 w 6"/>
                  <a:gd name="T1" fmla="*/ 0 h 9"/>
                  <a:gd name="T2" fmla="*/ 2 w 6"/>
                  <a:gd name="T3" fmla="*/ 0 h 9"/>
                  <a:gd name="T4" fmla="*/ 0 w 6"/>
                  <a:gd name="T5" fmla="*/ 0 h 9"/>
                  <a:gd name="T6" fmla="*/ 0 w 6"/>
                  <a:gd name="T7" fmla="*/ 1 h 9"/>
                  <a:gd name="T8" fmla="*/ 1 w 6"/>
                  <a:gd name="T9" fmla="*/ 2 h 9"/>
                  <a:gd name="T10" fmla="*/ 1 w 6"/>
                  <a:gd name="T11" fmla="*/ 3 h 9"/>
                  <a:gd name="T12" fmla="*/ 2 w 6"/>
                  <a:gd name="T13" fmla="*/ 4 h 9"/>
                  <a:gd name="T14" fmla="*/ 3 w 6"/>
                  <a:gd name="T15" fmla="*/ 5 h 9"/>
                  <a:gd name="T16" fmla="*/ 4 w 6"/>
                  <a:gd name="T17" fmla="*/ 7 h 9"/>
                  <a:gd name="T18" fmla="*/ 4 w 6"/>
                  <a:gd name="T19" fmla="*/ 8 h 9"/>
                  <a:gd name="T20" fmla="*/ 4 w 6"/>
                  <a:gd name="T21" fmla="*/ 9 h 9"/>
                  <a:gd name="T22" fmla="*/ 4 w 6"/>
                  <a:gd name="T23" fmla="*/ 9 h 9"/>
                  <a:gd name="T24" fmla="*/ 5 w 6"/>
                  <a:gd name="T25" fmla="*/ 8 h 9"/>
                  <a:gd name="T26" fmla="*/ 6 w 6"/>
                  <a:gd name="T27" fmla="*/ 7 h 9"/>
                  <a:gd name="T28" fmla="*/ 6 w 6"/>
                  <a:gd name="T29" fmla="*/ 6 h 9"/>
                  <a:gd name="T30" fmla="*/ 6 w 6"/>
                  <a:gd name="T31" fmla="*/ 4 h 9"/>
                  <a:gd name="T32" fmla="*/ 6 w 6"/>
                  <a:gd name="T33" fmla="*/ 3 h 9"/>
                  <a:gd name="T34" fmla="*/ 6 w 6"/>
                  <a:gd name="T35" fmla="*/ 2 h 9"/>
                  <a:gd name="T36" fmla="*/ 5 w 6"/>
                  <a:gd name="T37" fmla="*/ 1 h 9"/>
                  <a:gd name="T38" fmla="*/ 4 w 6"/>
                  <a:gd name="T39" fmla="*/ 1 h 9"/>
                  <a:gd name="T40" fmla="*/ 3 w 6"/>
                  <a:gd name="T41" fmla="*/ 1 h 9"/>
                  <a:gd name="T42" fmla="*/ 3 w 6"/>
                  <a:gd name="T43" fmla="*/ 1 h 9"/>
                  <a:gd name="T44" fmla="*/ 2 w 6"/>
                  <a:gd name="T4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" h="9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2" y="4"/>
                      <a:pt x="3" y="4"/>
                      <a:pt x="3" y="5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6" y="8"/>
                      <a:pt x="5" y="8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6" y="4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69" name="Freeform 468"/>
              <p:cNvSpPr>
                <a:spLocks/>
              </p:cNvSpPr>
              <p:nvPr/>
            </p:nvSpPr>
            <p:spPr bwMode="auto">
              <a:xfrm>
                <a:off x="4841876" y="1573214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70" name="Freeform 469"/>
              <p:cNvSpPr>
                <a:spLocks/>
              </p:cNvSpPr>
              <p:nvPr/>
            </p:nvSpPr>
            <p:spPr bwMode="auto">
              <a:xfrm>
                <a:off x="4637089" y="1216026"/>
                <a:ext cx="9525" cy="2222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  <a:gd name="T8" fmla="*/ 0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71" name="Freeform 470"/>
              <p:cNvSpPr>
                <a:spLocks/>
              </p:cNvSpPr>
              <p:nvPr/>
            </p:nvSpPr>
            <p:spPr bwMode="auto">
              <a:xfrm>
                <a:off x="4171951" y="1216026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0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72" name="Freeform 471"/>
              <p:cNvSpPr>
                <a:spLocks/>
              </p:cNvSpPr>
              <p:nvPr/>
            </p:nvSpPr>
            <p:spPr bwMode="auto">
              <a:xfrm>
                <a:off x="4129089" y="1249364"/>
                <a:ext cx="22225" cy="9525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0 w 2"/>
                  <a:gd name="T11" fmla="*/ 1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73" name="Freeform 472"/>
              <p:cNvSpPr>
                <a:spLocks/>
              </p:cNvSpPr>
              <p:nvPr/>
            </p:nvSpPr>
            <p:spPr bwMode="auto">
              <a:xfrm>
                <a:off x="4043364" y="1270001"/>
                <a:ext cx="204788" cy="260350"/>
              </a:xfrm>
              <a:custGeom>
                <a:avLst/>
                <a:gdLst>
                  <a:gd name="T0" fmla="*/ 2 w 19"/>
                  <a:gd name="T1" fmla="*/ 3 h 24"/>
                  <a:gd name="T2" fmla="*/ 2 w 19"/>
                  <a:gd name="T3" fmla="*/ 4 h 24"/>
                  <a:gd name="T4" fmla="*/ 3 w 19"/>
                  <a:gd name="T5" fmla="*/ 5 h 24"/>
                  <a:gd name="T6" fmla="*/ 4 w 19"/>
                  <a:gd name="T7" fmla="*/ 7 h 24"/>
                  <a:gd name="T8" fmla="*/ 4 w 19"/>
                  <a:gd name="T9" fmla="*/ 8 h 24"/>
                  <a:gd name="T10" fmla="*/ 5 w 19"/>
                  <a:gd name="T11" fmla="*/ 9 h 24"/>
                  <a:gd name="T12" fmla="*/ 5 w 19"/>
                  <a:gd name="T13" fmla="*/ 10 h 24"/>
                  <a:gd name="T14" fmla="*/ 6 w 19"/>
                  <a:gd name="T15" fmla="*/ 11 h 24"/>
                  <a:gd name="T16" fmla="*/ 7 w 19"/>
                  <a:gd name="T17" fmla="*/ 10 h 24"/>
                  <a:gd name="T18" fmla="*/ 8 w 19"/>
                  <a:gd name="T19" fmla="*/ 12 h 24"/>
                  <a:gd name="T20" fmla="*/ 9 w 19"/>
                  <a:gd name="T21" fmla="*/ 13 h 24"/>
                  <a:gd name="T22" fmla="*/ 8 w 19"/>
                  <a:gd name="T23" fmla="*/ 14 h 24"/>
                  <a:gd name="T24" fmla="*/ 6 w 19"/>
                  <a:gd name="T25" fmla="*/ 14 h 24"/>
                  <a:gd name="T26" fmla="*/ 6 w 19"/>
                  <a:gd name="T27" fmla="*/ 16 h 24"/>
                  <a:gd name="T28" fmla="*/ 5 w 19"/>
                  <a:gd name="T29" fmla="*/ 18 h 24"/>
                  <a:gd name="T30" fmla="*/ 5 w 19"/>
                  <a:gd name="T31" fmla="*/ 19 h 24"/>
                  <a:gd name="T32" fmla="*/ 7 w 19"/>
                  <a:gd name="T33" fmla="*/ 20 h 24"/>
                  <a:gd name="T34" fmla="*/ 8 w 19"/>
                  <a:gd name="T35" fmla="*/ 20 h 24"/>
                  <a:gd name="T36" fmla="*/ 7 w 19"/>
                  <a:gd name="T37" fmla="*/ 21 h 24"/>
                  <a:gd name="T38" fmla="*/ 6 w 19"/>
                  <a:gd name="T39" fmla="*/ 21 h 24"/>
                  <a:gd name="T40" fmla="*/ 4 w 19"/>
                  <a:gd name="T41" fmla="*/ 22 h 24"/>
                  <a:gd name="T42" fmla="*/ 3 w 19"/>
                  <a:gd name="T43" fmla="*/ 24 h 24"/>
                  <a:gd name="T44" fmla="*/ 5 w 19"/>
                  <a:gd name="T45" fmla="*/ 23 h 24"/>
                  <a:gd name="T46" fmla="*/ 7 w 19"/>
                  <a:gd name="T47" fmla="*/ 23 h 24"/>
                  <a:gd name="T48" fmla="*/ 9 w 19"/>
                  <a:gd name="T49" fmla="*/ 22 h 24"/>
                  <a:gd name="T50" fmla="*/ 11 w 19"/>
                  <a:gd name="T51" fmla="*/ 22 h 24"/>
                  <a:gd name="T52" fmla="*/ 14 w 19"/>
                  <a:gd name="T53" fmla="*/ 21 h 24"/>
                  <a:gd name="T54" fmla="*/ 17 w 19"/>
                  <a:gd name="T55" fmla="*/ 21 h 24"/>
                  <a:gd name="T56" fmla="*/ 18 w 19"/>
                  <a:gd name="T57" fmla="*/ 20 h 24"/>
                  <a:gd name="T58" fmla="*/ 17 w 19"/>
                  <a:gd name="T59" fmla="*/ 19 h 24"/>
                  <a:gd name="T60" fmla="*/ 19 w 19"/>
                  <a:gd name="T61" fmla="*/ 18 h 24"/>
                  <a:gd name="T62" fmla="*/ 19 w 19"/>
                  <a:gd name="T63" fmla="*/ 17 h 24"/>
                  <a:gd name="T64" fmla="*/ 17 w 19"/>
                  <a:gd name="T65" fmla="*/ 16 h 24"/>
                  <a:gd name="T66" fmla="*/ 17 w 19"/>
                  <a:gd name="T67" fmla="*/ 15 h 24"/>
                  <a:gd name="T68" fmla="*/ 16 w 19"/>
                  <a:gd name="T69" fmla="*/ 13 h 24"/>
                  <a:gd name="T70" fmla="*/ 15 w 19"/>
                  <a:gd name="T71" fmla="*/ 12 h 24"/>
                  <a:gd name="T72" fmla="*/ 14 w 19"/>
                  <a:gd name="T73" fmla="*/ 11 h 24"/>
                  <a:gd name="T74" fmla="*/ 13 w 19"/>
                  <a:gd name="T75" fmla="*/ 10 h 24"/>
                  <a:gd name="T76" fmla="*/ 12 w 19"/>
                  <a:gd name="T77" fmla="*/ 8 h 24"/>
                  <a:gd name="T78" fmla="*/ 10 w 19"/>
                  <a:gd name="T79" fmla="*/ 8 h 24"/>
                  <a:gd name="T80" fmla="*/ 8 w 19"/>
                  <a:gd name="T81" fmla="*/ 7 h 24"/>
                  <a:gd name="T82" fmla="*/ 10 w 19"/>
                  <a:gd name="T83" fmla="*/ 6 h 24"/>
                  <a:gd name="T84" fmla="*/ 11 w 19"/>
                  <a:gd name="T85" fmla="*/ 4 h 24"/>
                  <a:gd name="T86" fmla="*/ 9 w 19"/>
                  <a:gd name="T87" fmla="*/ 2 h 24"/>
                  <a:gd name="T88" fmla="*/ 7 w 19"/>
                  <a:gd name="T89" fmla="*/ 3 h 24"/>
                  <a:gd name="T90" fmla="*/ 8 w 19"/>
                  <a:gd name="T91" fmla="*/ 1 h 24"/>
                  <a:gd name="T92" fmla="*/ 8 w 19"/>
                  <a:gd name="T93" fmla="*/ 0 h 24"/>
                  <a:gd name="T94" fmla="*/ 7 w 19"/>
                  <a:gd name="T95" fmla="*/ 0 h 24"/>
                  <a:gd name="T96" fmla="*/ 5 w 19"/>
                  <a:gd name="T97" fmla="*/ 0 h 24"/>
                  <a:gd name="T98" fmla="*/ 4 w 19"/>
                  <a:gd name="T99" fmla="*/ 2 h 24"/>
                  <a:gd name="T100" fmla="*/ 3 w 19"/>
                  <a:gd name="T101" fmla="*/ 2 h 24"/>
                  <a:gd name="T102" fmla="*/ 2 w 19"/>
                  <a:gd name="T103" fmla="*/ 2 h 24"/>
                  <a:gd name="T104" fmla="*/ 3 w 19"/>
                  <a:gd name="T105" fmla="*/ 1 h 24"/>
                  <a:gd name="T106" fmla="*/ 1 w 19"/>
                  <a:gd name="T107" fmla="*/ 1 h 24"/>
                  <a:gd name="T108" fmla="*/ 1 w 19"/>
                  <a:gd name="T109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9" h="24">
                    <a:moveTo>
                      <a:pt x="1" y="3"/>
                    </a:moveTo>
                    <a:cubicBezTo>
                      <a:pt x="1" y="3"/>
                      <a:pt x="1" y="3"/>
                      <a:pt x="2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5"/>
                      <a:pt x="2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3" y="7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9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1"/>
                    </a:cubicBezTo>
                    <a:cubicBezTo>
                      <a:pt x="4" y="11"/>
                      <a:pt x="5" y="11"/>
                      <a:pt x="6" y="11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1"/>
                    </a:cubicBezTo>
                    <a:cubicBezTo>
                      <a:pt x="8" y="11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9" y="12"/>
                      <a:pt x="9" y="13"/>
                    </a:cubicBezTo>
                    <a:cubicBezTo>
                      <a:pt x="9" y="13"/>
                      <a:pt x="9" y="13"/>
                      <a:pt x="9" y="14"/>
                    </a:cubicBezTo>
                    <a:cubicBezTo>
                      <a:pt x="9" y="14"/>
                      <a:pt x="9" y="14"/>
                      <a:pt x="8" y="14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5"/>
                      <a:pt x="6" y="15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4" y="18"/>
                      <a:pt x="4" y="19"/>
                      <a:pt x="4" y="19"/>
                    </a:cubicBezTo>
                    <a:cubicBezTo>
                      <a:pt x="4" y="20"/>
                      <a:pt x="5" y="19"/>
                      <a:pt x="5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8" y="21"/>
                    </a:cubicBezTo>
                    <a:cubicBezTo>
                      <a:pt x="8" y="21"/>
                      <a:pt x="8" y="21"/>
                      <a:pt x="7" y="21"/>
                    </a:cubicBezTo>
                    <a:cubicBezTo>
                      <a:pt x="7" y="21"/>
                      <a:pt x="7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5" y="21"/>
                      <a:pt x="5" y="21"/>
                      <a:pt x="5" y="22"/>
                    </a:cubicBezTo>
                    <a:cubicBezTo>
                      <a:pt x="5" y="22"/>
                      <a:pt x="4" y="22"/>
                      <a:pt x="4" y="22"/>
                    </a:cubicBezTo>
                    <a:cubicBezTo>
                      <a:pt x="4" y="22"/>
                      <a:pt x="4" y="23"/>
                      <a:pt x="3" y="23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3" y="24"/>
                      <a:pt x="4" y="24"/>
                      <a:pt x="4" y="24"/>
                    </a:cubicBezTo>
                    <a:cubicBezTo>
                      <a:pt x="5" y="24"/>
                      <a:pt x="5" y="23"/>
                      <a:pt x="5" y="23"/>
                    </a:cubicBezTo>
                    <a:cubicBezTo>
                      <a:pt x="6" y="23"/>
                      <a:pt x="6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8" y="23"/>
                      <a:pt x="8" y="23"/>
                      <a:pt x="8" y="22"/>
                    </a:cubicBezTo>
                    <a:cubicBezTo>
                      <a:pt x="8" y="22"/>
                      <a:pt x="8" y="22"/>
                      <a:pt x="9" y="22"/>
                    </a:cubicBezTo>
                    <a:cubicBezTo>
                      <a:pt x="9" y="22"/>
                      <a:pt x="9" y="22"/>
                      <a:pt x="10" y="22"/>
                    </a:cubicBezTo>
                    <a:cubicBezTo>
                      <a:pt x="10" y="22"/>
                      <a:pt x="10" y="22"/>
                      <a:pt x="11" y="22"/>
                    </a:cubicBezTo>
                    <a:cubicBezTo>
                      <a:pt x="11" y="22"/>
                      <a:pt x="11" y="22"/>
                      <a:pt x="12" y="21"/>
                    </a:cubicBezTo>
                    <a:cubicBezTo>
                      <a:pt x="13" y="21"/>
                      <a:pt x="13" y="21"/>
                      <a:pt x="14" y="21"/>
                    </a:cubicBezTo>
                    <a:cubicBezTo>
                      <a:pt x="14" y="21"/>
                      <a:pt x="15" y="21"/>
                      <a:pt x="16" y="21"/>
                    </a:cubicBezTo>
                    <a:cubicBezTo>
                      <a:pt x="16" y="21"/>
                      <a:pt x="16" y="21"/>
                      <a:pt x="17" y="21"/>
                    </a:cubicBezTo>
                    <a:cubicBezTo>
                      <a:pt x="17" y="21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18" y="20"/>
                      <a:pt x="17" y="20"/>
                    </a:cubicBezTo>
                    <a:cubicBezTo>
                      <a:pt x="17" y="20"/>
                      <a:pt x="17" y="20"/>
                      <a:pt x="17" y="19"/>
                    </a:cubicBezTo>
                    <a:cubicBezTo>
                      <a:pt x="17" y="19"/>
                      <a:pt x="17" y="19"/>
                      <a:pt x="18" y="19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7"/>
                      <a:pt x="19" y="16"/>
                      <a:pt x="19" y="16"/>
                    </a:cubicBezTo>
                    <a:cubicBezTo>
                      <a:pt x="19" y="16"/>
                      <a:pt x="18" y="16"/>
                      <a:pt x="17" y="16"/>
                    </a:cubicBezTo>
                    <a:cubicBezTo>
                      <a:pt x="17" y="16"/>
                      <a:pt x="17" y="16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4"/>
                      <a:pt x="16" y="13"/>
                      <a:pt x="16" y="13"/>
                    </a:cubicBezTo>
                    <a:cubicBezTo>
                      <a:pt x="16" y="13"/>
                      <a:pt x="15" y="13"/>
                      <a:pt x="15" y="13"/>
                    </a:cubicBezTo>
                    <a:cubicBezTo>
                      <a:pt x="15" y="13"/>
                      <a:pt x="15" y="12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2" y="10"/>
                      <a:pt x="13" y="10"/>
                      <a:pt x="13" y="9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2" y="8"/>
                      <a:pt x="11" y="8"/>
                      <a:pt x="11" y="7"/>
                    </a:cubicBezTo>
                    <a:cubicBezTo>
                      <a:pt x="11" y="7"/>
                      <a:pt x="10" y="8"/>
                      <a:pt x="10" y="8"/>
                    </a:cubicBezTo>
                    <a:cubicBezTo>
                      <a:pt x="9" y="8"/>
                      <a:pt x="9" y="8"/>
                      <a:pt x="9" y="7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10" y="6"/>
                      <a:pt x="9" y="6"/>
                      <a:pt x="10" y="6"/>
                    </a:cubicBezTo>
                    <a:cubicBezTo>
                      <a:pt x="10" y="5"/>
                      <a:pt x="10" y="6"/>
                      <a:pt x="11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1" y="3"/>
                      <a:pt x="12" y="3"/>
                      <a:pt x="11" y="2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9" y="2"/>
                      <a:pt x="9" y="3"/>
                      <a:pt x="8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2"/>
                      <a:pt x="7" y="2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5" y="1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74" name="Freeform 473"/>
              <p:cNvSpPr>
                <a:spLocks/>
              </p:cNvSpPr>
              <p:nvPr/>
            </p:nvSpPr>
            <p:spPr bwMode="auto">
              <a:xfrm>
                <a:off x="4064001" y="1335089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75" name="Freeform 474"/>
              <p:cNvSpPr>
                <a:spLocks/>
              </p:cNvSpPr>
              <p:nvPr/>
            </p:nvSpPr>
            <p:spPr bwMode="auto">
              <a:xfrm>
                <a:off x="4064001" y="1346201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76" name="Freeform 475"/>
              <p:cNvSpPr>
                <a:spLocks/>
              </p:cNvSpPr>
              <p:nvPr/>
            </p:nvSpPr>
            <p:spPr bwMode="auto">
              <a:xfrm>
                <a:off x="4064001" y="1357314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77" name="Freeform 476"/>
              <p:cNvSpPr>
                <a:spLocks/>
              </p:cNvSpPr>
              <p:nvPr/>
            </p:nvSpPr>
            <p:spPr bwMode="auto">
              <a:xfrm>
                <a:off x="4021139" y="1368426"/>
                <a:ext cx="65088" cy="42863"/>
              </a:xfrm>
              <a:custGeom>
                <a:avLst/>
                <a:gdLst>
                  <a:gd name="T0" fmla="*/ 1 w 6"/>
                  <a:gd name="T1" fmla="*/ 3 h 4"/>
                  <a:gd name="T2" fmla="*/ 1 w 6"/>
                  <a:gd name="T3" fmla="*/ 4 h 4"/>
                  <a:gd name="T4" fmla="*/ 2 w 6"/>
                  <a:gd name="T5" fmla="*/ 3 h 4"/>
                  <a:gd name="T6" fmla="*/ 3 w 6"/>
                  <a:gd name="T7" fmla="*/ 3 h 4"/>
                  <a:gd name="T8" fmla="*/ 3 w 6"/>
                  <a:gd name="T9" fmla="*/ 3 h 4"/>
                  <a:gd name="T10" fmla="*/ 4 w 6"/>
                  <a:gd name="T11" fmla="*/ 4 h 4"/>
                  <a:gd name="T12" fmla="*/ 4 w 6"/>
                  <a:gd name="T13" fmla="*/ 4 h 4"/>
                  <a:gd name="T14" fmla="*/ 5 w 6"/>
                  <a:gd name="T15" fmla="*/ 3 h 4"/>
                  <a:gd name="T16" fmla="*/ 6 w 6"/>
                  <a:gd name="T17" fmla="*/ 2 h 4"/>
                  <a:gd name="T18" fmla="*/ 5 w 6"/>
                  <a:gd name="T19" fmla="*/ 2 h 4"/>
                  <a:gd name="T20" fmla="*/ 5 w 6"/>
                  <a:gd name="T21" fmla="*/ 1 h 4"/>
                  <a:gd name="T22" fmla="*/ 4 w 6"/>
                  <a:gd name="T23" fmla="*/ 0 h 4"/>
                  <a:gd name="T24" fmla="*/ 3 w 6"/>
                  <a:gd name="T25" fmla="*/ 0 h 4"/>
                  <a:gd name="T26" fmla="*/ 3 w 6"/>
                  <a:gd name="T27" fmla="*/ 0 h 4"/>
                  <a:gd name="T28" fmla="*/ 3 w 6"/>
                  <a:gd name="T29" fmla="*/ 1 h 4"/>
                  <a:gd name="T30" fmla="*/ 2 w 6"/>
                  <a:gd name="T31" fmla="*/ 1 h 4"/>
                  <a:gd name="T32" fmla="*/ 1 w 6"/>
                  <a:gd name="T33" fmla="*/ 1 h 4"/>
                  <a:gd name="T34" fmla="*/ 1 w 6"/>
                  <a:gd name="T35" fmla="*/ 2 h 4"/>
                  <a:gd name="T36" fmla="*/ 0 w 6"/>
                  <a:gd name="T37" fmla="*/ 3 h 4"/>
                  <a:gd name="T38" fmla="*/ 1 w 6"/>
                  <a:gd name="T3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4">
                    <a:moveTo>
                      <a:pt x="1" y="3"/>
                    </a:moveTo>
                    <a:cubicBezTo>
                      <a:pt x="1" y="3"/>
                      <a:pt x="1" y="4"/>
                      <a:pt x="1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3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5" y="3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78" name="Freeform 477"/>
              <p:cNvSpPr>
                <a:spLocks/>
              </p:cNvSpPr>
              <p:nvPr/>
            </p:nvSpPr>
            <p:spPr bwMode="auto">
              <a:xfrm>
                <a:off x="4064001" y="14112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79" name="Freeform 478"/>
              <p:cNvSpPr>
                <a:spLocks/>
              </p:cNvSpPr>
              <p:nvPr/>
            </p:nvSpPr>
            <p:spPr bwMode="auto">
              <a:xfrm>
                <a:off x="4367214" y="1595439"/>
                <a:ext cx="96838" cy="63500"/>
              </a:xfrm>
              <a:custGeom>
                <a:avLst/>
                <a:gdLst>
                  <a:gd name="T0" fmla="*/ 2 w 9"/>
                  <a:gd name="T1" fmla="*/ 5 h 6"/>
                  <a:gd name="T2" fmla="*/ 2 w 9"/>
                  <a:gd name="T3" fmla="*/ 6 h 6"/>
                  <a:gd name="T4" fmla="*/ 3 w 9"/>
                  <a:gd name="T5" fmla="*/ 5 h 6"/>
                  <a:gd name="T6" fmla="*/ 5 w 9"/>
                  <a:gd name="T7" fmla="*/ 5 h 6"/>
                  <a:gd name="T8" fmla="*/ 5 w 9"/>
                  <a:gd name="T9" fmla="*/ 5 h 6"/>
                  <a:gd name="T10" fmla="*/ 7 w 9"/>
                  <a:gd name="T11" fmla="*/ 4 h 6"/>
                  <a:gd name="T12" fmla="*/ 8 w 9"/>
                  <a:gd name="T13" fmla="*/ 4 h 6"/>
                  <a:gd name="T14" fmla="*/ 9 w 9"/>
                  <a:gd name="T15" fmla="*/ 3 h 6"/>
                  <a:gd name="T16" fmla="*/ 9 w 9"/>
                  <a:gd name="T17" fmla="*/ 2 h 6"/>
                  <a:gd name="T18" fmla="*/ 8 w 9"/>
                  <a:gd name="T19" fmla="*/ 2 h 6"/>
                  <a:gd name="T20" fmla="*/ 8 w 9"/>
                  <a:gd name="T21" fmla="*/ 1 h 6"/>
                  <a:gd name="T22" fmla="*/ 7 w 9"/>
                  <a:gd name="T23" fmla="*/ 1 h 6"/>
                  <a:gd name="T24" fmla="*/ 6 w 9"/>
                  <a:gd name="T25" fmla="*/ 1 h 6"/>
                  <a:gd name="T26" fmla="*/ 4 w 9"/>
                  <a:gd name="T27" fmla="*/ 1 h 6"/>
                  <a:gd name="T28" fmla="*/ 3 w 9"/>
                  <a:gd name="T29" fmla="*/ 1 h 6"/>
                  <a:gd name="T30" fmla="*/ 2 w 9"/>
                  <a:gd name="T31" fmla="*/ 1 h 6"/>
                  <a:gd name="T32" fmla="*/ 2 w 9"/>
                  <a:gd name="T33" fmla="*/ 0 h 6"/>
                  <a:gd name="T34" fmla="*/ 1 w 9"/>
                  <a:gd name="T35" fmla="*/ 1 h 6"/>
                  <a:gd name="T36" fmla="*/ 1 w 9"/>
                  <a:gd name="T37" fmla="*/ 2 h 6"/>
                  <a:gd name="T38" fmla="*/ 1 w 9"/>
                  <a:gd name="T39" fmla="*/ 4 h 6"/>
                  <a:gd name="T40" fmla="*/ 2 w 9"/>
                  <a:gd name="T4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" h="6">
                    <a:moveTo>
                      <a:pt x="2" y="5"/>
                    </a:moveTo>
                    <a:cubicBezTo>
                      <a:pt x="2" y="5"/>
                      <a:pt x="2" y="6"/>
                      <a:pt x="2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4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6" y="5"/>
                      <a:pt x="7" y="4"/>
                    </a:cubicBezTo>
                    <a:cubicBezTo>
                      <a:pt x="7" y="4"/>
                      <a:pt x="7" y="5"/>
                      <a:pt x="8" y="4"/>
                    </a:cubicBezTo>
                    <a:cubicBezTo>
                      <a:pt x="8" y="4"/>
                      <a:pt x="8" y="4"/>
                      <a:pt x="9" y="3"/>
                    </a:cubicBezTo>
                    <a:cubicBezTo>
                      <a:pt x="9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0" y="3"/>
                      <a:pt x="1" y="3"/>
                      <a:pt x="1" y="4"/>
                    </a:cubicBezTo>
                    <a:cubicBezTo>
                      <a:pt x="1" y="4"/>
                      <a:pt x="2" y="4"/>
                      <a:pt x="2" y="5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80" name="Freeform 479"/>
              <p:cNvSpPr>
                <a:spLocks/>
              </p:cNvSpPr>
              <p:nvPr/>
            </p:nvSpPr>
            <p:spPr bwMode="auto">
              <a:xfrm>
                <a:off x="4387851" y="16589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81" name="Freeform 480"/>
              <p:cNvSpPr>
                <a:spLocks/>
              </p:cNvSpPr>
              <p:nvPr/>
            </p:nvSpPr>
            <p:spPr bwMode="auto">
              <a:xfrm>
                <a:off x="4614864" y="968376"/>
                <a:ext cx="269875" cy="269875"/>
              </a:xfrm>
              <a:custGeom>
                <a:avLst/>
                <a:gdLst>
                  <a:gd name="T0" fmla="*/ 3 w 25"/>
                  <a:gd name="T1" fmla="*/ 4 h 25"/>
                  <a:gd name="T2" fmla="*/ 5 w 25"/>
                  <a:gd name="T3" fmla="*/ 4 h 25"/>
                  <a:gd name="T4" fmla="*/ 6 w 25"/>
                  <a:gd name="T5" fmla="*/ 6 h 25"/>
                  <a:gd name="T6" fmla="*/ 7 w 25"/>
                  <a:gd name="T7" fmla="*/ 7 h 25"/>
                  <a:gd name="T8" fmla="*/ 8 w 25"/>
                  <a:gd name="T9" fmla="*/ 8 h 25"/>
                  <a:gd name="T10" fmla="*/ 7 w 25"/>
                  <a:gd name="T11" fmla="*/ 10 h 25"/>
                  <a:gd name="T12" fmla="*/ 8 w 25"/>
                  <a:gd name="T13" fmla="*/ 10 h 25"/>
                  <a:gd name="T14" fmla="*/ 10 w 25"/>
                  <a:gd name="T15" fmla="*/ 10 h 25"/>
                  <a:gd name="T16" fmla="*/ 11 w 25"/>
                  <a:gd name="T17" fmla="*/ 11 h 25"/>
                  <a:gd name="T18" fmla="*/ 10 w 25"/>
                  <a:gd name="T19" fmla="*/ 12 h 25"/>
                  <a:gd name="T20" fmla="*/ 10 w 25"/>
                  <a:gd name="T21" fmla="*/ 13 h 25"/>
                  <a:gd name="T22" fmla="*/ 8 w 25"/>
                  <a:gd name="T23" fmla="*/ 14 h 25"/>
                  <a:gd name="T24" fmla="*/ 7 w 25"/>
                  <a:gd name="T25" fmla="*/ 15 h 25"/>
                  <a:gd name="T26" fmla="*/ 5 w 25"/>
                  <a:gd name="T27" fmla="*/ 16 h 25"/>
                  <a:gd name="T28" fmla="*/ 4 w 25"/>
                  <a:gd name="T29" fmla="*/ 17 h 25"/>
                  <a:gd name="T30" fmla="*/ 5 w 25"/>
                  <a:gd name="T31" fmla="*/ 19 h 25"/>
                  <a:gd name="T32" fmla="*/ 5 w 25"/>
                  <a:gd name="T33" fmla="*/ 21 h 25"/>
                  <a:gd name="T34" fmla="*/ 6 w 25"/>
                  <a:gd name="T35" fmla="*/ 23 h 25"/>
                  <a:gd name="T36" fmla="*/ 7 w 25"/>
                  <a:gd name="T37" fmla="*/ 24 h 25"/>
                  <a:gd name="T38" fmla="*/ 9 w 25"/>
                  <a:gd name="T39" fmla="*/ 24 h 25"/>
                  <a:gd name="T40" fmla="*/ 10 w 25"/>
                  <a:gd name="T41" fmla="*/ 25 h 25"/>
                  <a:gd name="T42" fmla="*/ 13 w 25"/>
                  <a:gd name="T43" fmla="*/ 24 h 25"/>
                  <a:gd name="T44" fmla="*/ 15 w 25"/>
                  <a:gd name="T45" fmla="*/ 24 h 25"/>
                  <a:gd name="T46" fmla="*/ 17 w 25"/>
                  <a:gd name="T47" fmla="*/ 24 h 25"/>
                  <a:gd name="T48" fmla="*/ 19 w 25"/>
                  <a:gd name="T49" fmla="*/ 24 h 25"/>
                  <a:gd name="T50" fmla="*/ 19 w 25"/>
                  <a:gd name="T51" fmla="*/ 23 h 25"/>
                  <a:gd name="T52" fmla="*/ 20 w 25"/>
                  <a:gd name="T53" fmla="*/ 22 h 25"/>
                  <a:gd name="T54" fmla="*/ 22 w 25"/>
                  <a:gd name="T55" fmla="*/ 20 h 25"/>
                  <a:gd name="T56" fmla="*/ 24 w 25"/>
                  <a:gd name="T57" fmla="*/ 19 h 25"/>
                  <a:gd name="T58" fmla="*/ 23 w 25"/>
                  <a:gd name="T59" fmla="*/ 17 h 25"/>
                  <a:gd name="T60" fmla="*/ 22 w 25"/>
                  <a:gd name="T61" fmla="*/ 16 h 25"/>
                  <a:gd name="T62" fmla="*/ 22 w 25"/>
                  <a:gd name="T63" fmla="*/ 15 h 25"/>
                  <a:gd name="T64" fmla="*/ 20 w 25"/>
                  <a:gd name="T65" fmla="*/ 14 h 25"/>
                  <a:gd name="T66" fmla="*/ 19 w 25"/>
                  <a:gd name="T67" fmla="*/ 13 h 25"/>
                  <a:gd name="T68" fmla="*/ 19 w 25"/>
                  <a:gd name="T69" fmla="*/ 11 h 25"/>
                  <a:gd name="T70" fmla="*/ 18 w 25"/>
                  <a:gd name="T71" fmla="*/ 9 h 25"/>
                  <a:gd name="T72" fmla="*/ 17 w 25"/>
                  <a:gd name="T73" fmla="*/ 7 h 25"/>
                  <a:gd name="T74" fmla="*/ 18 w 25"/>
                  <a:gd name="T75" fmla="*/ 5 h 25"/>
                  <a:gd name="T76" fmla="*/ 16 w 25"/>
                  <a:gd name="T77" fmla="*/ 4 h 25"/>
                  <a:gd name="T78" fmla="*/ 16 w 25"/>
                  <a:gd name="T79" fmla="*/ 3 h 25"/>
                  <a:gd name="T80" fmla="*/ 15 w 25"/>
                  <a:gd name="T81" fmla="*/ 2 h 25"/>
                  <a:gd name="T82" fmla="*/ 14 w 25"/>
                  <a:gd name="T83" fmla="*/ 1 h 25"/>
                  <a:gd name="T84" fmla="*/ 13 w 25"/>
                  <a:gd name="T85" fmla="*/ 0 h 25"/>
                  <a:gd name="T86" fmla="*/ 11 w 25"/>
                  <a:gd name="T87" fmla="*/ 0 h 25"/>
                  <a:gd name="T88" fmla="*/ 10 w 25"/>
                  <a:gd name="T89" fmla="*/ 2 h 25"/>
                  <a:gd name="T90" fmla="*/ 9 w 25"/>
                  <a:gd name="T91" fmla="*/ 3 h 25"/>
                  <a:gd name="T92" fmla="*/ 7 w 25"/>
                  <a:gd name="T93" fmla="*/ 3 h 25"/>
                  <a:gd name="T94" fmla="*/ 4 w 25"/>
                  <a:gd name="T95" fmla="*/ 3 h 25"/>
                  <a:gd name="T96" fmla="*/ 2 w 25"/>
                  <a:gd name="T97" fmla="*/ 2 h 25"/>
                  <a:gd name="T98" fmla="*/ 1 w 25"/>
                  <a:gd name="T99" fmla="*/ 2 h 25"/>
                  <a:gd name="T100" fmla="*/ 1 w 25"/>
                  <a:gd name="T10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" h="25">
                    <a:moveTo>
                      <a:pt x="2" y="3"/>
                    </a:move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6" y="4"/>
                      <a:pt x="6" y="5"/>
                    </a:cubicBezTo>
                    <a:cubicBezTo>
                      <a:pt x="6" y="5"/>
                      <a:pt x="6" y="5"/>
                      <a:pt x="6" y="6"/>
                    </a:cubicBezTo>
                    <a:cubicBezTo>
                      <a:pt x="6" y="6"/>
                      <a:pt x="7" y="6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9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1" y="10"/>
                      <a:pt x="11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2"/>
                      <a:pt x="12" y="12"/>
                      <a:pt x="12" y="12"/>
                    </a:cubicBezTo>
                    <a:cubicBezTo>
                      <a:pt x="11" y="13"/>
                      <a:pt x="11" y="12"/>
                      <a:pt x="10" y="12"/>
                    </a:cubicBezTo>
                    <a:cubicBezTo>
                      <a:pt x="10" y="12"/>
                      <a:pt x="10" y="12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9" y="14"/>
                    </a:cubicBezTo>
                    <a:cubicBezTo>
                      <a:pt x="9" y="14"/>
                      <a:pt x="9" y="14"/>
                      <a:pt x="8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7" y="15"/>
                      <a:pt x="7" y="16"/>
                      <a:pt x="6" y="16"/>
                    </a:cubicBezTo>
                    <a:cubicBezTo>
                      <a:pt x="6" y="16"/>
                      <a:pt x="6" y="16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7"/>
                      <a:pt x="4" y="17"/>
                      <a:pt x="4" y="17"/>
                    </a:cubicBezTo>
                    <a:cubicBezTo>
                      <a:pt x="4" y="18"/>
                      <a:pt x="4" y="18"/>
                      <a:pt x="4" y="19"/>
                    </a:cubicBezTo>
                    <a:cubicBezTo>
                      <a:pt x="4" y="19"/>
                      <a:pt x="5" y="19"/>
                      <a:pt x="5" y="19"/>
                    </a:cubicBezTo>
                    <a:cubicBezTo>
                      <a:pt x="5" y="20"/>
                      <a:pt x="5" y="20"/>
                      <a:pt x="6" y="20"/>
                    </a:cubicBezTo>
                    <a:cubicBezTo>
                      <a:pt x="6" y="20"/>
                      <a:pt x="5" y="21"/>
                      <a:pt x="5" y="21"/>
                    </a:cubicBezTo>
                    <a:cubicBezTo>
                      <a:pt x="5" y="22"/>
                      <a:pt x="5" y="22"/>
                      <a:pt x="6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7" y="23"/>
                    </a:cubicBezTo>
                    <a:cubicBezTo>
                      <a:pt x="7" y="23"/>
                      <a:pt x="7" y="24"/>
                      <a:pt x="7" y="24"/>
                    </a:cubicBezTo>
                    <a:cubicBezTo>
                      <a:pt x="7" y="24"/>
                      <a:pt x="8" y="24"/>
                      <a:pt x="8" y="24"/>
                    </a:cubicBezTo>
                    <a:cubicBezTo>
                      <a:pt x="8" y="24"/>
                      <a:pt x="9" y="24"/>
                      <a:pt x="9" y="24"/>
                    </a:cubicBezTo>
                    <a:cubicBezTo>
                      <a:pt x="9" y="24"/>
                      <a:pt x="9" y="25"/>
                      <a:pt x="9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5"/>
                      <a:pt x="12" y="24"/>
                      <a:pt x="13" y="24"/>
                    </a:cubicBezTo>
                    <a:cubicBezTo>
                      <a:pt x="13" y="24"/>
                      <a:pt x="14" y="24"/>
                      <a:pt x="14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2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3" y="20"/>
                    </a:cubicBezTo>
                    <a:cubicBezTo>
                      <a:pt x="23" y="19"/>
                      <a:pt x="24" y="19"/>
                      <a:pt x="24" y="19"/>
                    </a:cubicBezTo>
                    <a:cubicBezTo>
                      <a:pt x="24" y="18"/>
                      <a:pt x="25" y="17"/>
                      <a:pt x="24" y="17"/>
                    </a:cubicBezTo>
                    <a:cubicBezTo>
                      <a:pt x="24" y="17"/>
                      <a:pt x="24" y="17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6"/>
                      <a:pt x="21" y="16"/>
                      <a:pt x="21" y="15"/>
                    </a:cubicBezTo>
                    <a:cubicBezTo>
                      <a:pt x="21" y="15"/>
                      <a:pt x="21" y="15"/>
                      <a:pt x="22" y="15"/>
                    </a:cubicBezTo>
                    <a:cubicBezTo>
                      <a:pt x="22" y="15"/>
                      <a:pt x="22" y="14"/>
                      <a:pt x="21" y="14"/>
                    </a:cubicBezTo>
                    <a:cubicBezTo>
                      <a:pt x="21" y="14"/>
                      <a:pt x="21" y="14"/>
                      <a:pt x="20" y="14"/>
                    </a:cubicBezTo>
                    <a:cubicBezTo>
                      <a:pt x="20" y="14"/>
                      <a:pt x="21" y="13"/>
                      <a:pt x="20" y="13"/>
                    </a:cubicBezTo>
                    <a:cubicBezTo>
                      <a:pt x="20" y="13"/>
                      <a:pt x="20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2"/>
                      <a:pt x="19" y="12"/>
                      <a:pt x="19" y="11"/>
                    </a:cubicBezTo>
                    <a:cubicBezTo>
                      <a:pt x="19" y="11"/>
                      <a:pt x="18" y="11"/>
                      <a:pt x="18" y="11"/>
                    </a:cubicBezTo>
                    <a:cubicBezTo>
                      <a:pt x="18" y="10"/>
                      <a:pt x="18" y="10"/>
                      <a:pt x="18" y="9"/>
                    </a:cubicBezTo>
                    <a:cubicBezTo>
                      <a:pt x="18" y="9"/>
                      <a:pt x="18" y="8"/>
                      <a:pt x="18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7"/>
                      <a:pt x="19" y="7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5"/>
                      <a:pt x="17" y="5"/>
                      <a:pt x="17" y="4"/>
                    </a:cubicBezTo>
                    <a:cubicBezTo>
                      <a:pt x="17" y="4"/>
                      <a:pt x="16" y="5"/>
                      <a:pt x="16" y="4"/>
                    </a:cubicBezTo>
                    <a:cubicBezTo>
                      <a:pt x="15" y="4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6" y="1"/>
                      <a:pt x="16" y="1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4" y="1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1"/>
                    </a:cubicBezTo>
                    <a:cubicBezTo>
                      <a:pt x="9" y="1"/>
                      <a:pt x="10" y="2"/>
                      <a:pt x="10" y="2"/>
                    </a:cubicBezTo>
                    <a:cubicBezTo>
                      <a:pt x="10" y="2"/>
                      <a:pt x="10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82" name="Freeform 481"/>
              <p:cNvSpPr>
                <a:spLocks/>
              </p:cNvSpPr>
              <p:nvPr/>
            </p:nvSpPr>
            <p:spPr bwMode="auto">
              <a:xfrm>
                <a:off x="4691064" y="1346201"/>
                <a:ext cx="96838" cy="76200"/>
              </a:xfrm>
              <a:custGeom>
                <a:avLst/>
                <a:gdLst>
                  <a:gd name="T0" fmla="*/ 9 w 9"/>
                  <a:gd name="T1" fmla="*/ 2 h 7"/>
                  <a:gd name="T2" fmla="*/ 7 w 9"/>
                  <a:gd name="T3" fmla="*/ 2 h 7"/>
                  <a:gd name="T4" fmla="*/ 6 w 9"/>
                  <a:gd name="T5" fmla="*/ 1 h 7"/>
                  <a:gd name="T6" fmla="*/ 4 w 9"/>
                  <a:gd name="T7" fmla="*/ 0 h 7"/>
                  <a:gd name="T8" fmla="*/ 3 w 9"/>
                  <a:gd name="T9" fmla="*/ 0 h 7"/>
                  <a:gd name="T10" fmla="*/ 2 w 9"/>
                  <a:gd name="T11" fmla="*/ 0 h 7"/>
                  <a:gd name="T12" fmla="*/ 1 w 9"/>
                  <a:gd name="T13" fmla="*/ 0 h 7"/>
                  <a:gd name="T14" fmla="*/ 0 w 9"/>
                  <a:gd name="T15" fmla="*/ 0 h 7"/>
                  <a:gd name="T16" fmla="*/ 0 w 9"/>
                  <a:gd name="T17" fmla="*/ 0 h 7"/>
                  <a:gd name="T18" fmla="*/ 0 w 9"/>
                  <a:gd name="T19" fmla="*/ 1 h 7"/>
                  <a:gd name="T20" fmla="*/ 0 w 9"/>
                  <a:gd name="T21" fmla="*/ 2 h 7"/>
                  <a:gd name="T22" fmla="*/ 0 w 9"/>
                  <a:gd name="T23" fmla="*/ 2 h 7"/>
                  <a:gd name="T24" fmla="*/ 1 w 9"/>
                  <a:gd name="T25" fmla="*/ 3 h 7"/>
                  <a:gd name="T26" fmla="*/ 2 w 9"/>
                  <a:gd name="T27" fmla="*/ 3 h 7"/>
                  <a:gd name="T28" fmla="*/ 2 w 9"/>
                  <a:gd name="T29" fmla="*/ 4 h 7"/>
                  <a:gd name="T30" fmla="*/ 2 w 9"/>
                  <a:gd name="T31" fmla="*/ 5 h 7"/>
                  <a:gd name="T32" fmla="*/ 3 w 9"/>
                  <a:gd name="T33" fmla="*/ 6 h 7"/>
                  <a:gd name="T34" fmla="*/ 3 w 9"/>
                  <a:gd name="T35" fmla="*/ 6 h 7"/>
                  <a:gd name="T36" fmla="*/ 4 w 9"/>
                  <a:gd name="T37" fmla="*/ 6 h 7"/>
                  <a:gd name="T38" fmla="*/ 5 w 9"/>
                  <a:gd name="T39" fmla="*/ 6 h 7"/>
                  <a:gd name="T40" fmla="*/ 6 w 9"/>
                  <a:gd name="T41" fmla="*/ 6 h 7"/>
                  <a:gd name="T42" fmla="*/ 6 w 9"/>
                  <a:gd name="T43" fmla="*/ 7 h 7"/>
                  <a:gd name="T44" fmla="*/ 6 w 9"/>
                  <a:gd name="T45" fmla="*/ 6 h 7"/>
                  <a:gd name="T46" fmla="*/ 7 w 9"/>
                  <a:gd name="T47" fmla="*/ 5 h 7"/>
                  <a:gd name="T48" fmla="*/ 8 w 9"/>
                  <a:gd name="T49" fmla="*/ 4 h 7"/>
                  <a:gd name="T50" fmla="*/ 9 w 9"/>
                  <a:gd name="T51" fmla="*/ 4 h 7"/>
                  <a:gd name="T52" fmla="*/ 9 w 9"/>
                  <a:gd name="T53" fmla="*/ 2 h 7"/>
                  <a:gd name="T54" fmla="*/ 9 w 9"/>
                  <a:gd name="T5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" h="7">
                    <a:moveTo>
                      <a:pt x="9" y="2"/>
                    </a:moveTo>
                    <a:cubicBezTo>
                      <a:pt x="8" y="2"/>
                      <a:pt x="8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6"/>
                      <a:pt x="7" y="6"/>
                      <a:pt x="7" y="5"/>
                    </a:cubicBezTo>
                    <a:cubicBezTo>
                      <a:pt x="7" y="5"/>
                      <a:pt x="7" y="5"/>
                      <a:pt x="8" y="4"/>
                    </a:cubicBezTo>
                    <a:cubicBezTo>
                      <a:pt x="8" y="4"/>
                      <a:pt x="8" y="4"/>
                      <a:pt x="9" y="4"/>
                    </a:cubicBezTo>
                    <a:cubicBezTo>
                      <a:pt x="9" y="3"/>
                      <a:pt x="8" y="3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83" name="Freeform 482"/>
              <p:cNvSpPr>
                <a:spLocks/>
              </p:cNvSpPr>
              <p:nvPr/>
            </p:nvSpPr>
            <p:spPr bwMode="auto">
              <a:xfrm>
                <a:off x="5219701" y="1919289"/>
                <a:ext cx="258763" cy="258763"/>
              </a:xfrm>
              <a:custGeom>
                <a:avLst/>
                <a:gdLst>
                  <a:gd name="T0" fmla="*/ 13 w 24"/>
                  <a:gd name="T1" fmla="*/ 2 h 24"/>
                  <a:gd name="T2" fmla="*/ 12 w 24"/>
                  <a:gd name="T3" fmla="*/ 1 h 24"/>
                  <a:gd name="T4" fmla="*/ 11 w 24"/>
                  <a:gd name="T5" fmla="*/ 0 h 24"/>
                  <a:gd name="T6" fmla="*/ 9 w 24"/>
                  <a:gd name="T7" fmla="*/ 1 h 24"/>
                  <a:gd name="T8" fmla="*/ 7 w 24"/>
                  <a:gd name="T9" fmla="*/ 0 h 24"/>
                  <a:gd name="T10" fmla="*/ 6 w 24"/>
                  <a:gd name="T11" fmla="*/ 1 h 24"/>
                  <a:gd name="T12" fmla="*/ 4 w 24"/>
                  <a:gd name="T13" fmla="*/ 3 h 24"/>
                  <a:gd name="T14" fmla="*/ 4 w 24"/>
                  <a:gd name="T15" fmla="*/ 6 h 24"/>
                  <a:gd name="T16" fmla="*/ 4 w 24"/>
                  <a:gd name="T17" fmla="*/ 9 h 24"/>
                  <a:gd name="T18" fmla="*/ 2 w 24"/>
                  <a:gd name="T19" fmla="*/ 10 h 24"/>
                  <a:gd name="T20" fmla="*/ 0 w 24"/>
                  <a:gd name="T21" fmla="*/ 11 h 24"/>
                  <a:gd name="T22" fmla="*/ 0 w 24"/>
                  <a:gd name="T23" fmla="*/ 12 h 24"/>
                  <a:gd name="T24" fmla="*/ 0 w 24"/>
                  <a:gd name="T25" fmla="*/ 15 h 24"/>
                  <a:gd name="T26" fmla="*/ 2 w 24"/>
                  <a:gd name="T27" fmla="*/ 16 h 24"/>
                  <a:gd name="T28" fmla="*/ 5 w 24"/>
                  <a:gd name="T29" fmla="*/ 17 h 24"/>
                  <a:gd name="T30" fmla="*/ 9 w 24"/>
                  <a:gd name="T31" fmla="*/ 19 h 24"/>
                  <a:gd name="T32" fmla="*/ 12 w 24"/>
                  <a:gd name="T33" fmla="*/ 21 h 24"/>
                  <a:gd name="T34" fmla="*/ 13 w 24"/>
                  <a:gd name="T35" fmla="*/ 23 h 24"/>
                  <a:gd name="T36" fmla="*/ 18 w 24"/>
                  <a:gd name="T37" fmla="*/ 24 h 24"/>
                  <a:gd name="T38" fmla="*/ 19 w 24"/>
                  <a:gd name="T39" fmla="*/ 24 h 24"/>
                  <a:gd name="T40" fmla="*/ 19 w 24"/>
                  <a:gd name="T41" fmla="*/ 23 h 24"/>
                  <a:gd name="T42" fmla="*/ 21 w 24"/>
                  <a:gd name="T43" fmla="*/ 22 h 24"/>
                  <a:gd name="T44" fmla="*/ 21 w 24"/>
                  <a:gd name="T45" fmla="*/ 21 h 24"/>
                  <a:gd name="T46" fmla="*/ 23 w 24"/>
                  <a:gd name="T47" fmla="*/ 22 h 24"/>
                  <a:gd name="T48" fmla="*/ 23 w 24"/>
                  <a:gd name="T49" fmla="*/ 22 h 24"/>
                  <a:gd name="T50" fmla="*/ 24 w 24"/>
                  <a:gd name="T51" fmla="*/ 22 h 24"/>
                  <a:gd name="T52" fmla="*/ 23 w 24"/>
                  <a:gd name="T53" fmla="*/ 20 h 24"/>
                  <a:gd name="T54" fmla="*/ 22 w 24"/>
                  <a:gd name="T55" fmla="*/ 19 h 24"/>
                  <a:gd name="T56" fmla="*/ 21 w 24"/>
                  <a:gd name="T57" fmla="*/ 17 h 24"/>
                  <a:gd name="T58" fmla="*/ 20 w 24"/>
                  <a:gd name="T59" fmla="*/ 15 h 24"/>
                  <a:gd name="T60" fmla="*/ 19 w 24"/>
                  <a:gd name="T61" fmla="*/ 14 h 24"/>
                  <a:gd name="T62" fmla="*/ 18 w 24"/>
                  <a:gd name="T63" fmla="*/ 13 h 24"/>
                  <a:gd name="T64" fmla="*/ 17 w 24"/>
                  <a:gd name="T65" fmla="*/ 12 h 24"/>
                  <a:gd name="T66" fmla="*/ 15 w 24"/>
                  <a:gd name="T67" fmla="*/ 10 h 24"/>
                  <a:gd name="T68" fmla="*/ 15 w 24"/>
                  <a:gd name="T69" fmla="*/ 8 h 24"/>
                  <a:gd name="T70" fmla="*/ 16 w 24"/>
                  <a:gd name="T71" fmla="*/ 6 h 24"/>
                  <a:gd name="T72" fmla="*/ 15 w 24"/>
                  <a:gd name="T73" fmla="*/ 4 h 24"/>
                  <a:gd name="T74" fmla="*/ 14 w 24"/>
                  <a:gd name="T75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4" h="24">
                    <a:moveTo>
                      <a:pt x="13" y="3"/>
                    </a:move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1" y="0"/>
                      <a:pt x="11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6"/>
                      <a:pt x="5" y="7"/>
                      <a:pt x="4" y="8"/>
                    </a:cubicBezTo>
                    <a:cubicBezTo>
                      <a:pt x="4" y="8"/>
                      <a:pt x="4" y="9"/>
                      <a:pt x="4" y="9"/>
                    </a:cubicBezTo>
                    <a:cubicBezTo>
                      <a:pt x="3" y="10"/>
                      <a:pt x="3" y="9"/>
                      <a:pt x="2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3" y="16"/>
                      <a:pt x="3" y="16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6" y="18"/>
                      <a:pt x="6" y="18"/>
                      <a:pt x="7" y="18"/>
                    </a:cubicBezTo>
                    <a:cubicBezTo>
                      <a:pt x="8" y="18"/>
                      <a:pt x="8" y="18"/>
                      <a:pt x="9" y="19"/>
                    </a:cubicBezTo>
                    <a:cubicBezTo>
                      <a:pt x="10" y="19"/>
                      <a:pt x="10" y="19"/>
                      <a:pt x="11" y="19"/>
                    </a:cubicBezTo>
                    <a:cubicBezTo>
                      <a:pt x="11" y="20"/>
                      <a:pt x="12" y="20"/>
                      <a:pt x="12" y="21"/>
                    </a:cubicBezTo>
                    <a:cubicBezTo>
                      <a:pt x="12" y="21"/>
                      <a:pt x="11" y="21"/>
                      <a:pt x="12" y="22"/>
                    </a:cubicBezTo>
                    <a:cubicBezTo>
                      <a:pt x="12" y="22"/>
                      <a:pt x="12" y="22"/>
                      <a:pt x="13" y="23"/>
                    </a:cubicBezTo>
                    <a:cubicBezTo>
                      <a:pt x="14" y="23"/>
                      <a:pt x="15" y="23"/>
                      <a:pt x="17" y="23"/>
                    </a:cubicBezTo>
                    <a:cubicBezTo>
                      <a:pt x="17" y="23"/>
                      <a:pt x="17" y="24"/>
                      <a:pt x="18" y="24"/>
                    </a:cubicBezTo>
                    <a:cubicBezTo>
                      <a:pt x="18" y="24"/>
                      <a:pt x="18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2"/>
                      <a:pt x="20" y="22"/>
                      <a:pt x="20" y="22"/>
                    </a:cubicBezTo>
                    <a:cubicBezTo>
                      <a:pt x="20" y="22"/>
                      <a:pt x="21" y="22"/>
                      <a:pt x="21" y="22"/>
                    </a:cubicBezTo>
                    <a:cubicBezTo>
                      <a:pt x="21" y="22"/>
                      <a:pt x="20" y="22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1" y="18"/>
                      <a:pt x="22" y="18"/>
                      <a:pt x="21" y="17"/>
                    </a:cubicBezTo>
                    <a:cubicBezTo>
                      <a:pt x="21" y="17"/>
                      <a:pt x="22" y="17"/>
                      <a:pt x="21" y="16"/>
                    </a:cubicBezTo>
                    <a:cubicBezTo>
                      <a:pt x="21" y="15"/>
                      <a:pt x="21" y="15"/>
                      <a:pt x="20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18" y="14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6" y="11"/>
                    </a:cubicBezTo>
                    <a:cubicBezTo>
                      <a:pt x="16" y="11"/>
                      <a:pt x="16" y="11"/>
                      <a:pt x="15" y="10"/>
                    </a:cubicBezTo>
                    <a:cubicBezTo>
                      <a:pt x="15" y="10"/>
                      <a:pt x="15" y="10"/>
                      <a:pt x="15" y="9"/>
                    </a:cubicBezTo>
                    <a:cubicBezTo>
                      <a:pt x="15" y="9"/>
                      <a:pt x="15" y="8"/>
                      <a:pt x="15" y="8"/>
                    </a:cubicBezTo>
                    <a:cubicBezTo>
                      <a:pt x="15" y="7"/>
                      <a:pt x="16" y="7"/>
                      <a:pt x="16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5" y="4"/>
                      <a:pt x="14" y="4"/>
                      <a:pt x="14" y="4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3"/>
                      <a:pt x="13" y="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84" name="Freeform 483"/>
              <p:cNvSpPr>
                <a:spLocks/>
              </p:cNvSpPr>
              <p:nvPr/>
            </p:nvSpPr>
            <p:spPr bwMode="auto">
              <a:xfrm>
                <a:off x="5510214" y="1757364"/>
                <a:ext cx="400050" cy="238125"/>
              </a:xfrm>
              <a:custGeom>
                <a:avLst/>
                <a:gdLst>
                  <a:gd name="T0" fmla="*/ 2 w 37"/>
                  <a:gd name="T1" fmla="*/ 4 h 22"/>
                  <a:gd name="T2" fmla="*/ 2 w 37"/>
                  <a:gd name="T3" fmla="*/ 2 h 22"/>
                  <a:gd name="T4" fmla="*/ 3 w 37"/>
                  <a:gd name="T5" fmla="*/ 1 h 22"/>
                  <a:gd name="T6" fmla="*/ 5 w 37"/>
                  <a:gd name="T7" fmla="*/ 3 h 22"/>
                  <a:gd name="T8" fmla="*/ 6 w 37"/>
                  <a:gd name="T9" fmla="*/ 5 h 22"/>
                  <a:gd name="T10" fmla="*/ 4 w 37"/>
                  <a:gd name="T11" fmla="*/ 5 h 22"/>
                  <a:gd name="T12" fmla="*/ 2 w 37"/>
                  <a:gd name="T13" fmla="*/ 5 h 22"/>
                  <a:gd name="T14" fmla="*/ 2 w 37"/>
                  <a:gd name="T15" fmla="*/ 7 h 22"/>
                  <a:gd name="T16" fmla="*/ 4 w 37"/>
                  <a:gd name="T17" fmla="*/ 8 h 22"/>
                  <a:gd name="T18" fmla="*/ 4 w 37"/>
                  <a:gd name="T19" fmla="*/ 10 h 22"/>
                  <a:gd name="T20" fmla="*/ 5 w 37"/>
                  <a:gd name="T21" fmla="*/ 11 h 22"/>
                  <a:gd name="T22" fmla="*/ 6 w 37"/>
                  <a:gd name="T23" fmla="*/ 12 h 22"/>
                  <a:gd name="T24" fmla="*/ 7 w 37"/>
                  <a:gd name="T25" fmla="*/ 15 h 22"/>
                  <a:gd name="T26" fmla="*/ 8 w 37"/>
                  <a:gd name="T27" fmla="*/ 15 h 22"/>
                  <a:gd name="T28" fmla="*/ 10 w 37"/>
                  <a:gd name="T29" fmla="*/ 13 h 22"/>
                  <a:gd name="T30" fmla="*/ 11 w 37"/>
                  <a:gd name="T31" fmla="*/ 13 h 22"/>
                  <a:gd name="T32" fmla="*/ 12 w 37"/>
                  <a:gd name="T33" fmla="*/ 13 h 22"/>
                  <a:gd name="T34" fmla="*/ 15 w 37"/>
                  <a:gd name="T35" fmla="*/ 13 h 22"/>
                  <a:gd name="T36" fmla="*/ 17 w 37"/>
                  <a:gd name="T37" fmla="*/ 14 h 22"/>
                  <a:gd name="T38" fmla="*/ 19 w 37"/>
                  <a:gd name="T39" fmla="*/ 14 h 22"/>
                  <a:gd name="T40" fmla="*/ 21 w 37"/>
                  <a:gd name="T41" fmla="*/ 16 h 22"/>
                  <a:gd name="T42" fmla="*/ 23 w 37"/>
                  <a:gd name="T43" fmla="*/ 17 h 22"/>
                  <a:gd name="T44" fmla="*/ 24 w 37"/>
                  <a:gd name="T45" fmla="*/ 17 h 22"/>
                  <a:gd name="T46" fmla="*/ 26 w 37"/>
                  <a:gd name="T47" fmla="*/ 20 h 22"/>
                  <a:gd name="T48" fmla="*/ 26 w 37"/>
                  <a:gd name="T49" fmla="*/ 21 h 22"/>
                  <a:gd name="T50" fmla="*/ 28 w 37"/>
                  <a:gd name="T51" fmla="*/ 21 h 22"/>
                  <a:gd name="T52" fmla="*/ 29 w 37"/>
                  <a:gd name="T53" fmla="*/ 21 h 22"/>
                  <a:gd name="T54" fmla="*/ 30 w 37"/>
                  <a:gd name="T55" fmla="*/ 20 h 22"/>
                  <a:gd name="T56" fmla="*/ 32 w 37"/>
                  <a:gd name="T57" fmla="*/ 19 h 22"/>
                  <a:gd name="T58" fmla="*/ 33 w 37"/>
                  <a:gd name="T59" fmla="*/ 18 h 22"/>
                  <a:gd name="T60" fmla="*/ 34 w 37"/>
                  <a:gd name="T61" fmla="*/ 16 h 22"/>
                  <a:gd name="T62" fmla="*/ 35 w 37"/>
                  <a:gd name="T63" fmla="*/ 15 h 22"/>
                  <a:gd name="T64" fmla="*/ 37 w 37"/>
                  <a:gd name="T65" fmla="*/ 15 h 22"/>
                  <a:gd name="T66" fmla="*/ 37 w 37"/>
                  <a:gd name="T67" fmla="*/ 14 h 22"/>
                  <a:gd name="T68" fmla="*/ 36 w 37"/>
                  <a:gd name="T69" fmla="*/ 13 h 22"/>
                  <a:gd name="T70" fmla="*/ 33 w 37"/>
                  <a:gd name="T71" fmla="*/ 13 h 22"/>
                  <a:gd name="T72" fmla="*/ 31 w 37"/>
                  <a:gd name="T73" fmla="*/ 12 h 22"/>
                  <a:gd name="T74" fmla="*/ 29 w 37"/>
                  <a:gd name="T75" fmla="*/ 11 h 22"/>
                  <a:gd name="T76" fmla="*/ 28 w 37"/>
                  <a:gd name="T77" fmla="*/ 9 h 22"/>
                  <a:gd name="T78" fmla="*/ 25 w 37"/>
                  <a:gd name="T79" fmla="*/ 6 h 22"/>
                  <a:gd name="T80" fmla="*/ 21 w 37"/>
                  <a:gd name="T81" fmla="*/ 5 h 22"/>
                  <a:gd name="T82" fmla="*/ 20 w 37"/>
                  <a:gd name="T83" fmla="*/ 3 h 22"/>
                  <a:gd name="T84" fmla="*/ 18 w 37"/>
                  <a:gd name="T85" fmla="*/ 1 h 22"/>
                  <a:gd name="T86" fmla="*/ 14 w 37"/>
                  <a:gd name="T87" fmla="*/ 1 h 22"/>
                  <a:gd name="T88" fmla="*/ 11 w 37"/>
                  <a:gd name="T89" fmla="*/ 4 h 22"/>
                  <a:gd name="T90" fmla="*/ 9 w 37"/>
                  <a:gd name="T91" fmla="*/ 3 h 22"/>
                  <a:gd name="T92" fmla="*/ 7 w 37"/>
                  <a:gd name="T93" fmla="*/ 2 h 22"/>
                  <a:gd name="T94" fmla="*/ 5 w 37"/>
                  <a:gd name="T95" fmla="*/ 1 h 22"/>
                  <a:gd name="T96" fmla="*/ 3 w 37"/>
                  <a:gd name="T97" fmla="*/ 1 h 22"/>
                  <a:gd name="T98" fmla="*/ 1 w 37"/>
                  <a:gd name="T99" fmla="*/ 1 h 22"/>
                  <a:gd name="T100" fmla="*/ 1 w 37"/>
                  <a:gd name="T10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7" h="22">
                    <a:moveTo>
                      <a:pt x="1" y="3"/>
                    </a:moveTo>
                    <a:cubicBezTo>
                      <a:pt x="1" y="3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2"/>
                      <a:pt x="4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5" y="5"/>
                      <a:pt x="5" y="5"/>
                      <a:pt x="4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3" y="7"/>
                      <a:pt x="4" y="7"/>
                      <a:pt x="4" y="8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4" y="9"/>
                      <a:pt x="3" y="9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6" y="12"/>
                      <a:pt x="6" y="12"/>
                    </a:cubicBezTo>
                    <a:cubicBezTo>
                      <a:pt x="6" y="13"/>
                      <a:pt x="6" y="13"/>
                      <a:pt x="6" y="14"/>
                    </a:cubicBezTo>
                    <a:cubicBezTo>
                      <a:pt x="7" y="14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8" y="15"/>
                      <a:pt x="9" y="15"/>
                      <a:pt x="9" y="14"/>
                    </a:cubicBezTo>
                    <a:cubicBezTo>
                      <a:pt x="9" y="14"/>
                      <a:pt x="9" y="14"/>
                      <a:pt x="10" y="13"/>
                    </a:cubicBezTo>
                    <a:cubicBezTo>
                      <a:pt x="10" y="13"/>
                      <a:pt x="10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2"/>
                      <a:pt x="13" y="13"/>
                      <a:pt x="14" y="13"/>
                    </a:cubicBezTo>
                    <a:cubicBezTo>
                      <a:pt x="14" y="13"/>
                      <a:pt x="15" y="13"/>
                      <a:pt x="15" y="13"/>
                    </a:cubicBezTo>
                    <a:cubicBezTo>
                      <a:pt x="15" y="14"/>
                      <a:pt x="16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6"/>
                      <a:pt x="21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2" y="16"/>
                      <a:pt x="22" y="17"/>
                      <a:pt x="23" y="17"/>
                    </a:cubicBezTo>
                    <a:cubicBezTo>
                      <a:pt x="23" y="17"/>
                      <a:pt x="23" y="17"/>
                      <a:pt x="24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8"/>
                      <a:pt x="25" y="18"/>
                      <a:pt x="25" y="19"/>
                    </a:cubicBezTo>
                    <a:cubicBezTo>
                      <a:pt x="25" y="19"/>
                      <a:pt x="25" y="19"/>
                      <a:pt x="26" y="20"/>
                    </a:cubicBezTo>
                    <a:cubicBezTo>
                      <a:pt x="26" y="20"/>
                      <a:pt x="26" y="20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8" y="21"/>
                    </a:cubicBezTo>
                    <a:cubicBezTo>
                      <a:pt x="28" y="21"/>
                      <a:pt x="28" y="22"/>
                      <a:pt x="29" y="21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1"/>
                      <a:pt x="30" y="20"/>
                      <a:pt x="30" y="20"/>
                    </a:cubicBezTo>
                    <a:cubicBezTo>
                      <a:pt x="30" y="19"/>
                      <a:pt x="31" y="20"/>
                      <a:pt x="31" y="19"/>
                    </a:cubicBezTo>
                    <a:cubicBezTo>
                      <a:pt x="31" y="19"/>
                      <a:pt x="31" y="19"/>
                      <a:pt x="32" y="1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3" y="19"/>
                      <a:pt x="33" y="19"/>
                      <a:pt x="33" y="18"/>
                    </a:cubicBezTo>
                    <a:cubicBezTo>
                      <a:pt x="33" y="18"/>
                      <a:pt x="33" y="17"/>
                      <a:pt x="33" y="17"/>
                    </a:cubicBezTo>
                    <a:cubicBezTo>
                      <a:pt x="33" y="16"/>
                      <a:pt x="33" y="16"/>
                      <a:pt x="34" y="16"/>
                    </a:cubicBezTo>
                    <a:cubicBezTo>
                      <a:pt x="34" y="16"/>
                      <a:pt x="34" y="16"/>
                      <a:pt x="35" y="16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7" y="15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7" y="15"/>
                      <a:pt x="37" y="15"/>
                      <a:pt x="37" y="14"/>
                    </a:cubicBezTo>
                    <a:cubicBezTo>
                      <a:pt x="37" y="14"/>
                      <a:pt x="37" y="14"/>
                      <a:pt x="37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5" y="13"/>
                      <a:pt x="35" y="13"/>
                      <a:pt x="34" y="13"/>
                    </a:cubicBezTo>
                    <a:cubicBezTo>
                      <a:pt x="34" y="13"/>
                      <a:pt x="34" y="13"/>
                      <a:pt x="33" y="13"/>
                    </a:cubicBezTo>
                    <a:cubicBezTo>
                      <a:pt x="33" y="13"/>
                      <a:pt x="32" y="13"/>
                      <a:pt x="32" y="13"/>
                    </a:cubicBezTo>
                    <a:cubicBezTo>
                      <a:pt x="31" y="13"/>
                      <a:pt x="31" y="12"/>
                      <a:pt x="31" y="12"/>
                    </a:cubicBezTo>
                    <a:cubicBezTo>
                      <a:pt x="30" y="12"/>
                      <a:pt x="30" y="12"/>
                      <a:pt x="30" y="11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0"/>
                      <a:pt x="29" y="10"/>
                    </a:cubicBezTo>
                    <a:cubicBezTo>
                      <a:pt x="28" y="10"/>
                      <a:pt x="28" y="9"/>
                      <a:pt x="28" y="9"/>
                    </a:cubicBezTo>
                    <a:cubicBezTo>
                      <a:pt x="27" y="8"/>
                      <a:pt x="27" y="8"/>
                      <a:pt x="26" y="8"/>
                    </a:cubicBezTo>
                    <a:cubicBezTo>
                      <a:pt x="26" y="7"/>
                      <a:pt x="25" y="7"/>
                      <a:pt x="25" y="6"/>
                    </a:cubicBezTo>
                    <a:cubicBezTo>
                      <a:pt x="24" y="5"/>
                      <a:pt x="24" y="5"/>
                      <a:pt x="23" y="5"/>
                    </a:cubicBezTo>
                    <a:cubicBezTo>
                      <a:pt x="22" y="5"/>
                      <a:pt x="22" y="5"/>
                      <a:pt x="21" y="5"/>
                    </a:cubicBezTo>
                    <a:cubicBezTo>
                      <a:pt x="21" y="5"/>
                      <a:pt x="21" y="4"/>
                      <a:pt x="21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19" y="2"/>
                      <a:pt x="19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3" y="2"/>
                      <a:pt x="13" y="2"/>
                      <a:pt x="12" y="3"/>
                    </a:cubicBezTo>
                    <a:cubicBezTo>
                      <a:pt x="12" y="3"/>
                      <a:pt x="12" y="4"/>
                      <a:pt x="11" y="4"/>
                    </a:cubicBezTo>
                    <a:cubicBezTo>
                      <a:pt x="11" y="4"/>
                      <a:pt x="11" y="3"/>
                      <a:pt x="10" y="3"/>
                    </a:cubicBezTo>
                    <a:cubicBezTo>
                      <a:pt x="10" y="3"/>
                      <a:pt x="10" y="3"/>
                      <a:pt x="9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8" y="3"/>
                      <a:pt x="8" y="2"/>
                      <a:pt x="7" y="2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85" name="Freeform 484"/>
              <p:cNvSpPr>
                <a:spLocks/>
              </p:cNvSpPr>
              <p:nvPr/>
            </p:nvSpPr>
            <p:spPr bwMode="auto">
              <a:xfrm>
                <a:off x="4668839" y="1649414"/>
                <a:ext cx="0" cy="9525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86" name="Freeform 485"/>
              <p:cNvSpPr>
                <a:spLocks/>
              </p:cNvSpPr>
              <p:nvPr/>
            </p:nvSpPr>
            <p:spPr bwMode="auto">
              <a:xfrm>
                <a:off x="4668839" y="1649414"/>
                <a:ext cx="96838" cy="128588"/>
              </a:xfrm>
              <a:custGeom>
                <a:avLst/>
                <a:gdLst>
                  <a:gd name="T0" fmla="*/ 9 w 9"/>
                  <a:gd name="T1" fmla="*/ 9 h 12"/>
                  <a:gd name="T2" fmla="*/ 9 w 9"/>
                  <a:gd name="T3" fmla="*/ 8 h 12"/>
                  <a:gd name="T4" fmla="*/ 8 w 9"/>
                  <a:gd name="T5" fmla="*/ 7 h 12"/>
                  <a:gd name="T6" fmla="*/ 8 w 9"/>
                  <a:gd name="T7" fmla="*/ 6 h 12"/>
                  <a:gd name="T8" fmla="*/ 9 w 9"/>
                  <a:gd name="T9" fmla="*/ 5 h 12"/>
                  <a:gd name="T10" fmla="*/ 9 w 9"/>
                  <a:gd name="T11" fmla="*/ 5 h 12"/>
                  <a:gd name="T12" fmla="*/ 9 w 9"/>
                  <a:gd name="T13" fmla="*/ 4 h 12"/>
                  <a:gd name="T14" fmla="*/ 8 w 9"/>
                  <a:gd name="T15" fmla="*/ 4 h 12"/>
                  <a:gd name="T16" fmla="*/ 7 w 9"/>
                  <a:gd name="T17" fmla="*/ 4 h 12"/>
                  <a:gd name="T18" fmla="*/ 6 w 9"/>
                  <a:gd name="T19" fmla="*/ 4 h 12"/>
                  <a:gd name="T20" fmla="*/ 6 w 9"/>
                  <a:gd name="T21" fmla="*/ 3 h 12"/>
                  <a:gd name="T22" fmla="*/ 6 w 9"/>
                  <a:gd name="T23" fmla="*/ 2 h 12"/>
                  <a:gd name="T24" fmla="*/ 5 w 9"/>
                  <a:gd name="T25" fmla="*/ 1 h 12"/>
                  <a:gd name="T26" fmla="*/ 4 w 9"/>
                  <a:gd name="T27" fmla="*/ 1 h 12"/>
                  <a:gd name="T28" fmla="*/ 4 w 9"/>
                  <a:gd name="T29" fmla="*/ 1 h 12"/>
                  <a:gd name="T30" fmla="*/ 4 w 9"/>
                  <a:gd name="T31" fmla="*/ 1 h 12"/>
                  <a:gd name="T32" fmla="*/ 3 w 9"/>
                  <a:gd name="T33" fmla="*/ 1 h 12"/>
                  <a:gd name="T34" fmla="*/ 2 w 9"/>
                  <a:gd name="T35" fmla="*/ 0 h 12"/>
                  <a:gd name="T36" fmla="*/ 1 w 9"/>
                  <a:gd name="T37" fmla="*/ 0 h 12"/>
                  <a:gd name="T38" fmla="*/ 0 w 9"/>
                  <a:gd name="T39" fmla="*/ 1 h 12"/>
                  <a:gd name="T40" fmla="*/ 0 w 9"/>
                  <a:gd name="T41" fmla="*/ 2 h 12"/>
                  <a:gd name="T42" fmla="*/ 1 w 9"/>
                  <a:gd name="T43" fmla="*/ 3 h 12"/>
                  <a:gd name="T44" fmla="*/ 2 w 9"/>
                  <a:gd name="T45" fmla="*/ 4 h 12"/>
                  <a:gd name="T46" fmla="*/ 1 w 9"/>
                  <a:gd name="T47" fmla="*/ 5 h 12"/>
                  <a:gd name="T48" fmla="*/ 2 w 9"/>
                  <a:gd name="T49" fmla="*/ 6 h 12"/>
                  <a:gd name="T50" fmla="*/ 2 w 9"/>
                  <a:gd name="T51" fmla="*/ 7 h 12"/>
                  <a:gd name="T52" fmla="*/ 2 w 9"/>
                  <a:gd name="T53" fmla="*/ 7 h 12"/>
                  <a:gd name="T54" fmla="*/ 2 w 9"/>
                  <a:gd name="T55" fmla="*/ 8 h 12"/>
                  <a:gd name="T56" fmla="*/ 3 w 9"/>
                  <a:gd name="T57" fmla="*/ 9 h 12"/>
                  <a:gd name="T58" fmla="*/ 3 w 9"/>
                  <a:gd name="T59" fmla="*/ 9 h 12"/>
                  <a:gd name="T60" fmla="*/ 3 w 9"/>
                  <a:gd name="T61" fmla="*/ 10 h 12"/>
                  <a:gd name="T62" fmla="*/ 3 w 9"/>
                  <a:gd name="T63" fmla="*/ 10 h 12"/>
                  <a:gd name="T64" fmla="*/ 3 w 9"/>
                  <a:gd name="T65" fmla="*/ 10 h 12"/>
                  <a:gd name="T66" fmla="*/ 4 w 9"/>
                  <a:gd name="T67" fmla="*/ 11 h 12"/>
                  <a:gd name="T68" fmla="*/ 4 w 9"/>
                  <a:gd name="T69" fmla="*/ 12 h 12"/>
                  <a:gd name="T70" fmla="*/ 5 w 9"/>
                  <a:gd name="T71" fmla="*/ 12 h 12"/>
                  <a:gd name="T72" fmla="*/ 6 w 9"/>
                  <a:gd name="T73" fmla="*/ 12 h 12"/>
                  <a:gd name="T74" fmla="*/ 7 w 9"/>
                  <a:gd name="T75" fmla="*/ 12 h 12"/>
                  <a:gd name="T76" fmla="*/ 8 w 9"/>
                  <a:gd name="T77" fmla="*/ 11 h 12"/>
                  <a:gd name="T78" fmla="*/ 9 w 9"/>
                  <a:gd name="T79" fmla="*/ 11 h 12"/>
                  <a:gd name="T80" fmla="*/ 9 w 9"/>
                  <a:gd name="T81" fmla="*/ 11 h 12"/>
                  <a:gd name="T82" fmla="*/ 9 w 9"/>
                  <a:gd name="T83" fmla="*/ 9 h 12"/>
                  <a:gd name="T84" fmla="*/ 9 w 9"/>
                  <a:gd name="T85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" h="12">
                    <a:moveTo>
                      <a:pt x="9" y="9"/>
                    </a:moveTo>
                    <a:cubicBezTo>
                      <a:pt x="9" y="9"/>
                      <a:pt x="9" y="8"/>
                      <a:pt x="9" y="8"/>
                    </a:cubicBezTo>
                    <a:cubicBezTo>
                      <a:pt x="9" y="8"/>
                      <a:pt x="9" y="8"/>
                      <a:pt x="8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8" y="6"/>
                      <a:pt x="9" y="6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4"/>
                      <a:pt x="9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3" y="8"/>
                      <a:pt x="3" y="9"/>
                    </a:cubicBezTo>
                    <a:cubicBezTo>
                      <a:pt x="2" y="9"/>
                      <a:pt x="3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1"/>
                      <a:pt x="4" y="11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4" y="12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0"/>
                      <a:pt x="8" y="10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87" name="Freeform 486"/>
              <p:cNvSpPr>
                <a:spLocks/>
              </p:cNvSpPr>
              <p:nvPr/>
            </p:nvSpPr>
            <p:spPr bwMode="auto">
              <a:xfrm>
                <a:off x="4614864" y="1541464"/>
                <a:ext cx="130175" cy="53975"/>
              </a:xfrm>
              <a:custGeom>
                <a:avLst/>
                <a:gdLst>
                  <a:gd name="T0" fmla="*/ 0 w 12"/>
                  <a:gd name="T1" fmla="*/ 4 h 5"/>
                  <a:gd name="T2" fmla="*/ 0 w 12"/>
                  <a:gd name="T3" fmla="*/ 5 h 5"/>
                  <a:gd name="T4" fmla="*/ 1 w 12"/>
                  <a:gd name="T5" fmla="*/ 5 h 5"/>
                  <a:gd name="T6" fmla="*/ 2 w 12"/>
                  <a:gd name="T7" fmla="*/ 5 h 5"/>
                  <a:gd name="T8" fmla="*/ 4 w 12"/>
                  <a:gd name="T9" fmla="*/ 5 h 5"/>
                  <a:gd name="T10" fmla="*/ 5 w 12"/>
                  <a:gd name="T11" fmla="*/ 4 h 5"/>
                  <a:gd name="T12" fmla="*/ 6 w 12"/>
                  <a:gd name="T13" fmla="*/ 4 h 5"/>
                  <a:gd name="T14" fmla="*/ 7 w 12"/>
                  <a:gd name="T15" fmla="*/ 4 h 5"/>
                  <a:gd name="T16" fmla="*/ 8 w 12"/>
                  <a:gd name="T17" fmla="*/ 3 h 5"/>
                  <a:gd name="T18" fmla="*/ 9 w 12"/>
                  <a:gd name="T19" fmla="*/ 3 h 5"/>
                  <a:gd name="T20" fmla="*/ 9 w 12"/>
                  <a:gd name="T21" fmla="*/ 3 h 5"/>
                  <a:gd name="T22" fmla="*/ 11 w 12"/>
                  <a:gd name="T23" fmla="*/ 3 h 5"/>
                  <a:gd name="T24" fmla="*/ 11 w 12"/>
                  <a:gd name="T25" fmla="*/ 4 h 5"/>
                  <a:gd name="T26" fmla="*/ 12 w 12"/>
                  <a:gd name="T27" fmla="*/ 4 h 5"/>
                  <a:gd name="T28" fmla="*/ 12 w 12"/>
                  <a:gd name="T29" fmla="*/ 3 h 5"/>
                  <a:gd name="T30" fmla="*/ 12 w 12"/>
                  <a:gd name="T31" fmla="*/ 3 h 5"/>
                  <a:gd name="T32" fmla="*/ 12 w 12"/>
                  <a:gd name="T33" fmla="*/ 2 h 5"/>
                  <a:gd name="T34" fmla="*/ 12 w 12"/>
                  <a:gd name="T35" fmla="*/ 2 h 5"/>
                  <a:gd name="T36" fmla="*/ 12 w 12"/>
                  <a:gd name="T37" fmla="*/ 2 h 5"/>
                  <a:gd name="T38" fmla="*/ 12 w 12"/>
                  <a:gd name="T39" fmla="*/ 1 h 5"/>
                  <a:gd name="T40" fmla="*/ 11 w 12"/>
                  <a:gd name="T41" fmla="*/ 1 h 5"/>
                  <a:gd name="T42" fmla="*/ 10 w 12"/>
                  <a:gd name="T43" fmla="*/ 0 h 5"/>
                  <a:gd name="T44" fmla="*/ 9 w 12"/>
                  <a:gd name="T45" fmla="*/ 0 h 5"/>
                  <a:gd name="T46" fmla="*/ 9 w 12"/>
                  <a:gd name="T47" fmla="*/ 1 h 5"/>
                  <a:gd name="T48" fmla="*/ 8 w 12"/>
                  <a:gd name="T49" fmla="*/ 1 h 5"/>
                  <a:gd name="T50" fmla="*/ 7 w 12"/>
                  <a:gd name="T51" fmla="*/ 1 h 5"/>
                  <a:gd name="T52" fmla="*/ 6 w 12"/>
                  <a:gd name="T53" fmla="*/ 0 h 5"/>
                  <a:gd name="T54" fmla="*/ 5 w 12"/>
                  <a:gd name="T55" fmla="*/ 0 h 5"/>
                  <a:gd name="T56" fmla="*/ 4 w 12"/>
                  <a:gd name="T57" fmla="*/ 0 h 5"/>
                  <a:gd name="T58" fmla="*/ 3 w 12"/>
                  <a:gd name="T59" fmla="*/ 0 h 5"/>
                  <a:gd name="T60" fmla="*/ 3 w 12"/>
                  <a:gd name="T61" fmla="*/ 0 h 5"/>
                  <a:gd name="T62" fmla="*/ 2 w 12"/>
                  <a:gd name="T63" fmla="*/ 0 h 5"/>
                  <a:gd name="T64" fmla="*/ 1 w 12"/>
                  <a:gd name="T65" fmla="*/ 1 h 5"/>
                  <a:gd name="T66" fmla="*/ 1 w 12"/>
                  <a:gd name="T67" fmla="*/ 2 h 5"/>
                  <a:gd name="T68" fmla="*/ 0 w 12"/>
                  <a:gd name="T69" fmla="*/ 3 h 5"/>
                  <a:gd name="T70" fmla="*/ 0 w 12"/>
                  <a:gd name="T71" fmla="*/ 3 h 5"/>
                  <a:gd name="T72" fmla="*/ 0 w 12"/>
                  <a:gd name="T7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" h="5">
                    <a:moveTo>
                      <a:pt x="0" y="4"/>
                    </a:move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5"/>
                      <a:pt x="5" y="5"/>
                      <a:pt x="5" y="4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1" y="3"/>
                      <a:pt x="11" y="4"/>
                    </a:cubicBezTo>
                    <a:cubicBezTo>
                      <a:pt x="11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0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9" y="0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88" name="Freeform 487"/>
              <p:cNvSpPr>
                <a:spLocks/>
              </p:cNvSpPr>
              <p:nvPr/>
            </p:nvSpPr>
            <p:spPr bwMode="auto">
              <a:xfrm>
                <a:off x="6827839" y="2438401"/>
                <a:ext cx="238125" cy="465138"/>
              </a:xfrm>
              <a:custGeom>
                <a:avLst/>
                <a:gdLst>
                  <a:gd name="T0" fmla="*/ 3 w 22"/>
                  <a:gd name="T1" fmla="*/ 11 h 43"/>
                  <a:gd name="T2" fmla="*/ 5 w 22"/>
                  <a:gd name="T3" fmla="*/ 15 h 43"/>
                  <a:gd name="T4" fmla="*/ 4 w 22"/>
                  <a:gd name="T5" fmla="*/ 18 h 43"/>
                  <a:gd name="T6" fmla="*/ 6 w 22"/>
                  <a:gd name="T7" fmla="*/ 21 h 43"/>
                  <a:gd name="T8" fmla="*/ 7 w 22"/>
                  <a:gd name="T9" fmla="*/ 23 h 43"/>
                  <a:gd name="T10" fmla="*/ 7 w 22"/>
                  <a:gd name="T11" fmla="*/ 27 h 43"/>
                  <a:gd name="T12" fmla="*/ 5 w 22"/>
                  <a:gd name="T13" fmla="*/ 29 h 43"/>
                  <a:gd name="T14" fmla="*/ 5 w 22"/>
                  <a:gd name="T15" fmla="*/ 31 h 43"/>
                  <a:gd name="T16" fmla="*/ 5 w 22"/>
                  <a:gd name="T17" fmla="*/ 33 h 43"/>
                  <a:gd name="T18" fmla="*/ 4 w 22"/>
                  <a:gd name="T19" fmla="*/ 36 h 43"/>
                  <a:gd name="T20" fmla="*/ 5 w 22"/>
                  <a:gd name="T21" fmla="*/ 37 h 43"/>
                  <a:gd name="T22" fmla="*/ 7 w 22"/>
                  <a:gd name="T23" fmla="*/ 38 h 43"/>
                  <a:gd name="T24" fmla="*/ 9 w 22"/>
                  <a:gd name="T25" fmla="*/ 40 h 43"/>
                  <a:gd name="T26" fmla="*/ 10 w 22"/>
                  <a:gd name="T27" fmla="*/ 40 h 43"/>
                  <a:gd name="T28" fmla="*/ 11 w 22"/>
                  <a:gd name="T29" fmla="*/ 42 h 43"/>
                  <a:gd name="T30" fmla="*/ 13 w 22"/>
                  <a:gd name="T31" fmla="*/ 41 h 43"/>
                  <a:gd name="T32" fmla="*/ 15 w 22"/>
                  <a:gd name="T33" fmla="*/ 41 h 43"/>
                  <a:gd name="T34" fmla="*/ 12 w 22"/>
                  <a:gd name="T35" fmla="*/ 39 h 43"/>
                  <a:gd name="T36" fmla="*/ 10 w 22"/>
                  <a:gd name="T37" fmla="*/ 36 h 43"/>
                  <a:gd name="T38" fmla="*/ 9 w 22"/>
                  <a:gd name="T39" fmla="*/ 34 h 43"/>
                  <a:gd name="T40" fmla="*/ 7 w 22"/>
                  <a:gd name="T41" fmla="*/ 31 h 43"/>
                  <a:gd name="T42" fmla="*/ 8 w 22"/>
                  <a:gd name="T43" fmla="*/ 27 h 43"/>
                  <a:gd name="T44" fmla="*/ 9 w 22"/>
                  <a:gd name="T45" fmla="*/ 23 h 43"/>
                  <a:gd name="T46" fmla="*/ 10 w 22"/>
                  <a:gd name="T47" fmla="*/ 21 h 43"/>
                  <a:gd name="T48" fmla="*/ 11 w 22"/>
                  <a:gd name="T49" fmla="*/ 23 h 43"/>
                  <a:gd name="T50" fmla="*/ 13 w 22"/>
                  <a:gd name="T51" fmla="*/ 24 h 43"/>
                  <a:gd name="T52" fmla="*/ 15 w 22"/>
                  <a:gd name="T53" fmla="*/ 25 h 43"/>
                  <a:gd name="T54" fmla="*/ 15 w 22"/>
                  <a:gd name="T55" fmla="*/ 23 h 43"/>
                  <a:gd name="T56" fmla="*/ 15 w 22"/>
                  <a:gd name="T57" fmla="*/ 21 h 43"/>
                  <a:gd name="T58" fmla="*/ 16 w 22"/>
                  <a:gd name="T59" fmla="*/ 19 h 43"/>
                  <a:gd name="T60" fmla="*/ 19 w 22"/>
                  <a:gd name="T61" fmla="*/ 19 h 43"/>
                  <a:gd name="T62" fmla="*/ 21 w 22"/>
                  <a:gd name="T63" fmla="*/ 19 h 43"/>
                  <a:gd name="T64" fmla="*/ 22 w 22"/>
                  <a:gd name="T65" fmla="*/ 16 h 43"/>
                  <a:gd name="T66" fmla="*/ 20 w 22"/>
                  <a:gd name="T67" fmla="*/ 13 h 43"/>
                  <a:gd name="T68" fmla="*/ 18 w 22"/>
                  <a:gd name="T69" fmla="*/ 10 h 43"/>
                  <a:gd name="T70" fmla="*/ 16 w 22"/>
                  <a:gd name="T71" fmla="*/ 8 h 43"/>
                  <a:gd name="T72" fmla="*/ 14 w 22"/>
                  <a:gd name="T73" fmla="*/ 9 h 43"/>
                  <a:gd name="T74" fmla="*/ 11 w 22"/>
                  <a:gd name="T75" fmla="*/ 8 h 43"/>
                  <a:gd name="T76" fmla="*/ 9 w 22"/>
                  <a:gd name="T77" fmla="*/ 9 h 43"/>
                  <a:gd name="T78" fmla="*/ 9 w 22"/>
                  <a:gd name="T79" fmla="*/ 7 h 43"/>
                  <a:gd name="T80" fmla="*/ 8 w 22"/>
                  <a:gd name="T81" fmla="*/ 4 h 43"/>
                  <a:gd name="T82" fmla="*/ 7 w 22"/>
                  <a:gd name="T83" fmla="*/ 1 h 43"/>
                  <a:gd name="T84" fmla="*/ 6 w 22"/>
                  <a:gd name="T85" fmla="*/ 0 h 43"/>
                  <a:gd name="T86" fmla="*/ 3 w 22"/>
                  <a:gd name="T87" fmla="*/ 3 h 43"/>
                  <a:gd name="T88" fmla="*/ 1 w 22"/>
                  <a:gd name="T89" fmla="*/ 4 h 43"/>
                  <a:gd name="T90" fmla="*/ 0 w 22"/>
                  <a:gd name="T91" fmla="*/ 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" h="43">
                    <a:moveTo>
                      <a:pt x="1" y="9"/>
                    </a:moveTo>
                    <a:cubicBezTo>
                      <a:pt x="2" y="9"/>
                      <a:pt x="2" y="9"/>
                      <a:pt x="2" y="10"/>
                    </a:cubicBezTo>
                    <a:cubicBezTo>
                      <a:pt x="3" y="10"/>
                      <a:pt x="3" y="10"/>
                      <a:pt x="3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4" y="13"/>
                      <a:pt x="5" y="13"/>
                      <a:pt x="5" y="14"/>
                    </a:cubicBezTo>
                    <a:cubicBezTo>
                      <a:pt x="5" y="14"/>
                      <a:pt x="5" y="14"/>
                      <a:pt x="5" y="15"/>
                    </a:cubicBezTo>
                    <a:cubicBezTo>
                      <a:pt x="5" y="15"/>
                      <a:pt x="5" y="15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9"/>
                      <a:pt x="5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6" y="20"/>
                      <a:pt x="6" y="20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6" y="22"/>
                      <a:pt x="6" y="22"/>
                    </a:cubicBezTo>
                    <a:cubicBezTo>
                      <a:pt x="6" y="22"/>
                      <a:pt x="6" y="23"/>
                      <a:pt x="7" y="23"/>
                    </a:cubicBezTo>
                    <a:cubicBezTo>
                      <a:pt x="7" y="23"/>
                      <a:pt x="7" y="24"/>
                      <a:pt x="7" y="24"/>
                    </a:cubicBezTo>
                    <a:cubicBezTo>
                      <a:pt x="7" y="24"/>
                      <a:pt x="7" y="25"/>
                      <a:pt x="7" y="25"/>
                    </a:cubicBezTo>
                    <a:cubicBezTo>
                      <a:pt x="7" y="26"/>
                      <a:pt x="7" y="26"/>
                      <a:pt x="7" y="27"/>
                    </a:cubicBezTo>
                    <a:cubicBezTo>
                      <a:pt x="7" y="27"/>
                      <a:pt x="7" y="27"/>
                      <a:pt x="7" y="28"/>
                    </a:cubicBezTo>
                    <a:cubicBezTo>
                      <a:pt x="7" y="28"/>
                      <a:pt x="6" y="28"/>
                      <a:pt x="6" y="28"/>
                    </a:cubicBezTo>
                    <a:cubicBezTo>
                      <a:pt x="6" y="28"/>
                      <a:pt x="6" y="28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1"/>
                      <a:pt x="6" y="31"/>
                      <a:pt x="6" y="31"/>
                    </a:cubicBezTo>
                    <a:cubicBezTo>
                      <a:pt x="6" y="32"/>
                      <a:pt x="5" y="32"/>
                      <a:pt x="5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4" y="35"/>
                      <a:pt x="5" y="35"/>
                      <a:pt x="5" y="35"/>
                    </a:cubicBezTo>
                    <a:cubicBezTo>
                      <a:pt x="5" y="35"/>
                      <a:pt x="4" y="36"/>
                      <a:pt x="4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4" y="36"/>
                      <a:pt x="4" y="36"/>
                      <a:pt x="4" y="37"/>
                    </a:cubicBezTo>
                    <a:cubicBezTo>
                      <a:pt x="4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6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37"/>
                      <a:pt x="7" y="37"/>
                      <a:pt x="7" y="38"/>
                    </a:cubicBezTo>
                    <a:cubicBezTo>
                      <a:pt x="7" y="38"/>
                      <a:pt x="7" y="38"/>
                      <a:pt x="8" y="39"/>
                    </a:cubicBezTo>
                    <a:cubicBezTo>
                      <a:pt x="8" y="39"/>
                      <a:pt x="8" y="39"/>
                      <a:pt x="9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9" y="40"/>
                      <a:pt x="9" y="41"/>
                      <a:pt x="9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1"/>
                      <a:pt x="9" y="41"/>
                      <a:pt x="10" y="40"/>
                    </a:cubicBezTo>
                    <a:cubicBezTo>
                      <a:pt x="10" y="40"/>
                      <a:pt x="10" y="39"/>
                      <a:pt x="10" y="39"/>
                    </a:cubicBezTo>
                    <a:cubicBezTo>
                      <a:pt x="11" y="40"/>
                      <a:pt x="10" y="40"/>
                      <a:pt x="11" y="40"/>
                    </a:cubicBezTo>
                    <a:cubicBezTo>
                      <a:pt x="11" y="41"/>
                      <a:pt x="11" y="42"/>
                      <a:pt x="11" y="42"/>
                    </a:cubicBezTo>
                    <a:cubicBezTo>
                      <a:pt x="11" y="42"/>
                      <a:pt x="12" y="43"/>
                      <a:pt x="12" y="42"/>
                    </a:cubicBezTo>
                    <a:cubicBezTo>
                      <a:pt x="12" y="42"/>
                      <a:pt x="12" y="41"/>
                      <a:pt x="12" y="41"/>
                    </a:cubicBezTo>
                    <a:cubicBezTo>
                      <a:pt x="12" y="41"/>
                      <a:pt x="13" y="41"/>
                      <a:pt x="13" y="41"/>
                    </a:cubicBezTo>
                    <a:cubicBezTo>
                      <a:pt x="14" y="41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1"/>
                    </a:cubicBezTo>
                    <a:cubicBezTo>
                      <a:pt x="15" y="41"/>
                      <a:pt x="14" y="41"/>
                      <a:pt x="14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0"/>
                      <a:pt x="12" y="40"/>
                      <a:pt x="12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8"/>
                      <a:pt x="11" y="38"/>
                      <a:pt x="11" y="37"/>
                    </a:cubicBezTo>
                    <a:cubicBezTo>
                      <a:pt x="10" y="37"/>
                      <a:pt x="10" y="37"/>
                      <a:pt x="10" y="36"/>
                    </a:cubicBezTo>
                    <a:cubicBezTo>
                      <a:pt x="10" y="36"/>
                      <a:pt x="9" y="36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8" y="33"/>
                      <a:pt x="8" y="34"/>
                      <a:pt x="8" y="33"/>
                    </a:cubicBezTo>
                    <a:cubicBezTo>
                      <a:pt x="7" y="33"/>
                      <a:pt x="7" y="33"/>
                      <a:pt x="7" y="32"/>
                    </a:cubicBezTo>
                    <a:cubicBezTo>
                      <a:pt x="7" y="32"/>
                      <a:pt x="7" y="32"/>
                      <a:pt x="7" y="31"/>
                    </a:cubicBezTo>
                    <a:cubicBezTo>
                      <a:pt x="7" y="31"/>
                      <a:pt x="7" y="30"/>
                      <a:pt x="7" y="30"/>
                    </a:cubicBezTo>
                    <a:cubicBezTo>
                      <a:pt x="7" y="29"/>
                      <a:pt x="7" y="29"/>
                      <a:pt x="8" y="28"/>
                    </a:cubicBezTo>
                    <a:cubicBezTo>
                      <a:pt x="8" y="28"/>
                      <a:pt x="8" y="28"/>
                      <a:pt x="8" y="27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8" y="26"/>
                      <a:pt x="8" y="25"/>
                      <a:pt x="8" y="24"/>
                    </a:cubicBezTo>
                    <a:cubicBezTo>
                      <a:pt x="8" y="24"/>
                      <a:pt x="8" y="24"/>
                      <a:pt x="9" y="23"/>
                    </a:cubicBezTo>
                    <a:cubicBezTo>
                      <a:pt x="9" y="23"/>
                      <a:pt x="8" y="22"/>
                      <a:pt x="9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1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3"/>
                      <a:pt x="10" y="23"/>
                      <a:pt x="11" y="2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4" y="22"/>
                      <a:pt x="14" y="21"/>
                    </a:cubicBezTo>
                    <a:cubicBezTo>
                      <a:pt x="14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0"/>
                      <a:pt x="15" y="20"/>
                    </a:cubicBezTo>
                    <a:cubicBezTo>
                      <a:pt x="15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7" y="19"/>
                    </a:cubicBezTo>
                    <a:cubicBezTo>
                      <a:pt x="17" y="18"/>
                      <a:pt x="17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20" y="19"/>
                      <a:pt x="20" y="19"/>
                    </a:cubicBezTo>
                    <a:cubicBezTo>
                      <a:pt x="20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5"/>
                      <a:pt x="22" y="15"/>
                      <a:pt x="21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0" y="14"/>
                      <a:pt x="20" y="14"/>
                      <a:pt x="20" y="13"/>
                    </a:cubicBezTo>
                    <a:cubicBezTo>
                      <a:pt x="19" y="13"/>
                      <a:pt x="19" y="12"/>
                      <a:pt x="19" y="12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10"/>
                      <a:pt x="18" y="10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7" y="9"/>
                      <a:pt x="17" y="8"/>
                      <a:pt x="17" y="8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6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4" y="8"/>
                      <a:pt x="14" y="9"/>
                      <a:pt x="14" y="9"/>
                    </a:cubicBezTo>
                    <a:cubicBezTo>
                      <a:pt x="14" y="9"/>
                      <a:pt x="13" y="8"/>
                      <a:pt x="13" y="8"/>
                    </a:cubicBezTo>
                    <a:cubicBezTo>
                      <a:pt x="13" y="8"/>
                      <a:pt x="12" y="8"/>
                      <a:pt x="12" y="8"/>
                    </a:cubicBezTo>
                    <a:cubicBezTo>
                      <a:pt x="12" y="8"/>
                      <a:pt x="12" y="8"/>
                      <a:pt x="11" y="8"/>
                    </a:cubicBezTo>
                    <a:cubicBezTo>
                      <a:pt x="11" y="8"/>
                      <a:pt x="11" y="8"/>
                      <a:pt x="10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8"/>
                      <a:pt x="9" y="7"/>
                    </a:cubicBezTo>
                    <a:cubicBezTo>
                      <a:pt x="9" y="7"/>
                      <a:pt x="10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0" y="7"/>
                    </a:cubicBezTo>
                    <a:cubicBezTo>
                      <a:pt x="0" y="7"/>
                      <a:pt x="0" y="7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89" name="Freeform 488"/>
              <p:cNvSpPr>
                <a:spLocks/>
              </p:cNvSpPr>
              <p:nvPr/>
            </p:nvSpPr>
            <p:spPr bwMode="auto">
              <a:xfrm>
                <a:off x="7832726" y="2935289"/>
                <a:ext cx="20638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  <a:gd name="T6" fmla="*/ 1 w 2"/>
                  <a:gd name="T7" fmla="*/ 1 h 2"/>
                  <a:gd name="T8" fmla="*/ 2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2" y="2"/>
                      <a:pt x="2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90" name="Freeform 489"/>
              <p:cNvSpPr>
                <a:spLocks/>
              </p:cNvSpPr>
              <p:nvPr/>
            </p:nvSpPr>
            <p:spPr bwMode="auto">
              <a:xfrm>
                <a:off x="8716964" y="3562351"/>
                <a:ext cx="22225" cy="31750"/>
              </a:xfrm>
              <a:custGeom>
                <a:avLst/>
                <a:gdLst>
                  <a:gd name="T0" fmla="*/ 2 w 2"/>
                  <a:gd name="T1" fmla="*/ 2 h 3"/>
                  <a:gd name="T2" fmla="*/ 2 w 2"/>
                  <a:gd name="T3" fmla="*/ 1 h 3"/>
                  <a:gd name="T4" fmla="*/ 2 w 2"/>
                  <a:gd name="T5" fmla="*/ 0 h 3"/>
                  <a:gd name="T6" fmla="*/ 1 w 2"/>
                  <a:gd name="T7" fmla="*/ 0 h 3"/>
                  <a:gd name="T8" fmla="*/ 0 w 2"/>
                  <a:gd name="T9" fmla="*/ 1 h 3"/>
                  <a:gd name="T10" fmla="*/ 0 w 2"/>
                  <a:gd name="T11" fmla="*/ 2 h 3"/>
                  <a:gd name="T12" fmla="*/ 2 w 2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3"/>
                      <a:pt x="1" y="2"/>
                      <a:pt x="2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91" name="Freeform 490"/>
              <p:cNvSpPr>
                <a:spLocks/>
              </p:cNvSpPr>
              <p:nvPr/>
            </p:nvSpPr>
            <p:spPr bwMode="auto">
              <a:xfrm>
                <a:off x="8728076" y="3594101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92" name="Freeform 491"/>
              <p:cNvSpPr>
                <a:spLocks/>
              </p:cNvSpPr>
              <p:nvPr/>
            </p:nvSpPr>
            <p:spPr bwMode="auto">
              <a:xfrm>
                <a:off x="8739189" y="3605214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93" name="Freeform 492"/>
              <p:cNvSpPr>
                <a:spLocks/>
              </p:cNvSpPr>
              <p:nvPr/>
            </p:nvSpPr>
            <p:spPr bwMode="auto">
              <a:xfrm>
                <a:off x="8577264" y="4178301"/>
                <a:ext cx="182563" cy="215900"/>
              </a:xfrm>
              <a:custGeom>
                <a:avLst/>
                <a:gdLst>
                  <a:gd name="T0" fmla="*/ 15 w 17"/>
                  <a:gd name="T1" fmla="*/ 7 h 20"/>
                  <a:gd name="T2" fmla="*/ 15 w 17"/>
                  <a:gd name="T3" fmla="*/ 8 h 20"/>
                  <a:gd name="T4" fmla="*/ 13 w 17"/>
                  <a:gd name="T5" fmla="*/ 8 h 20"/>
                  <a:gd name="T6" fmla="*/ 12 w 17"/>
                  <a:gd name="T7" fmla="*/ 8 h 20"/>
                  <a:gd name="T8" fmla="*/ 12 w 17"/>
                  <a:gd name="T9" fmla="*/ 7 h 20"/>
                  <a:gd name="T10" fmla="*/ 12 w 17"/>
                  <a:gd name="T11" fmla="*/ 7 h 20"/>
                  <a:gd name="T12" fmla="*/ 12 w 17"/>
                  <a:gd name="T13" fmla="*/ 5 h 20"/>
                  <a:gd name="T14" fmla="*/ 12 w 17"/>
                  <a:gd name="T15" fmla="*/ 5 h 20"/>
                  <a:gd name="T16" fmla="*/ 11 w 17"/>
                  <a:gd name="T17" fmla="*/ 6 h 20"/>
                  <a:gd name="T18" fmla="*/ 10 w 17"/>
                  <a:gd name="T19" fmla="*/ 6 h 20"/>
                  <a:gd name="T20" fmla="*/ 10 w 17"/>
                  <a:gd name="T21" fmla="*/ 5 h 20"/>
                  <a:gd name="T22" fmla="*/ 11 w 17"/>
                  <a:gd name="T23" fmla="*/ 5 h 20"/>
                  <a:gd name="T24" fmla="*/ 11 w 17"/>
                  <a:gd name="T25" fmla="*/ 4 h 20"/>
                  <a:gd name="T26" fmla="*/ 11 w 17"/>
                  <a:gd name="T27" fmla="*/ 3 h 20"/>
                  <a:gd name="T28" fmla="*/ 11 w 17"/>
                  <a:gd name="T29" fmla="*/ 2 h 20"/>
                  <a:gd name="T30" fmla="*/ 11 w 17"/>
                  <a:gd name="T31" fmla="*/ 2 h 20"/>
                  <a:gd name="T32" fmla="*/ 10 w 17"/>
                  <a:gd name="T33" fmla="*/ 1 h 20"/>
                  <a:gd name="T34" fmla="*/ 10 w 17"/>
                  <a:gd name="T35" fmla="*/ 1 h 20"/>
                  <a:gd name="T36" fmla="*/ 9 w 17"/>
                  <a:gd name="T37" fmla="*/ 1 h 20"/>
                  <a:gd name="T38" fmla="*/ 8 w 17"/>
                  <a:gd name="T39" fmla="*/ 1 h 20"/>
                  <a:gd name="T40" fmla="*/ 8 w 17"/>
                  <a:gd name="T41" fmla="*/ 2 h 20"/>
                  <a:gd name="T42" fmla="*/ 8 w 17"/>
                  <a:gd name="T43" fmla="*/ 3 h 20"/>
                  <a:gd name="T44" fmla="*/ 9 w 17"/>
                  <a:gd name="T45" fmla="*/ 4 h 20"/>
                  <a:gd name="T46" fmla="*/ 8 w 17"/>
                  <a:gd name="T47" fmla="*/ 5 h 20"/>
                  <a:gd name="T48" fmla="*/ 8 w 17"/>
                  <a:gd name="T49" fmla="*/ 6 h 20"/>
                  <a:gd name="T50" fmla="*/ 8 w 17"/>
                  <a:gd name="T51" fmla="*/ 7 h 20"/>
                  <a:gd name="T52" fmla="*/ 8 w 17"/>
                  <a:gd name="T53" fmla="*/ 8 h 20"/>
                  <a:gd name="T54" fmla="*/ 7 w 17"/>
                  <a:gd name="T55" fmla="*/ 9 h 20"/>
                  <a:gd name="T56" fmla="*/ 6 w 17"/>
                  <a:gd name="T57" fmla="*/ 10 h 20"/>
                  <a:gd name="T58" fmla="*/ 5 w 17"/>
                  <a:gd name="T59" fmla="*/ 11 h 20"/>
                  <a:gd name="T60" fmla="*/ 3 w 17"/>
                  <a:gd name="T61" fmla="*/ 12 h 20"/>
                  <a:gd name="T62" fmla="*/ 2 w 17"/>
                  <a:gd name="T63" fmla="*/ 13 h 20"/>
                  <a:gd name="T64" fmla="*/ 2 w 17"/>
                  <a:gd name="T65" fmla="*/ 14 h 20"/>
                  <a:gd name="T66" fmla="*/ 3 w 17"/>
                  <a:gd name="T67" fmla="*/ 15 h 20"/>
                  <a:gd name="T68" fmla="*/ 3 w 17"/>
                  <a:gd name="T69" fmla="*/ 16 h 20"/>
                  <a:gd name="T70" fmla="*/ 3 w 17"/>
                  <a:gd name="T71" fmla="*/ 16 h 20"/>
                  <a:gd name="T72" fmla="*/ 3 w 17"/>
                  <a:gd name="T73" fmla="*/ 17 h 20"/>
                  <a:gd name="T74" fmla="*/ 2 w 17"/>
                  <a:gd name="T75" fmla="*/ 18 h 20"/>
                  <a:gd name="T76" fmla="*/ 1 w 17"/>
                  <a:gd name="T77" fmla="*/ 18 h 20"/>
                  <a:gd name="T78" fmla="*/ 1 w 17"/>
                  <a:gd name="T79" fmla="*/ 19 h 20"/>
                  <a:gd name="T80" fmla="*/ 2 w 17"/>
                  <a:gd name="T81" fmla="*/ 19 h 20"/>
                  <a:gd name="T82" fmla="*/ 4 w 17"/>
                  <a:gd name="T83" fmla="*/ 19 h 20"/>
                  <a:gd name="T84" fmla="*/ 5 w 17"/>
                  <a:gd name="T85" fmla="*/ 18 h 20"/>
                  <a:gd name="T86" fmla="*/ 6 w 17"/>
                  <a:gd name="T87" fmla="*/ 17 h 20"/>
                  <a:gd name="T88" fmla="*/ 6 w 17"/>
                  <a:gd name="T89" fmla="*/ 17 h 20"/>
                  <a:gd name="T90" fmla="*/ 7 w 17"/>
                  <a:gd name="T91" fmla="*/ 17 h 20"/>
                  <a:gd name="T92" fmla="*/ 8 w 17"/>
                  <a:gd name="T93" fmla="*/ 16 h 20"/>
                  <a:gd name="T94" fmla="*/ 8 w 17"/>
                  <a:gd name="T95" fmla="*/ 15 h 20"/>
                  <a:gd name="T96" fmla="*/ 9 w 17"/>
                  <a:gd name="T97" fmla="*/ 15 h 20"/>
                  <a:gd name="T98" fmla="*/ 10 w 17"/>
                  <a:gd name="T99" fmla="*/ 14 h 20"/>
                  <a:gd name="T100" fmla="*/ 10 w 17"/>
                  <a:gd name="T101" fmla="*/ 13 h 20"/>
                  <a:gd name="T102" fmla="*/ 12 w 17"/>
                  <a:gd name="T103" fmla="*/ 13 h 20"/>
                  <a:gd name="T104" fmla="*/ 13 w 17"/>
                  <a:gd name="T105" fmla="*/ 13 h 20"/>
                  <a:gd name="T106" fmla="*/ 14 w 17"/>
                  <a:gd name="T107" fmla="*/ 12 h 20"/>
                  <a:gd name="T108" fmla="*/ 14 w 17"/>
                  <a:gd name="T109" fmla="*/ 11 h 20"/>
                  <a:gd name="T110" fmla="*/ 15 w 17"/>
                  <a:gd name="T111" fmla="*/ 11 h 20"/>
                  <a:gd name="T112" fmla="*/ 16 w 17"/>
                  <a:gd name="T113" fmla="*/ 10 h 20"/>
                  <a:gd name="T114" fmla="*/ 16 w 17"/>
                  <a:gd name="T115" fmla="*/ 9 h 20"/>
                  <a:gd name="T116" fmla="*/ 16 w 17"/>
                  <a:gd name="T117" fmla="*/ 8 h 20"/>
                  <a:gd name="T118" fmla="*/ 16 w 17"/>
                  <a:gd name="T119" fmla="*/ 7 h 20"/>
                  <a:gd name="T120" fmla="*/ 15 w 17"/>
                  <a:gd name="T121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" h="20">
                    <a:moveTo>
                      <a:pt x="15" y="7"/>
                    </a:moveTo>
                    <a:cubicBezTo>
                      <a:pt x="15" y="8"/>
                      <a:pt x="15" y="8"/>
                      <a:pt x="15" y="8"/>
                    </a:cubicBezTo>
                    <a:cubicBezTo>
                      <a:pt x="14" y="8"/>
                      <a:pt x="14" y="8"/>
                      <a:pt x="13" y="8"/>
                    </a:cubicBezTo>
                    <a:cubicBezTo>
                      <a:pt x="13" y="8"/>
                      <a:pt x="13" y="9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3" y="6"/>
                      <a:pt x="13" y="6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11" y="6"/>
                      <a:pt x="10" y="7"/>
                      <a:pt x="10" y="6"/>
                    </a:cubicBez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11" y="5"/>
                      <a:pt x="11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1" y="4"/>
                      <a:pt x="11" y="3"/>
                      <a:pt x="11" y="3"/>
                    </a:cubicBezTo>
                    <a:cubicBezTo>
                      <a:pt x="11" y="3"/>
                      <a:pt x="11" y="3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3"/>
                      <a:pt x="7" y="3"/>
                      <a:pt x="8" y="3"/>
                    </a:cubicBezTo>
                    <a:cubicBezTo>
                      <a:pt x="8" y="4"/>
                      <a:pt x="9" y="3"/>
                      <a:pt x="9" y="4"/>
                    </a:cubicBezTo>
                    <a:cubicBezTo>
                      <a:pt x="9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6"/>
                    </a:cubicBezTo>
                    <a:cubicBezTo>
                      <a:pt x="8" y="6"/>
                      <a:pt x="8" y="6"/>
                      <a:pt x="8" y="7"/>
                    </a:cubicBezTo>
                    <a:cubicBezTo>
                      <a:pt x="8" y="7"/>
                      <a:pt x="8" y="8"/>
                      <a:pt x="8" y="8"/>
                    </a:cubicBezTo>
                    <a:cubicBezTo>
                      <a:pt x="8" y="9"/>
                      <a:pt x="7" y="9"/>
                      <a:pt x="7" y="9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2"/>
                      <a:pt x="4" y="12"/>
                      <a:pt x="3" y="12"/>
                    </a:cubicBezTo>
                    <a:cubicBezTo>
                      <a:pt x="3" y="12"/>
                      <a:pt x="3" y="13"/>
                      <a:pt x="2" y="13"/>
                    </a:cubicBezTo>
                    <a:cubicBezTo>
                      <a:pt x="2" y="13"/>
                      <a:pt x="2" y="14"/>
                      <a:pt x="2" y="14"/>
                    </a:cubicBezTo>
                    <a:cubicBezTo>
                      <a:pt x="2" y="14"/>
                      <a:pt x="2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7"/>
                      <a:pt x="2" y="17"/>
                      <a:pt x="2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9"/>
                      <a:pt x="0" y="19"/>
                      <a:pt x="1" y="19"/>
                    </a:cubicBezTo>
                    <a:cubicBezTo>
                      <a:pt x="1" y="20"/>
                      <a:pt x="2" y="19"/>
                      <a:pt x="2" y="19"/>
                    </a:cubicBezTo>
                    <a:cubicBezTo>
                      <a:pt x="3" y="19"/>
                      <a:pt x="3" y="19"/>
                      <a:pt x="4" y="19"/>
                    </a:cubicBezTo>
                    <a:cubicBezTo>
                      <a:pt x="4" y="19"/>
                      <a:pt x="4" y="18"/>
                      <a:pt x="5" y="18"/>
                    </a:cubicBezTo>
                    <a:cubicBezTo>
                      <a:pt x="5" y="18"/>
                      <a:pt x="5" y="18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7" y="16"/>
                      <a:pt x="7" y="17"/>
                      <a:pt x="7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5"/>
                    </a:cubicBezTo>
                    <a:cubicBezTo>
                      <a:pt x="8" y="15"/>
                      <a:pt x="8" y="15"/>
                      <a:pt x="9" y="15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1" y="12"/>
                      <a:pt x="11" y="13"/>
                      <a:pt x="12" y="13"/>
                    </a:cubicBezTo>
                    <a:cubicBezTo>
                      <a:pt x="12" y="12"/>
                      <a:pt x="13" y="13"/>
                      <a:pt x="13" y="13"/>
                    </a:cubicBezTo>
                    <a:cubicBezTo>
                      <a:pt x="13" y="12"/>
                      <a:pt x="14" y="12"/>
                      <a:pt x="14" y="12"/>
                    </a:cubicBezTo>
                    <a:cubicBezTo>
                      <a:pt x="14" y="12"/>
                      <a:pt x="14" y="11"/>
                      <a:pt x="14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6" y="10"/>
                      <a:pt x="15" y="10"/>
                      <a:pt x="16" y="10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8"/>
                    </a:cubicBezTo>
                    <a:cubicBezTo>
                      <a:pt x="16" y="8"/>
                      <a:pt x="17" y="8"/>
                      <a:pt x="16" y="7"/>
                    </a:cubicBezTo>
                    <a:cubicBezTo>
                      <a:pt x="16" y="7"/>
                      <a:pt x="16" y="7"/>
                      <a:pt x="15" y="7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94" name="Freeform 493"/>
              <p:cNvSpPr>
                <a:spLocks/>
              </p:cNvSpPr>
              <p:nvPr/>
            </p:nvSpPr>
            <p:spPr bwMode="auto">
              <a:xfrm>
                <a:off x="8242301" y="4546601"/>
                <a:ext cx="31750" cy="20638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1 h 2"/>
                  <a:gd name="T4" fmla="*/ 3 w 3"/>
                  <a:gd name="T5" fmla="*/ 1 h 2"/>
                  <a:gd name="T6" fmla="*/ 3 w 3"/>
                  <a:gd name="T7" fmla="*/ 0 h 2"/>
                  <a:gd name="T8" fmla="*/ 2 w 3"/>
                  <a:gd name="T9" fmla="*/ 0 h 2"/>
                  <a:gd name="T10" fmla="*/ 1 w 3"/>
                  <a:gd name="T11" fmla="*/ 1 h 2"/>
                  <a:gd name="T12" fmla="*/ 0 w 3"/>
                  <a:gd name="T13" fmla="*/ 1 h 2"/>
                  <a:gd name="T14" fmla="*/ 1 w 3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95" name="Freeform 494"/>
              <p:cNvSpPr>
                <a:spLocks/>
              </p:cNvSpPr>
              <p:nvPr/>
            </p:nvSpPr>
            <p:spPr bwMode="auto">
              <a:xfrm>
                <a:off x="8253414" y="4351339"/>
                <a:ext cx="323850" cy="206375"/>
              </a:xfrm>
              <a:custGeom>
                <a:avLst/>
                <a:gdLst>
                  <a:gd name="T0" fmla="*/ 29 w 30"/>
                  <a:gd name="T1" fmla="*/ 1 h 19"/>
                  <a:gd name="T2" fmla="*/ 28 w 30"/>
                  <a:gd name="T3" fmla="*/ 1 h 19"/>
                  <a:gd name="T4" fmla="*/ 27 w 30"/>
                  <a:gd name="T5" fmla="*/ 0 h 19"/>
                  <a:gd name="T6" fmla="*/ 25 w 30"/>
                  <a:gd name="T7" fmla="*/ 2 h 19"/>
                  <a:gd name="T8" fmla="*/ 23 w 30"/>
                  <a:gd name="T9" fmla="*/ 3 h 19"/>
                  <a:gd name="T10" fmla="*/ 20 w 30"/>
                  <a:gd name="T11" fmla="*/ 6 h 19"/>
                  <a:gd name="T12" fmla="*/ 18 w 30"/>
                  <a:gd name="T13" fmla="*/ 6 h 19"/>
                  <a:gd name="T14" fmla="*/ 17 w 30"/>
                  <a:gd name="T15" fmla="*/ 7 h 19"/>
                  <a:gd name="T16" fmla="*/ 15 w 30"/>
                  <a:gd name="T17" fmla="*/ 8 h 19"/>
                  <a:gd name="T18" fmla="*/ 13 w 30"/>
                  <a:gd name="T19" fmla="*/ 9 h 19"/>
                  <a:gd name="T20" fmla="*/ 10 w 30"/>
                  <a:gd name="T21" fmla="*/ 10 h 19"/>
                  <a:gd name="T22" fmla="*/ 7 w 30"/>
                  <a:gd name="T23" fmla="*/ 11 h 19"/>
                  <a:gd name="T24" fmla="*/ 5 w 30"/>
                  <a:gd name="T25" fmla="*/ 13 h 19"/>
                  <a:gd name="T26" fmla="*/ 2 w 30"/>
                  <a:gd name="T27" fmla="*/ 14 h 19"/>
                  <a:gd name="T28" fmla="*/ 1 w 30"/>
                  <a:gd name="T29" fmla="*/ 15 h 19"/>
                  <a:gd name="T30" fmla="*/ 1 w 30"/>
                  <a:gd name="T31" fmla="*/ 16 h 19"/>
                  <a:gd name="T32" fmla="*/ 2 w 30"/>
                  <a:gd name="T33" fmla="*/ 16 h 19"/>
                  <a:gd name="T34" fmla="*/ 3 w 30"/>
                  <a:gd name="T35" fmla="*/ 17 h 19"/>
                  <a:gd name="T36" fmla="*/ 5 w 30"/>
                  <a:gd name="T37" fmla="*/ 18 h 19"/>
                  <a:gd name="T38" fmla="*/ 8 w 30"/>
                  <a:gd name="T39" fmla="*/ 17 h 19"/>
                  <a:gd name="T40" fmla="*/ 11 w 30"/>
                  <a:gd name="T41" fmla="*/ 15 h 19"/>
                  <a:gd name="T42" fmla="*/ 13 w 30"/>
                  <a:gd name="T43" fmla="*/ 13 h 19"/>
                  <a:gd name="T44" fmla="*/ 14 w 30"/>
                  <a:gd name="T45" fmla="*/ 12 h 19"/>
                  <a:gd name="T46" fmla="*/ 17 w 30"/>
                  <a:gd name="T47" fmla="*/ 11 h 19"/>
                  <a:gd name="T48" fmla="*/ 20 w 30"/>
                  <a:gd name="T49" fmla="*/ 10 h 19"/>
                  <a:gd name="T50" fmla="*/ 21 w 30"/>
                  <a:gd name="T51" fmla="*/ 9 h 19"/>
                  <a:gd name="T52" fmla="*/ 23 w 30"/>
                  <a:gd name="T53" fmla="*/ 8 h 19"/>
                  <a:gd name="T54" fmla="*/ 25 w 30"/>
                  <a:gd name="T55" fmla="*/ 6 h 19"/>
                  <a:gd name="T56" fmla="*/ 27 w 30"/>
                  <a:gd name="T57" fmla="*/ 5 h 19"/>
                  <a:gd name="T58" fmla="*/ 28 w 30"/>
                  <a:gd name="T59" fmla="*/ 4 h 19"/>
                  <a:gd name="T60" fmla="*/ 30 w 30"/>
                  <a:gd name="T61" fmla="*/ 3 h 19"/>
                  <a:gd name="T62" fmla="*/ 30 w 30"/>
                  <a:gd name="T63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" h="19">
                    <a:moveTo>
                      <a:pt x="30" y="1"/>
                    </a:moveTo>
                    <a:cubicBezTo>
                      <a:pt x="29" y="1"/>
                      <a:pt x="29" y="1"/>
                      <a:pt x="29" y="1"/>
                    </a:cubicBezTo>
                    <a:cubicBezTo>
                      <a:pt x="28" y="1"/>
                      <a:pt x="28" y="2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0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5" y="1"/>
                      <a:pt x="25" y="1"/>
                      <a:pt x="25" y="2"/>
                    </a:cubicBezTo>
                    <a:cubicBezTo>
                      <a:pt x="25" y="2"/>
                      <a:pt x="25" y="2"/>
                      <a:pt x="24" y="3"/>
                    </a:cubicBezTo>
                    <a:cubicBezTo>
                      <a:pt x="24" y="3"/>
                      <a:pt x="24" y="3"/>
                      <a:pt x="23" y="3"/>
                    </a:cubicBezTo>
                    <a:cubicBezTo>
                      <a:pt x="22" y="4"/>
                      <a:pt x="22" y="4"/>
                      <a:pt x="21" y="5"/>
                    </a:cubicBezTo>
                    <a:cubicBezTo>
                      <a:pt x="21" y="5"/>
                      <a:pt x="21" y="5"/>
                      <a:pt x="20" y="6"/>
                    </a:cubicBezTo>
                    <a:cubicBezTo>
                      <a:pt x="20" y="6"/>
                      <a:pt x="20" y="6"/>
                      <a:pt x="19" y="6"/>
                    </a:cubicBezTo>
                    <a:cubicBezTo>
                      <a:pt x="19" y="6"/>
                      <a:pt x="19" y="6"/>
                      <a:pt x="18" y="6"/>
                    </a:cubicBezTo>
                    <a:cubicBezTo>
                      <a:pt x="18" y="7"/>
                      <a:pt x="18" y="7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5" y="8"/>
                      <a:pt x="15" y="8"/>
                    </a:cubicBezTo>
                    <a:cubicBezTo>
                      <a:pt x="14" y="8"/>
                      <a:pt x="14" y="8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2" y="10"/>
                      <a:pt x="11" y="10"/>
                    </a:cubicBezTo>
                    <a:cubicBezTo>
                      <a:pt x="11" y="10"/>
                      <a:pt x="11" y="10"/>
                      <a:pt x="10" y="10"/>
                    </a:cubicBezTo>
                    <a:cubicBezTo>
                      <a:pt x="10" y="11"/>
                      <a:pt x="9" y="10"/>
                      <a:pt x="9" y="10"/>
                    </a:cubicBezTo>
                    <a:cubicBezTo>
                      <a:pt x="8" y="11"/>
                      <a:pt x="8" y="11"/>
                      <a:pt x="7" y="11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3"/>
                      <a:pt x="6" y="12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4" y="14"/>
                      <a:pt x="3" y="13"/>
                      <a:pt x="2" y="14"/>
                    </a:cubicBezTo>
                    <a:cubicBezTo>
                      <a:pt x="2" y="15"/>
                      <a:pt x="3" y="15"/>
                      <a:pt x="2" y="15"/>
                    </a:cubicBezTo>
                    <a:cubicBezTo>
                      <a:pt x="2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1" y="16"/>
                      <a:pt x="0" y="16"/>
                      <a:pt x="1" y="16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2" y="17"/>
                      <a:pt x="3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8"/>
                      <a:pt x="6" y="18"/>
                      <a:pt x="7" y="17"/>
                    </a:cubicBezTo>
                    <a:cubicBezTo>
                      <a:pt x="7" y="17"/>
                      <a:pt x="7" y="17"/>
                      <a:pt x="8" y="17"/>
                    </a:cubicBezTo>
                    <a:cubicBezTo>
                      <a:pt x="8" y="16"/>
                      <a:pt x="9" y="16"/>
                      <a:pt x="9" y="16"/>
                    </a:cubicBezTo>
                    <a:cubicBezTo>
                      <a:pt x="10" y="16"/>
                      <a:pt x="10" y="16"/>
                      <a:pt x="11" y="15"/>
                    </a:cubicBezTo>
                    <a:cubicBezTo>
                      <a:pt x="11" y="15"/>
                      <a:pt x="11" y="15"/>
                      <a:pt x="12" y="14"/>
                    </a:cubicBezTo>
                    <a:cubicBezTo>
                      <a:pt x="12" y="14"/>
                      <a:pt x="12" y="13"/>
                      <a:pt x="13" y="13"/>
                    </a:cubicBezTo>
                    <a:cubicBezTo>
                      <a:pt x="13" y="13"/>
                      <a:pt x="14" y="13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1"/>
                      <a:pt x="16" y="12"/>
                      <a:pt x="16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0"/>
                      <a:pt x="18" y="10"/>
                    </a:cubicBezTo>
                    <a:cubicBezTo>
                      <a:pt x="18" y="10"/>
                      <a:pt x="19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9"/>
                      <a:pt x="21" y="9"/>
                    </a:cubicBezTo>
                    <a:cubicBezTo>
                      <a:pt x="21" y="8"/>
                      <a:pt x="21" y="8"/>
                      <a:pt x="22" y="8"/>
                    </a:cubicBezTo>
                    <a:cubicBezTo>
                      <a:pt x="22" y="8"/>
                      <a:pt x="23" y="8"/>
                      <a:pt x="23" y="8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5" y="6"/>
                    </a:cubicBezTo>
                    <a:cubicBezTo>
                      <a:pt x="25" y="6"/>
                      <a:pt x="25" y="6"/>
                      <a:pt x="26" y="6"/>
                    </a:cubicBezTo>
                    <a:cubicBezTo>
                      <a:pt x="26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9" y="3"/>
                    </a:cubicBezTo>
                    <a:cubicBezTo>
                      <a:pt x="29" y="3"/>
                      <a:pt x="30" y="3"/>
                      <a:pt x="30" y="3"/>
                    </a:cubicBezTo>
                    <a:cubicBezTo>
                      <a:pt x="30" y="2"/>
                      <a:pt x="30" y="2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96" name="Freeform 495"/>
              <p:cNvSpPr>
                <a:spLocks/>
              </p:cNvSpPr>
              <p:nvPr/>
            </p:nvSpPr>
            <p:spPr bwMode="auto">
              <a:xfrm>
                <a:off x="-92074" y="2395539"/>
                <a:ext cx="31750" cy="9525"/>
              </a:xfrm>
              <a:custGeom>
                <a:avLst/>
                <a:gdLst>
                  <a:gd name="T0" fmla="*/ 2 w 3"/>
                  <a:gd name="T1" fmla="*/ 0 h 1"/>
                  <a:gd name="T2" fmla="*/ 2 w 3"/>
                  <a:gd name="T3" fmla="*/ 0 h 1"/>
                  <a:gd name="T4" fmla="*/ 1 w 3"/>
                  <a:gd name="T5" fmla="*/ 0 h 1"/>
                  <a:gd name="T6" fmla="*/ 1 w 3"/>
                  <a:gd name="T7" fmla="*/ 1 h 1"/>
                  <a:gd name="T8" fmla="*/ 1 w 3"/>
                  <a:gd name="T9" fmla="*/ 1 h 1"/>
                  <a:gd name="T10" fmla="*/ 2 w 3"/>
                  <a:gd name="T11" fmla="*/ 1 h 1"/>
                  <a:gd name="T12" fmla="*/ 2 w 3"/>
                  <a:gd name="T13" fmla="*/ 1 h 1"/>
                  <a:gd name="T14" fmla="*/ 3 w 3"/>
                  <a:gd name="T15" fmla="*/ 1 h 1"/>
                  <a:gd name="T16" fmla="*/ 2 w 3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97" name="Freeform 496"/>
              <p:cNvSpPr>
                <a:spLocks/>
              </p:cNvSpPr>
              <p:nvPr/>
            </p:nvSpPr>
            <p:spPr bwMode="auto">
              <a:xfrm>
                <a:off x="-49212" y="2405064"/>
                <a:ext cx="22225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0 w 2"/>
                  <a:gd name="T5" fmla="*/ 1 h 2"/>
                  <a:gd name="T6" fmla="*/ 0 w 2"/>
                  <a:gd name="T7" fmla="*/ 2 h 2"/>
                  <a:gd name="T8" fmla="*/ 1 w 2"/>
                  <a:gd name="T9" fmla="*/ 2 h 2"/>
                  <a:gd name="T10" fmla="*/ 2 w 2"/>
                  <a:gd name="T11" fmla="*/ 2 h 2"/>
                  <a:gd name="T12" fmla="*/ 2 w 2"/>
                  <a:gd name="T13" fmla="*/ 1 h 2"/>
                  <a:gd name="T14" fmla="*/ 2 w 2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98" name="Freeform 497"/>
              <p:cNvSpPr>
                <a:spLocks/>
              </p:cNvSpPr>
              <p:nvPr/>
            </p:nvSpPr>
            <p:spPr bwMode="auto">
              <a:xfrm>
                <a:off x="-15874" y="2427289"/>
                <a:ext cx="31750" cy="22225"/>
              </a:xfrm>
              <a:custGeom>
                <a:avLst/>
                <a:gdLst>
                  <a:gd name="T0" fmla="*/ 2 w 3"/>
                  <a:gd name="T1" fmla="*/ 2 h 2"/>
                  <a:gd name="T2" fmla="*/ 3 w 3"/>
                  <a:gd name="T3" fmla="*/ 2 h 2"/>
                  <a:gd name="T4" fmla="*/ 3 w 3"/>
                  <a:gd name="T5" fmla="*/ 1 h 2"/>
                  <a:gd name="T6" fmla="*/ 3 w 3"/>
                  <a:gd name="T7" fmla="*/ 1 h 2"/>
                  <a:gd name="T8" fmla="*/ 2 w 3"/>
                  <a:gd name="T9" fmla="*/ 0 h 2"/>
                  <a:gd name="T10" fmla="*/ 1 w 3"/>
                  <a:gd name="T11" fmla="*/ 0 h 2"/>
                  <a:gd name="T12" fmla="*/ 0 w 3"/>
                  <a:gd name="T13" fmla="*/ 0 h 2"/>
                  <a:gd name="T14" fmla="*/ 0 w 3"/>
                  <a:gd name="T15" fmla="*/ 1 h 2"/>
                  <a:gd name="T16" fmla="*/ 1 w 3"/>
                  <a:gd name="T17" fmla="*/ 1 h 2"/>
                  <a:gd name="T18" fmla="*/ 1 w 3"/>
                  <a:gd name="T19" fmla="*/ 1 h 2"/>
                  <a:gd name="T20" fmla="*/ 1 w 3"/>
                  <a:gd name="T21" fmla="*/ 2 h 2"/>
                  <a:gd name="T22" fmla="*/ 2 w 3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499" name="Freeform 498"/>
              <p:cNvSpPr>
                <a:spLocks/>
              </p:cNvSpPr>
              <p:nvPr/>
            </p:nvSpPr>
            <p:spPr bwMode="auto">
              <a:xfrm>
                <a:off x="-6349" y="2459039"/>
                <a:ext cx="44450" cy="44450"/>
              </a:xfrm>
              <a:custGeom>
                <a:avLst/>
                <a:gdLst>
                  <a:gd name="T0" fmla="*/ 3 w 4"/>
                  <a:gd name="T1" fmla="*/ 0 h 4"/>
                  <a:gd name="T2" fmla="*/ 3 w 4"/>
                  <a:gd name="T3" fmla="*/ 0 h 4"/>
                  <a:gd name="T4" fmla="*/ 2 w 4"/>
                  <a:gd name="T5" fmla="*/ 0 h 4"/>
                  <a:gd name="T6" fmla="*/ 1 w 4"/>
                  <a:gd name="T7" fmla="*/ 0 h 4"/>
                  <a:gd name="T8" fmla="*/ 0 w 4"/>
                  <a:gd name="T9" fmla="*/ 1 h 4"/>
                  <a:gd name="T10" fmla="*/ 1 w 4"/>
                  <a:gd name="T11" fmla="*/ 2 h 4"/>
                  <a:gd name="T12" fmla="*/ 0 w 4"/>
                  <a:gd name="T13" fmla="*/ 3 h 4"/>
                  <a:gd name="T14" fmla="*/ 1 w 4"/>
                  <a:gd name="T15" fmla="*/ 3 h 4"/>
                  <a:gd name="T16" fmla="*/ 1 w 4"/>
                  <a:gd name="T17" fmla="*/ 4 h 4"/>
                  <a:gd name="T18" fmla="*/ 2 w 4"/>
                  <a:gd name="T19" fmla="*/ 3 h 4"/>
                  <a:gd name="T20" fmla="*/ 2 w 4"/>
                  <a:gd name="T21" fmla="*/ 3 h 4"/>
                  <a:gd name="T22" fmla="*/ 3 w 4"/>
                  <a:gd name="T23" fmla="*/ 2 h 4"/>
                  <a:gd name="T24" fmla="*/ 4 w 4"/>
                  <a:gd name="T25" fmla="*/ 2 h 4"/>
                  <a:gd name="T26" fmla="*/ 3 w 4"/>
                  <a:gd name="T27" fmla="*/ 1 h 4"/>
                  <a:gd name="T28" fmla="*/ 3 w 4"/>
                  <a:gd name="T2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4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500" name="Freeform 499"/>
              <p:cNvSpPr>
                <a:spLocks/>
              </p:cNvSpPr>
              <p:nvPr/>
            </p:nvSpPr>
            <p:spPr bwMode="auto">
              <a:xfrm>
                <a:off x="296864" y="1422401"/>
                <a:ext cx="20638" cy="20638"/>
              </a:xfrm>
              <a:custGeom>
                <a:avLst/>
                <a:gdLst>
                  <a:gd name="T0" fmla="*/ 7 w 13"/>
                  <a:gd name="T1" fmla="*/ 6 h 13"/>
                  <a:gd name="T2" fmla="*/ 0 w 13"/>
                  <a:gd name="T3" fmla="*/ 6 h 13"/>
                  <a:gd name="T4" fmla="*/ 7 w 13"/>
                  <a:gd name="T5" fmla="*/ 13 h 13"/>
                  <a:gd name="T6" fmla="*/ 13 w 13"/>
                  <a:gd name="T7" fmla="*/ 6 h 13"/>
                  <a:gd name="T8" fmla="*/ 13 w 13"/>
                  <a:gd name="T9" fmla="*/ 6 h 13"/>
                  <a:gd name="T10" fmla="*/ 13 w 13"/>
                  <a:gd name="T11" fmla="*/ 0 h 13"/>
                  <a:gd name="T12" fmla="*/ 7 w 13"/>
                  <a:gd name="T13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7" y="6"/>
                    </a:moveTo>
                    <a:lnTo>
                      <a:pt x="0" y="6"/>
                    </a:lnTo>
                    <a:lnTo>
                      <a:pt x="7" y="13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0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501" name="Freeform 500"/>
              <p:cNvSpPr>
                <a:spLocks/>
              </p:cNvSpPr>
              <p:nvPr/>
            </p:nvSpPr>
            <p:spPr bwMode="auto">
              <a:xfrm>
                <a:off x="296864" y="1422401"/>
                <a:ext cx="20638" cy="20638"/>
              </a:xfrm>
              <a:custGeom>
                <a:avLst/>
                <a:gdLst>
                  <a:gd name="T0" fmla="*/ 7 w 13"/>
                  <a:gd name="T1" fmla="*/ 6 h 13"/>
                  <a:gd name="T2" fmla="*/ 0 w 13"/>
                  <a:gd name="T3" fmla="*/ 6 h 13"/>
                  <a:gd name="T4" fmla="*/ 7 w 13"/>
                  <a:gd name="T5" fmla="*/ 13 h 13"/>
                  <a:gd name="T6" fmla="*/ 13 w 13"/>
                  <a:gd name="T7" fmla="*/ 6 h 13"/>
                  <a:gd name="T8" fmla="*/ 13 w 13"/>
                  <a:gd name="T9" fmla="*/ 6 h 13"/>
                  <a:gd name="T10" fmla="*/ 13 w 13"/>
                  <a:gd name="T11" fmla="*/ 0 h 13"/>
                  <a:gd name="T12" fmla="*/ 7 w 13"/>
                  <a:gd name="T13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7" y="6"/>
                    </a:moveTo>
                    <a:lnTo>
                      <a:pt x="0" y="6"/>
                    </a:lnTo>
                    <a:lnTo>
                      <a:pt x="7" y="13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0"/>
                    </a:lnTo>
                    <a:lnTo>
                      <a:pt x="7" y="6"/>
                    </a:ln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502" name="Freeform 501"/>
              <p:cNvSpPr>
                <a:spLocks/>
              </p:cNvSpPr>
              <p:nvPr/>
            </p:nvSpPr>
            <p:spPr bwMode="auto">
              <a:xfrm>
                <a:off x="339726" y="1411289"/>
                <a:ext cx="31750" cy="2063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0 w 3"/>
                  <a:gd name="T5" fmla="*/ 2 h 2"/>
                  <a:gd name="T6" fmla="*/ 0 w 3"/>
                  <a:gd name="T7" fmla="*/ 2 h 2"/>
                  <a:gd name="T8" fmla="*/ 1 w 3"/>
                  <a:gd name="T9" fmla="*/ 2 h 2"/>
                  <a:gd name="T10" fmla="*/ 2 w 3"/>
                  <a:gd name="T11" fmla="*/ 2 h 2"/>
                  <a:gd name="T12" fmla="*/ 3 w 3"/>
                  <a:gd name="T13" fmla="*/ 1 h 2"/>
                  <a:gd name="T14" fmla="*/ 2 w 3"/>
                  <a:gd name="T15" fmla="*/ 0 h 2"/>
                  <a:gd name="T16" fmla="*/ 1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503" name="Freeform 502"/>
              <p:cNvSpPr>
                <a:spLocks/>
              </p:cNvSpPr>
              <p:nvPr/>
            </p:nvSpPr>
            <p:spPr bwMode="auto">
              <a:xfrm>
                <a:off x="5532439" y="2265364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504" name="Freeform 503"/>
              <p:cNvSpPr>
                <a:spLocks/>
              </p:cNvSpPr>
              <p:nvPr/>
            </p:nvSpPr>
            <p:spPr bwMode="auto">
              <a:xfrm>
                <a:off x="6191251" y="3065464"/>
                <a:ext cx="11113" cy="20638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505" name="Freeform 504"/>
              <p:cNvSpPr>
                <a:spLocks/>
              </p:cNvSpPr>
              <p:nvPr/>
            </p:nvSpPr>
            <p:spPr bwMode="auto">
              <a:xfrm>
                <a:off x="5208589" y="1735139"/>
                <a:ext cx="0" cy="1111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506" name="Freeform 531"/>
              <p:cNvSpPr>
                <a:spLocks/>
              </p:cNvSpPr>
              <p:nvPr/>
            </p:nvSpPr>
            <p:spPr bwMode="auto">
              <a:xfrm>
                <a:off x="6762751" y="1930401"/>
                <a:ext cx="22225" cy="2063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1 w 2"/>
                  <a:gd name="T5" fmla="*/ 0 h 2"/>
                  <a:gd name="T6" fmla="*/ 2 w 2"/>
                  <a:gd name="T7" fmla="*/ 0 h 2"/>
                  <a:gd name="T8" fmla="*/ 1 w 2"/>
                  <a:gd name="T9" fmla="*/ 0 h 2"/>
                  <a:gd name="T10" fmla="*/ 2 w 2"/>
                  <a:gd name="T11" fmla="*/ 1 h 2"/>
                  <a:gd name="T12" fmla="*/ 2 w 2"/>
                  <a:gd name="T13" fmla="*/ 1 h 2"/>
                  <a:gd name="T14" fmla="*/ 1 w 2"/>
                  <a:gd name="T15" fmla="*/ 1 h 2"/>
                  <a:gd name="T16" fmla="*/ 0 w 2"/>
                  <a:gd name="T17" fmla="*/ 1 h 2"/>
                  <a:gd name="T18" fmla="*/ 0 w 2"/>
                  <a:gd name="T19" fmla="*/ 0 h 2"/>
                  <a:gd name="T20" fmla="*/ 0 w 2"/>
                  <a:gd name="T2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2" y="1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507" name="Freeform 540"/>
              <p:cNvSpPr>
                <a:spLocks/>
              </p:cNvSpPr>
              <p:nvPr/>
            </p:nvSpPr>
            <p:spPr bwMode="auto">
              <a:xfrm>
                <a:off x="4776789" y="773114"/>
                <a:ext cx="3616325" cy="1027113"/>
              </a:xfrm>
              <a:custGeom>
                <a:avLst/>
                <a:gdLst>
                  <a:gd name="T0" fmla="*/ 266 w 335"/>
                  <a:gd name="T1" fmla="*/ 19 h 95"/>
                  <a:gd name="T2" fmla="*/ 256 w 335"/>
                  <a:gd name="T3" fmla="*/ 18 h 95"/>
                  <a:gd name="T4" fmla="*/ 222 w 335"/>
                  <a:gd name="T5" fmla="*/ 16 h 95"/>
                  <a:gd name="T6" fmla="*/ 204 w 335"/>
                  <a:gd name="T7" fmla="*/ 12 h 95"/>
                  <a:gd name="T8" fmla="*/ 190 w 335"/>
                  <a:gd name="T9" fmla="*/ 14 h 95"/>
                  <a:gd name="T10" fmla="*/ 175 w 335"/>
                  <a:gd name="T11" fmla="*/ 12 h 95"/>
                  <a:gd name="T12" fmla="*/ 163 w 335"/>
                  <a:gd name="T13" fmla="*/ 10 h 95"/>
                  <a:gd name="T14" fmla="*/ 146 w 335"/>
                  <a:gd name="T15" fmla="*/ 10 h 95"/>
                  <a:gd name="T16" fmla="*/ 139 w 335"/>
                  <a:gd name="T17" fmla="*/ 7 h 95"/>
                  <a:gd name="T18" fmla="*/ 125 w 335"/>
                  <a:gd name="T19" fmla="*/ 2 h 95"/>
                  <a:gd name="T20" fmla="*/ 107 w 335"/>
                  <a:gd name="T21" fmla="*/ 4 h 95"/>
                  <a:gd name="T22" fmla="*/ 97 w 335"/>
                  <a:gd name="T23" fmla="*/ 9 h 95"/>
                  <a:gd name="T24" fmla="*/ 97 w 335"/>
                  <a:gd name="T25" fmla="*/ 13 h 95"/>
                  <a:gd name="T26" fmla="*/ 84 w 335"/>
                  <a:gd name="T27" fmla="*/ 14 h 95"/>
                  <a:gd name="T28" fmla="*/ 81 w 335"/>
                  <a:gd name="T29" fmla="*/ 12 h 95"/>
                  <a:gd name="T30" fmla="*/ 83 w 335"/>
                  <a:gd name="T31" fmla="*/ 19 h 95"/>
                  <a:gd name="T32" fmla="*/ 90 w 335"/>
                  <a:gd name="T33" fmla="*/ 21 h 95"/>
                  <a:gd name="T34" fmla="*/ 78 w 335"/>
                  <a:gd name="T35" fmla="*/ 26 h 95"/>
                  <a:gd name="T36" fmla="*/ 80 w 335"/>
                  <a:gd name="T37" fmla="*/ 18 h 95"/>
                  <a:gd name="T38" fmla="*/ 68 w 335"/>
                  <a:gd name="T39" fmla="*/ 14 h 95"/>
                  <a:gd name="T40" fmla="*/ 68 w 335"/>
                  <a:gd name="T41" fmla="*/ 20 h 95"/>
                  <a:gd name="T42" fmla="*/ 52 w 335"/>
                  <a:gd name="T43" fmla="*/ 21 h 95"/>
                  <a:gd name="T44" fmla="*/ 33 w 335"/>
                  <a:gd name="T45" fmla="*/ 25 h 95"/>
                  <a:gd name="T46" fmla="*/ 31 w 335"/>
                  <a:gd name="T47" fmla="*/ 26 h 95"/>
                  <a:gd name="T48" fmla="*/ 15 w 335"/>
                  <a:gd name="T49" fmla="*/ 20 h 95"/>
                  <a:gd name="T50" fmla="*/ 1 w 335"/>
                  <a:gd name="T51" fmla="*/ 22 h 95"/>
                  <a:gd name="T52" fmla="*/ 8 w 335"/>
                  <a:gd name="T53" fmla="*/ 35 h 95"/>
                  <a:gd name="T54" fmla="*/ 7 w 335"/>
                  <a:gd name="T55" fmla="*/ 42 h 95"/>
                  <a:gd name="T56" fmla="*/ 3 w 335"/>
                  <a:gd name="T57" fmla="*/ 53 h 95"/>
                  <a:gd name="T58" fmla="*/ 10 w 335"/>
                  <a:gd name="T59" fmla="*/ 65 h 95"/>
                  <a:gd name="T60" fmla="*/ 25 w 335"/>
                  <a:gd name="T61" fmla="*/ 72 h 95"/>
                  <a:gd name="T62" fmla="*/ 33 w 335"/>
                  <a:gd name="T63" fmla="*/ 80 h 95"/>
                  <a:gd name="T64" fmla="*/ 40 w 335"/>
                  <a:gd name="T65" fmla="*/ 89 h 95"/>
                  <a:gd name="T66" fmla="*/ 59 w 335"/>
                  <a:gd name="T67" fmla="*/ 93 h 95"/>
                  <a:gd name="T68" fmla="*/ 54 w 335"/>
                  <a:gd name="T69" fmla="*/ 74 h 95"/>
                  <a:gd name="T70" fmla="*/ 75 w 335"/>
                  <a:gd name="T71" fmla="*/ 71 h 95"/>
                  <a:gd name="T72" fmla="*/ 83 w 335"/>
                  <a:gd name="T73" fmla="*/ 64 h 95"/>
                  <a:gd name="T74" fmla="*/ 95 w 335"/>
                  <a:gd name="T75" fmla="*/ 58 h 95"/>
                  <a:gd name="T76" fmla="*/ 112 w 335"/>
                  <a:gd name="T77" fmla="*/ 63 h 95"/>
                  <a:gd name="T78" fmla="*/ 127 w 335"/>
                  <a:gd name="T79" fmla="*/ 70 h 95"/>
                  <a:gd name="T80" fmla="*/ 141 w 335"/>
                  <a:gd name="T81" fmla="*/ 71 h 95"/>
                  <a:gd name="T82" fmla="*/ 158 w 335"/>
                  <a:gd name="T83" fmla="*/ 70 h 95"/>
                  <a:gd name="T84" fmla="*/ 166 w 335"/>
                  <a:gd name="T85" fmla="*/ 66 h 95"/>
                  <a:gd name="T86" fmla="*/ 189 w 335"/>
                  <a:gd name="T87" fmla="*/ 72 h 95"/>
                  <a:gd name="T88" fmla="*/ 209 w 335"/>
                  <a:gd name="T89" fmla="*/ 69 h 95"/>
                  <a:gd name="T90" fmla="*/ 217 w 335"/>
                  <a:gd name="T91" fmla="*/ 62 h 95"/>
                  <a:gd name="T92" fmla="*/ 235 w 335"/>
                  <a:gd name="T93" fmla="*/ 73 h 95"/>
                  <a:gd name="T94" fmla="*/ 249 w 335"/>
                  <a:gd name="T95" fmla="*/ 81 h 95"/>
                  <a:gd name="T96" fmla="*/ 257 w 335"/>
                  <a:gd name="T97" fmla="*/ 90 h 95"/>
                  <a:gd name="T98" fmla="*/ 255 w 335"/>
                  <a:gd name="T99" fmla="*/ 68 h 95"/>
                  <a:gd name="T100" fmla="*/ 243 w 335"/>
                  <a:gd name="T101" fmla="*/ 59 h 95"/>
                  <a:gd name="T102" fmla="*/ 237 w 335"/>
                  <a:gd name="T103" fmla="*/ 52 h 95"/>
                  <a:gd name="T104" fmla="*/ 248 w 335"/>
                  <a:gd name="T105" fmla="*/ 46 h 95"/>
                  <a:gd name="T106" fmla="*/ 263 w 335"/>
                  <a:gd name="T107" fmla="*/ 46 h 95"/>
                  <a:gd name="T108" fmla="*/ 267 w 335"/>
                  <a:gd name="T109" fmla="*/ 39 h 95"/>
                  <a:gd name="T110" fmla="*/ 274 w 335"/>
                  <a:gd name="T111" fmla="*/ 38 h 95"/>
                  <a:gd name="T112" fmla="*/ 275 w 335"/>
                  <a:gd name="T113" fmla="*/ 54 h 95"/>
                  <a:gd name="T114" fmla="*/ 291 w 335"/>
                  <a:gd name="T115" fmla="*/ 61 h 95"/>
                  <a:gd name="T116" fmla="*/ 287 w 335"/>
                  <a:gd name="T117" fmla="*/ 51 h 95"/>
                  <a:gd name="T118" fmla="*/ 285 w 335"/>
                  <a:gd name="T119" fmla="*/ 44 h 95"/>
                  <a:gd name="T120" fmla="*/ 296 w 335"/>
                  <a:gd name="T121" fmla="*/ 39 h 95"/>
                  <a:gd name="T122" fmla="*/ 309 w 335"/>
                  <a:gd name="T123" fmla="*/ 36 h 95"/>
                  <a:gd name="T124" fmla="*/ 327 w 335"/>
                  <a:gd name="T125" fmla="*/ 37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5" h="95">
                    <a:moveTo>
                      <a:pt x="335" y="34"/>
                    </a:moveTo>
                    <a:cubicBezTo>
                      <a:pt x="335" y="34"/>
                      <a:pt x="334" y="34"/>
                      <a:pt x="334" y="33"/>
                    </a:cubicBezTo>
                    <a:cubicBezTo>
                      <a:pt x="332" y="33"/>
                      <a:pt x="332" y="33"/>
                      <a:pt x="331" y="32"/>
                    </a:cubicBezTo>
                    <a:cubicBezTo>
                      <a:pt x="330" y="32"/>
                      <a:pt x="330" y="31"/>
                      <a:pt x="329" y="31"/>
                    </a:cubicBezTo>
                    <a:cubicBezTo>
                      <a:pt x="328" y="31"/>
                      <a:pt x="328" y="31"/>
                      <a:pt x="327" y="31"/>
                    </a:cubicBezTo>
                    <a:cubicBezTo>
                      <a:pt x="326" y="31"/>
                      <a:pt x="326" y="31"/>
                      <a:pt x="325" y="31"/>
                    </a:cubicBezTo>
                    <a:cubicBezTo>
                      <a:pt x="324" y="31"/>
                      <a:pt x="324" y="31"/>
                      <a:pt x="323" y="31"/>
                    </a:cubicBezTo>
                    <a:cubicBezTo>
                      <a:pt x="323" y="30"/>
                      <a:pt x="323" y="30"/>
                      <a:pt x="322" y="30"/>
                    </a:cubicBezTo>
                    <a:cubicBezTo>
                      <a:pt x="321" y="29"/>
                      <a:pt x="321" y="29"/>
                      <a:pt x="320" y="28"/>
                    </a:cubicBezTo>
                    <a:cubicBezTo>
                      <a:pt x="319" y="27"/>
                      <a:pt x="310" y="21"/>
                      <a:pt x="309" y="20"/>
                    </a:cubicBezTo>
                    <a:cubicBezTo>
                      <a:pt x="308" y="20"/>
                      <a:pt x="297" y="20"/>
                      <a:pt x="296" y="19"/>
                    </a:cubicBezTo>
                    <a:cubicBezTo>
                      <a:pt x="296" y="19"/>
                      <a:pt x="278" y="20"/>
                      <a:pt x="277" y="19"/>
                    </a:cubicBezTo>
                    <a:cubicBezTo>
                      <a:pt x="277" y="19"/>
                      <a:pt x="277" y="19"/>
                      <a:pt x="277" y="19"/>
                    </a:cubicBezTo>
                    <a:cubicBezTo>
                      <a:pt x="276" y="20"/>
                      <a:pt x="275" y="20"/>
                      <a:pt x="274" y="20"/>
                    </a:cubicBezTo>
                    <a:cubicBezTo>
                      <a:pt x="273" y="20"/>
                      <a:pt x="273" y="20"/>
                      <a:pt x="271" y="19"/>
                    </a:cubicBezTo>
                    <a:cubicBezTo>
                      <a:pt x="271" y="19"/>
                      <a:pt x="271" y="19"/>
                      <a:pt x="270" y="18"/>
                    </a:cubicBezTo>
                    <a:cubicBezTo>
                      <a:pt x="270" y="18"/>
                      <a:pt x="269" y="18"/>
                      <a:pt x="269" y="18"/>
                    </a:cubicBezTo>
                    <a:cubicBezTo>
                      <a:pt x="268" y="19"/>
                      <a:pt x="267" y="19"/>
                      <a:pt x="266" y="19"/>
                    </a:cubicBezTo>
                    <a:cubicBezTo>
                      <a:pt x="266" y="19"/>
                      <a:pt x="265" y="19"/>
                      <a:pt x="264" y="19"/>
                    </a:cubicBezTo>
                    <a:cubicBezTo>
                      <a:pt x="264" y="19"/>
                      <a:pt x="263" y="19"/>
                      <a:pt x="262" y="18"/>
                    </a:cubicBezTo>
                    <a:cubicBezTo>
                      <a:pt x="261" y="18"/>
                      <a:pt x="261" y="18"/>
                      <a:pt x="260" y="18"/>
                    </a:cubicBezTo>
                    <a:cubicBezTo>
                      <a:pt x="259" y="18"/>
                      <a:pt x="259" y="18"/>
                      <a:pt x="259" y="18"/>
                    </a:cubicBezTo>
                    <a:cubicBezTo>
                      <a:pt x="259" y="19"/>
                      <a:pt x="259" y="19"/>
                      <a:pt x="259" y="19"/>
                    </a:cubicBezTo>
                    <a:cubicBezTo>
                      <a:pt x="260" y="19"/>
                      <a:pt x="260" y="19"/>
                      <a:pt x="260" y="20"/>
                    </a:cubicBezTo>
                    <a:cubicBezTo>
                      <a:pt x="261" y="20"/>
                      <a:pt x="261" y="19"/>
                      <a:pt x="262" y="20"/>
                    </a:cubicBezTo>
                    <a:cubicBezTo>
                      <a:pt x="262" y="20"/>
                      <a:pt x="263" y="20"/>
                      <a:pt x="263" y="20"/>
                    </a:cubicBezTo>
                    <a:cubicBezTo>
                      <a:pt x="263" y="20"/>
                      <a:pt x="263" y="21"/>
                      <a:pt x="263" y="21"/>
                    </a:cubicBezTo>
                    <a:cubicBezTo>
                      <a:pt x="263" y="22"/>
                      <a:pt x="262" y="21"/>
                      <a:pt x="262" y="21"/>
                    </a:cubicBezTo>
                    <a:cubicBezTo>
                      <a:pt x="261" y="21"/>
                      <a:pt x="261" y="21"/>
                      <a:pt x="260" y="20"/>
                    </a:cubicBezTo>
                    <a:cubicBezTo>
                      <a:pt x="260" y="20"/>
                      <a:pt x="259" y="21"/>
                      <a:pt x="259" y="20"/>
                    </a:cubicBezTo>
                    <a:cubicBezTo>
                      <a:pt x="258" y="20"/>
                      <a:pt x="257" y="20"/>
                      <a:pt x="257" y="19"/>
                    </a:cubicBezTo>
                    <a:cubicBezTo>
                      <a:pt x="256" y="19"/>
                      <a:pt x="256" y="19"/>
                      <a:pt x="256" y="19"/>
                    </a:cubicBezTo>
                    <a:cubicBezTo>
                      <a:pt x="256" y="19"/>
                      <a:pt x="257" y="18"/>
                      <a:pt x="257" y="18"/>
                    </a:cubicBezTo>
                    <a:cubicBezTo>
                      <a:pt x="257" y="18"/>
                      <a:pt x="256" y="18"/>
                      <a:pt x="256" y="18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55" y="18"/>
                      <a:pt x="255" y="19"/>
                      <a:pt x="255" y="19"/>
                    </a:cubicBezTo>
                    <a:cubicBezTo>
                      <a:pt x="255" y="19"/>
                      <a:pt x="254" y="19"/>
                      <a:pt x="254" y="19"/>
                    </a:cubicBezTo>
                    <a:cubicBezTo>
                      <a:pt x="253" y="20"/>
                      <a:pt x="252" y="19"/>
                      <a:pt x="251" y="19"/>
                    </a:cubicBezTo>
                    <a:cubicBezTo>
                      <a:pt x="250" y="19"/>
                      <a:pt x="249" y="19"/>
                      <a:pt x="248" y="19"/>
                    </a:cubicBezTo>
                    <a:cubicBezTo>
                      <a:pt x="247" y="19"/>
                      <a:pt x="246" y="18"/>
                      <a:pt x="246" y="19"/>
                    </a:cubicBezTo>
                    <a:cubicBezTo>
                      <a:pt x="245" y="19"/>
                      <a:pt x="245" y="19"/>
                      <a:pt x="244" y="19"/>
                    </a:cubicBezTo>
                    <a:cubicBezTo>
                      <a:pt x="244" y="19"/>
                      <a:pt x="243" y="19"/>
                      <a:pt x="242" y="19"/>
                    </a:cubicBezTo>
                    <a:cubicBezTo>
                      <a:pt x="241" y="19"/>
                      <a:pt x="241" y="19"/>
                      <a:pt x="240" y="19"/>
                    </a:cubicBezTo>
                    <a:cubicBezTo>
                      <a:pt x="240" y="18"/>
                      <a:pt x="240" y="18"/>
                      <a:pt x="240" y="18"/>
                    </a:cubicBezTo>
                    <a:cubicBezTo>
                      <a:pt x="240" y="18"/>
                      <a:pt x="240" y="18"/>
                      <a:pt x="240" y="18"/>
                    </a:cubicBezTo>
                    <a:cubicBezTo>
                      <a:pt x="239" y="17"/>
                      <a:pt x="239" y="17"/>
                      <a:pt x="238" y="17"/>
                    </a:cubicBezTo>
                    <a:cubicBezTo>
                      <a:pt x="237" y="16"/>
                      <a:pt x="237" y="17"/>
                      <a:pt x="236" y="16"/>
                    </a:cubicBezTo>
                    <a:cubicBezTo>
                      <a:pt x="235" y="16"/>
                      <a:pt x="235" y="16"/>
                      <a:pt x="234" y="16"/>
                    </a:cubicBezTo>
                    <a:cubicBezTo>
                      <a:pt x="233" y="16"/>
                      <a:pt x="233" y="16"/>
                      <a:pt x="232" y="15"/>
                    </a:cubicBezTo>
                    <a:cubicBezTo>
                      <a:pt x="231" y="15"/>
                      <a:pt x="230" y="15"/>
                      <a:pt x="229" y="15"/>
                    </a:cubicBezTo>
                    <a:cubicBezTo>
                      <a:pt x="228" y="15"/>
                      <a:pt x="227" y="15"/>
                      <a:pt x="226" y="15"/>
                    </a:cubicBezTo>
                    <a:cubicBezTo>
                      <a:pt x="225" y="15"/>
                      <a:pt x="225" y="16"/>
                      <a:pt x="224" y="16"/>
                    </a:cubicBezTo>
                    <a:cubicBezTo>
                      <a:pt x="223" y="16"/>
                      <a:pt x="223" y="16"/>
                      <a:pt x="222" y="16"/>
                    </a:cubicBezTo>
                    <a:cubicBezTo>
                      <a:pt x="221" y="16"/>
                      <a:pt x="221" y="15"/>
                      <a:pt x="220" y="15"/>
                    </a:cubicBezTo>
                    <a:cubicBezTo>
                      <a:pt x="220" y="15"/>
                      <a:pt x="220" y="15"/>
                      <a:pt x="220" y="15"/>
                    </a:cubicBezTo>
                    <a:cubicBezTo>
                      <a:pt x="219" y="15"/>
                      <a:pt x="219" y="15"/>
                      <a:pt x="218" y="15"/>
                    </a:cubicBezTo>
                    <a:cubicBezTo>
                      <a:pt x="218" y="15"/>
                      <a:pt x="218" y="15"/>
                      <a:pt x="217" y="15"/>
                    </a:cubicBezTo>
                    <a:cubicBezTo>
                      <a:pt x="217" y="15"/>
                      <a:pt x="217" y="14"/>
                      <a:pt x="216" y="14"/>
                    </a:cubicBezTo>
                    <a:cubicBezTo>
                      <a:pt x="216" y="14"/>
                      <a:pt x="215" y="14"/>
                      <a:pt x="215" y="14"/>
                    </a:cubicBezTo>
                    <a:cubicBezTo>
                      <a:pt x="214" y="14"/>
                      <a:pt x="214" y="14"/>
                      <a:pt x="214" y="14"/>
                    </a:cubicBezTo>
                    <a:cubicBezTo>
                      <a:pt x="214" y="14"/>
                      <a:pt x="214" y="14"/>
                      <a:pt x="214" y="13"/>
                    </a:cubicBezTo>
                    <a:cubicBezTo>
                      <a:pt x="214" y="13"/>
                      <a:pt x="213" y="13"/>
                      <a:pt x="213" y="13"/>
                    </a:cubicBezTo>
                    <a:cubicBezTo>
                      <a:pt x="212" y="13"/>
                      <a:pt x="212" y="13"/>
                      <a:pt x="212" y="13"/>
                    </a:cubicBezTo>
                    <a:cubicBezTo>
                      <a:pt x="211" y="13"/>
                      <a:pt x="210" y="12"/>
                      <a:pt x="209" y="13"/>
                    </a:cubicBezTo>
                    <a:cubicBezTo>
                      <a:pt x="209" y="13"/>
                      <a:pt x="209" y="13"/>
                      <a:pt x="209" y="14"/>
                    </a:cubicBezTo>
                    <a:cubicBezTo>
                      <a:pt x="209" y="14"/>
                      <a:pt x="208" y="14"/>
                      <a:pt x="208" y="14"/>
                    </a:cubicBezTo>
                    <a:cubicBezTo>
                      <a:pt x="208" y="14"/>
                      <a:pt x="208" y="13"/>
                      <a:pt x="208" y="13"/>
                    </a:cubicBezTo>
                    <a:cubicBezTo>
                      <a:pt x="208" y="12"/>
                      <a:pt x="208" y="12"/>
                      <a:pt x="208" y="12"/>
                    </a:cubicBezTo>
                    <a:cubicBezTo>
                      <a:pt x="208" y="12"/>
                      <a:pt x="208" y="12"/>
                      <a:pt x="208" y="12"/>
                    </a:cubicBezTo>
                    <a:cubicBezTo>
                      <a:pt x="207" y="12"/>
                      <a:pt x="207" y="12"/>
                      <a:pt x="206" y="12"/>
                    </a:cubicBezTo>
                    <a:cubicBezTo>
                      <a:pt x="205" y="12"/>
                      <a:pt x="205" y="12"/>
                      <a:pt x="204" y="12"/>
                    </a:cubicBezTo>
                    <a:cubicBezTo>
                      <a:pt x="203" y="12"/>
                      <a:pt x="203" y="12"/>
                      <a:pt x="202" y="12"/>
                    </a:cubicBezTo>
                    <a:cubicBezTo>
                      <a:pt x="201" y="12"/>
                      <a:pt x="200" y="12"/>
                      <a:pt x="199" y="12"/>
                    </a:cubicBezTo>
                    <a:cubicBezTo>
                      <a:pt x="198" y="11"/>
                      <a:pt x="198" y="11"/>
                      <a:pt x="197" y="11"/>
                    </a:cubicBezTo>
                    <a:cubicBezTo>
                      <a:pt x="197" y="11"/>
                      <a:pt x="196" y="11"/>
                      <a:pt x="196" y="11"/>
                    </a:cubicBezTo>
                    <a:cubicBezTo>
                      <a:pt x="196" y="11"/>
                      <a:pt x="196" y="12"/>
                      <a:pt x="196" y="12"/>
                    </a:cubicBezTo>
                    <a:cubicBezTo>
                      <a:pt x="196" y="12"/>
                      <a:pt x="195" y="12"/>
                      <a:pt x="195" y="12"/>
                    </a:cubicBezTo>
                    <a:cubicBezTo>
                      <a:pt x="195" y="12"/>
                      <a:pt x="195" y="12"/>
                      <a:pt x="195" y="12"/>
                    </a:cubicBezTo>
                    <a:cubicBezTo>
                      <a:pt x="194" y="12"/>
                      <a:pt x="194" y="13"/>
                      <a:pt x="195" y="13"/>
                    </a:cubicBezTo>
                    <a:cubicBezTo>
                      <a:pt x="195" y="13"/>
                      <a:pt x="195" y="13"/>
                      <a:pt x="195" y="13"/>
                    </a:cubicBezTo>
                    <a:cubicBezTo>
                      <a:pt x="196" y="13"/>
                      <a:pt x="196" y="13"/>
                      <a:pt x="197" y="13"/>
                    </a:cubicBezTo>
                    <a:cubicBezTo>
                      <a:pt x="197" y="14"/>
                      <a:pt x="197" y="14"/>
                      <a:pt x="197" y="14"/>
                    </a:cubicBezTo>
                    <a:cubicBezTo>
                      <a:pt x="197" y="14"/>
                      <a:pt x="197" y="14"/>
                      <a:pt x="198" y="14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196" y="15"/>
                      <a:pt x="196" y="14"/>
                      <a:pt x="196" y="14"/>
                    </a:cubicBezTo>
                    <a:cubicBezTo>
                      <a:pt x="195" y="14"/>
                      <a:pt x="195" y="15"/>
                      <a:pt x="194" y="15"/>
                    </a:cubicBezTo>
                    <a:cubicBezTo>
                      <a:pt x="194" y="15"/>
                      <a:pt x="194" y="14"/>
                      <a:pt x="193" y="14"/>
                    </a:cubicBezTo>
                    <a:cubicBezTo>
                      <a:pt x="192" y="14"/>
                      <a:pt x="192" y="14"/>
                      <a:pt x="191" y="14"/>
                    </a:cubicBezTo>
                    <a:cubicBezTo>
                      <a:pt x="191" y="14"/>
                      <a:pt x="190" y="14"/>
                      <a:pt x="190" y="14"/>
                    </a:cubicBezTo>
                    <a:cubicBezTo>
                      <a:pt x="189" y="15"/>
                      <a:pt x="189" y="15"/>
                      <a:pt x="188" y="15"/>
                    </a:cubicBezTo>
                    <a:cubicBezTo>
                      <a:pt x="188" y="15"/>
                      <a:pt x="187" y="15"/>
                      <a:pt x="187" y="15"/>
                    </a:cubicBezTo>
                    <a:cubicBezTo>
                      <a:pt x="186" y="14"/>
                      <a:pt x="186" y="14"/>
                      <a:pt x="185" y="14"/>
                    </a:cubicBezTo>
                    <a:cubicBezTo>
                      <a:pt x="185" y="14"/>
                      <a:pt x="185" y="13"/>
                      <a:pt x="184" y="14"/>
                    </a:cubicBezTo>
                    <a:cubicBezTo>
                      <a:pt x="184" y="14"/>
                      <a:pt x="184" y="14"/>
                      <a:pt x="184" y="14"/>
                    </a:cubicBezTo>
                    <a:cubicBezTo>
                      <a:pt x="185" y="15"/>
                      <a:pt x="185" y="15"/>
                      <a:pt x="185" y="15"/>
                    </a:cubicBezTo>
                    <a:cubicBezTo>
                      <a:pt x="185" y="15"/>
                      <a:pt x="185" y="15"/>
                      <a:pt x="185" y="15"/>
                    </a:cubicBezTo>
                    <a:cubicBezTo>
                      <a:pt x="185" y="15"/>
                      <a:pt x="185" y="16"/>
                      <a:pt x="184" y="16"/>
                    </a:cubicBezTo>
                    <a:cubicBezTo>
                      <a:pt x="184" y="16"/>
                      <a:pt x="184" y="16"/>
                      <a:pt x="184" y="16"/>
                    </a:cubicBezTo>
                    <a:cubicBezTo>
                      <a:pt x="183" y="16"/>
                      <a:pt x="183" y="16"/>
                      <a:pt x="183" y="15"/>
                    </a:cubicBezTo>
                    <a:cubicBezTo>
                      <a:pt x="182" y="15"/>
                      <a:pt x="181" y="16"/>
                      <a:pt x="180" y="15"/>
                    </a:cubicBezTo>
                    <a:cubicBezTo>
                      <a:pt x="180" y="15"/>
                      <a:pt x="180" y="15"/>
                      <a:pt x="180" y="15"/>
                    </a:cubicBezTo>
                    <a:cubicBezTo>
                      <a:pt x="180" y="15"/>
                      <a:pt x="180" y="15"/>
                      <a:pt x="180" y="14"/>
                    </a:cubicBezTo>
                    <a:cubicBezTo>
                      <a:pt x="179" y="14"/>
                      <a:pt x="179" y="14"/>
                      <a:pt x="179" y="14"/>
                    </a:cubicBezTo>
                    <a:cubicBezTo>
                      <a:pt x="178" y="14"/>
                      <a:pt x="178" y="14"/>
                      <a:pt x="177" y="14"/>
                    </a:cubicBezTo>
                    <a:cubicBezTo>
                      <a:pt x="177" y="13"/>
                      <a:pt x="177" y="13"/>
                      <a:pt x="176" y="13"/>
                    </a:cubicBezTo>
                    <a:cubicBezTo>
                      <a:pt x="176" y="13"/>
                      <a:pt x="176" y="13"/>
                      <a:pt x="175" y="13"/>
                    </a:cubicBezTo>
                    <a:cubicBezTo>
                      <a:pt x="175" y="13"/>
                      <a:pt x="175" y="13"/>
                      <a:pt x="175" y="12"/>
                    </a:cubicBezTo>
                    <a:cubicBezTo>
                      <a:pt x="174" y="12"/>
                      <a:pt x="174" y="12"/>
                      <a:pt x="173" y="12"/>
                    </a:cubicBezTo>
                    <a:cubicBezTo>
                      <a:pt x="173" y="13"/>
                      <a:pt x="173" y="13"/>
                      <a:pt x="172" y="13"/>
                    </a:cubicBezTo>
                    <a:cubicBezTo>
                      <a:pt x="172" y="13"/>
                      <a:pt x="172" y="12"/>
                      <a:pt x="172" y="12"/>
                    </a:cubicBezTo>
                    <a:cubicBezTo>
                      <a:pt x="172" y="12"/>
                      <a:pt x="172" y="12"/>
                      <a:pt x="172" y="12"/>
                    </a:cubicBezTo>
                    <a:cubicBezTo>
                      <a:pt x="172" y="12"/>
                      <a:pt x="172" y="12"/>
                      <a:pt x="173" y="11"/>
                    </a:cubicBezTo>
                    <a:cubicBezTo>
                      <a:pt x="173" y="11"/>
                      <a:pt x="173" y="11"/>
                      <a:pt x="174" y="11"/>
                    </a:cubicBezTo>
                    <a:cubicBezTo>
                      <a:pt x="174" y="11"/>
                      <a:pt x="174" y="11"/>
                      <a:pt x="174" y="10"/>
                    </a:cubicBezTo>
                    <a:cubicBezTo>
                      <a:pt x="174" y="10"/>
                      <a:pt x="173" y="10"/>
                      <a:pt x="173" y="10"/>
                    </a:cubicBezTo>
                    <a:cubicBezTo>
                      <a:pt x="173" y="10"/>
                      <a:pt x="172" y="10"/>
                      <a:pt x="172" y="10"/>
                    </a:cubicBezTo>
                    <a:cubicBezTo>
                      <a:pt x="172" y="10"/>
                      <a:pt x="172" y="10"/>
                      <a:pt x="171" y="10"/>
                    </a:cubicBezTo>
                    <a:cubicBezTo>
                      <a:pt x="171" y="10"/>
                      <a:pt x="171" y="10"/>
                      <a:pt x="171" y="10"/>
                    </a:cubicBezTo>
                    <a:cubicBezTo>
                      <a:pt x="170" y="10"/>
                      <a:pt x="170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8" y="10"/>
                      <a:pt x="168" y="10"/>
                      <a:pt x="168" y="10"/>
                    </a:cubicBezTo>
                    <a:cubicBezTo>
                      <a:pt x="167" y="10"/>
                      <a:pt x="167" y="10"/>
                      <a:pt x="166" y="10"/>
                    </a:cubicBezTo>
                    <a:cubicBezTo>
                      <a:pt x="165" y="10"/>
                      <a:pt x="165" y="9"/>
                      <a:pt x="165" y="9"/>
                    </a:cubicBezTo>
                    <a:cubicBezTo>
                      <a:pt x="164" y="9"/>
                      <a:pt x="164" y="9"/>
                      <a:pt x="163" y="9"/>
                    </a:cubicBezTo>
                    <a:cubicBezTo>
                      <a:pt x="163" y="9"/>
                      <a:pt x="163" y="10"/>
                      <a:pt x="163" y="10"/>
                    </a:cubicBezTo>
                    <a:cubicBezTo>
                      <a:pt x="165" y="11"/>
                      <a:pt x="165" y="11"/>
                      <a:pt x="165" y="11"/>
                    </a:cubicBezTo>
                    <a:cubicBezTo>
                      <a:pt x="165" y="11"/>
                      <a:pt x="165" y="11"/>
                      <a:pt x="166" y="11"/>
                    </a:cubicBezTo>
                    <a:cubicBezTo>
                      <a:pt x="166" y="11"/>
                      <a:pt x="166" y="11"/>
                      <a:pt x="166" y="12"/>
                    </a:cubicBezTo>
                    <a:cubicBezTo>
                      <a:pt x="166" y="12"/>
                      <a:pt x="166" y="11"/>
                      <a:pt x="165" y="11"/>
                    </a:cubicBezTo>
                    <a:cubicBezTo>
                      <a:pt x="165" y="11"/>
                      <a:pt x="165" y="11"/>
                      <a:pt x="164" y="11"/>
                    </a:cubicBezTo>
                    <a:cubicBezTo>
                      <a:pt x="163" y="11"/>
                      <a:pt x="163" y="11"/>
                      <a:pt x="162" y="11"/>
                    </a:cubicBezTo>
                    <a:cubicBezTo>
                      <a:pt x="162" y="11"/>
                      <a:pt x="162" y="11"/>
                      <a:pt x="161" y="11"/>
                    </a:cubicBezTo>
                    <a:cubicBezTo>
                      <a:pt x="161" y="11"/>
                      <a:pt x="160" y="11"/>
                      <a:pt x="160" y="11"/>
                    </a:cubicBezTo>
                    <a:cubicBezTo>
                      <a:pt x="159" y="11"/>
                      <a:pt x="159" y="11"/>
                      <a:pt x="158" y="11"/>
                    </a:cubicBezTo>
                    <a:cubicBezTo>
                      <a:pt x="158" y="11"/>
                      <a:pt x="157" y="11"/>
                      <a:pt x="156" y="11"/>
                    </a:cubicBezTo>
                    <a:cubicBezTo>
                      <a:pt x="156" y="11"/>
                      <a:pt x="156" y="11"/>
                      <a:pt x="156" y="10"/>
                    </a:cubicBezTo>
                    <a:cubicBezTo>
                      <a:pt x="156" y="10"/>
                      <a:pt x="155" y="10"/>
                      <a:pt x="155" y="10"/>
                    </a:cubicBezTo>
                    <a:cubicBezTo>
                      <a:pt x="155" y="10"/>
                      <a:pt x="155" y="10"/>
                      <a:pt x="154" y="10"/>
                    </a:cubicBezTo>
                    <a:cubicBezTo>
                      <a:pt x="154" y="9"/>
                      <a:pt x="153" y="9"/>
                      <a:pt x="152" y="9"/>
                    </a:cubicBezTo>
                    <a:cubicBezTo>
                      <a:pt x="151" y="9"/>
                      <a:pt x="151" y="9"/>
                      <a:pt x="150" y="9"/>
                    </a:cubicBezTo>
                    <a:cubicBezTo>
                      <a:pt x="149" y="9"/>
                      <a:pt x="148" y="9"/>
                      <a:pt x="148" y="9"/>
                    </a:cubicBezTo>
                    <a:cubicBezTo>
                      <a:pt x="147" y="9"/>
                      <a:pt x="147" y="9"/>
                      <a:pt x="146" y="9"/>
                    </a:cubicBezTo>
                    <a:cubicBezTo>
                      <a:pt x="146" y="10"/>
                      <a:pt x="146" y="10"/>
                      <a:pt x="146" y="10"/>
                    </a:cubicBezTo>
                    <a:cubicBezTo>
                      <a:pt x="145" y="10"/>
                      <a:pt x="145" y="9"/>
                      <a:pt x="145" y="9"/>
                    </a:cubicBezTo>
                    <a:cubicBezTo>
                      <a:pt x="144" y="9"/>
                      <a:pt x="144" y="8"/>
                      <a:pt x="143" y="9"/>
                    </a:cubicBezTo>
                    <a:cubicBezTo>
                      <a:pt x="143" y="9"/>
                      <a:pt x="143" y="9"/>
                      <a:pt x="143" y="9"/>
                    </a:cubicBezTo>
                    <a:cubicBezTo>
                      <a:pt x="142" y="10"/>
                      <a:pt x="142" y="9"/>
                      <a:pt x="142" y="9"/>
                    </a:cubicBezTo>
                    <a:cubicBezTo>
                      <a:pt x="141" y="9"/>
                      <a:pt x="141" y="9"/>
                      <a:pt x="140" y="8"/>
                    </a:cubicBezTo>
                    <a:cubicBezTo>
                      <a:pt x="140" y="8"/>
                      <a:pt x="140" y="8"/>
                      <a:pt x="139" y="9"/>
                    </a:cubicBezTo>
                    <a:cubicBezTo>
                      <a:pt x="139" y="9"/>
                      <a:pt x="138" y="9"/>
                      <a:pt x="138" y="9"/>
                    </a:cubicBezTo>
                    <a:cubicBezTo>
                      <a:pt x="138" y="9"/>
                      <a:pt x="138" y="9"/>
                      <a:pt x="138" y="9"/>
                    </a:cubicBezTo>
                    <a:cubicBezTo>
                      <a:pt x="138" y="10"/>
                      <a:pt x="139" y="9"/>
                      <a:pt x="139" y="10"/>
                    </a:cubicBezTo>
                    <a:cubicBezTo>
                      <a:pt x="139" y="10"/>
                      <a:pt x="138" y="10"/>
                      <a:pt x="138" y="10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6" y="10"/>
                      <a:pt x="136" y="11"/>
                      <a:pt x="135" y="11"/>
                    </a:cubicBezTo>
                    <a:cubicBezTo>
                      <a:pt x="135" y="11"/>
                      <a:pt x="135" y="11"/>
                      <a:pt x="135" y="11"/>
                    </a:cubicBezTo>
                    <a:cubicBezTo>
                      <a:pt x="134" y="10"/>
                      <a:pt x="134" y="10"/>
                      <a:pt x="135" y="10"/>
                    </a:cubicBezTo>
                    <a:cubicBezTo>
                      <a:pt x="135" y="9"/>
                      <a:pt x="136" y="9"/>
                      <a:pt x="136" y="9"/>
                    </a:cubicBezTo>
                    <a:cubicBezTo>
                      <a:pt x="136" y="9"/>
                      <a:pt x="136" y="9"/>
                      <a:pt x="137" y="8"/>
                    </a:cubicBezTo>
                    <a:cubicBezTo>
                      <a:pt x="137" y="8"/>
                      <a:pt x="137" y="8"/>
                      <a:pt x="138" y="8"/>
                    </a:cubicBezTo>
                    <a:cubicBezTo>
                      <a:pt x="138" y="7"/>
                      <a:pt x="139" y="7"/>
                      <a:pt x="139" y="7"/>
                    </a:cubicBezTo>
                    <a:cubicBezTo>
                      <a:pt x="139" y="7"/>
                      <a:pt x="139" y="7"/>
                      <a:pt x="139" y="7"/>
                    </a:cubicBezTo>
                    <a:cubicBezTo>
                      <a:pt x="140" y="7"/>
                      <a:pt x="140" y="7"/>
                      <a:pt x="140" y="7"/>
                    </a:cubicBezTo>
                    <a:cubicBezTo>
                      <a:pt x="140" y="7"/>
                      <a:pt x="140" y="6"/>
                      <a:pt x="140" y="6"/>
                    </a:cubicBezTo>
                    <a:cubicBezTo>
                      <a:pt x="141" y="6"/>
                      <a:pt x="141" y="6"/>
                      <a:pt x="141" y="6"/>
                    </a:cubicBezTo>
                    <a:cubicBezTo>
                      <a:pt x="141" y="5"/>
                      <a:pt x="140" y="5"/>
                      <a:pt x="140" y="5"/>
                    </a:cubicBezTo>
                    <a:cubicBezTo>
                      <a:pt x="140" y="5"/>
                      <a:pt x="140" y="4"/>
                      <a:pt x="140" y="4"/>
                    </a:cubicBezTo>
                    <a:cubicBezTo>
                      <a:pt x="139" y="4"/>
                      <a:pt x="139" y="4"/>
                      <a:pt x="139" y="4"/>
                    </a:cubicBezTo>
                    <a:cubicBezTo>
                      <a:pt x="138" y="4"/>
                      <a:pt x="138" y="4"/>
                      <a:pt x="138" y="4"/>
                    </a:cubicBezTo>
                    <a:cubicBezTo>
                      <a:pt x="137" y="4"/>
                      <a:pt x="137" y="4"/>
                      <a:pt x="136" y="3"/>
                    </a:cubicBezTo>
                    <a:cubicBezTo>
                      <a:pt x="136" y="3"/>
                      <a:pt x="136" y="3"/>
                      <a:pt x="135" y="3"/>
                    </a:cubicBezTo>
                    <a:cubicBezTo>
                      <a:pt x="135" y="3"/>
                      <a:pt x="134" y="3"/>
                      <a:pt x="134" y="3"/>
                    </a:cubicBezTo>
                    <a:cubicBezTo>
                      <a:pt x="133" y="3"/>
                      <a:pt x="133" y="3"/>
                      <a:pt x="133" y="3"/>
                    </a:cubicBezTo>
                    <a:cubicBezTo>
                      <a:pt x="132" y="2"/>
                      <a:pt x="132" y="2"/>
                      <a:pt x="131" y="2"/>
                    </a:cubicBezTo>
                    <a:cubicBezTo>
                      <a:pt x="131" y="2"/>
                      <a:pt x="130" y="3"/>
                      <a:pt x="130" y="3"/>
                    </a:cubicBezTo>
                    <a:cubicBezTo>
                      <a:pt x="129" y="3"/>
                      <a:pt x="129" y="3"/>
                      <a:pt x="128" y="3"/>
                    </a:cubicBezTo>
                    <a:cubicBezTo>
                      <a:pt x="127" y="3"/>
                      <a:pt x="126" y="4"/>
                      <a:pt x="126" y="3"/>
                    </a:cubicBezTo>
                    <a:cubicBezTo>
                      <a:pt x="126" y="3"/>
                      <a:pt x="126" y="2"/>
                      <a:pt x="126" y="2"/>
                    </a:cubicBezTo>
                    <a:cubicBezTo>
                      <a:pt x="126" y="1"/>
                      <a:pt x="125" y="2"/>
                      <a:pt x="125" y="2"/>
                    </a:cubicBezTo>
                    <a:cubicBezTo>
                      <a:pt x="124" y="2"/>
                      <a:pt x="124" y="2"/>
                      <a:pt x="123" y="2"/>
                    </a:cubicBezTo>
                    <a:cubicBezTo>
                      <a:pt x="123" y="2"/>
                      <a:pt x="123" y="2"/>
                      <a:pt x="123" y="2"/>
                    </a:cubicBezTo>
                    <a:cubicBezTo>
                      <a:pt x="122" y="2"/>
                      <a:pt x="122" y="2"/>
                      <a:pt x="122" y="2"/>
                    </a:cubicBezTo>
                    <a:cubicBezTo>
                      <a:pt x="121" y="1"/>
                      <a:pt x="122" y="1"/>
                      <a:pt x="121" y="1"/>
                    </a:cubicBezTo>
                    <a:cubicBezTo>
                      <a:pt x="121" y="0"/>
                      <a:pt x="120" y="1"/>
                      <a:pt x="120" y="1"/>
                    </a:cubicBezTo>
                    <a:cubicBezTo>
                      <a:pt x="119" y="1"/>
                      <a:pt x="119" y="1"/>
                      <a:pt x="119" y="0"/>
                    </a:cubicBezTo>
                    <a:cubicBezTo>
                      <a:pt x="118" y="0"/>
                      <a:pt x="118" y="0"/>
                      <a:pt x="117" y="0"/>
                    </a:cubicBezTo>
                    <a:cubicBezTo>
                      <a:pt x="117" y="0"/>
                      <a:pt x="116" y="0"/>
                      <a:pt x="116" y="1"/>
                    </a:cubicBezTo>
                    <a:cubicBezTo>
                      <a:pt x="116" y="1"/>
                      <a:pt x="115" y="1"/>
                      <a:pt x="115" y="1"/>
                    </a:cubicBezTo>
                    <a:cubicBezTo>
                      <a:pt x="115" y="2"/>
                      <a:pt x="116" y="2"/>
                      <a:pt x="116" y="2"/>
                    </a:cubicBezTo>
                    <a:cubicBezTo>
                      <a:pt x="116" y="3"/>
                      <a:pt x="116" y="3"/>
                      <a:pt x="116" y="3"/>
                    </a:cubicBezTo>
                    <a:cubicBezTo>
                      <a:pt x="115" y="3"/>
                      <a:pt x="115" y="3"/>
                      <a:pt x="115" y="3"/>
                    </a:cubicBezTo>
                    <a:cubicBezTo>
                      <a:pt x="114" y="3"/>
                      <a:pt x="114" y="3"/>
                      <a:pt x="114" y="3"/>
                    </a:cubicBezTo>
                    <a:cubicBezTo>
                      <a:pt x="113" y="3"/>
                      <a:pt x="114" y="3"/>
                      <a:pt x="113" y="4"/>
                    </a:cubicBezTo>
                    <a:cubicBezTo>
                      <a:pt x="113" y="4"/>
                      <a:pt x="113" y="4"/>
                      <a:pt x="112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0" y="4"/>
                      <a:pt x="110" y="4"/>
                      <a:pt x="109" y="4"/>
                    </a:cubicBezTo>
                    <a:cubicBezTo>
                      <a:pt x="108" y="4"/>
                      <a:pt x="108" y="4"/>
                      <a:pt x="107" y="4"/>
                    </a:cubicBezTo>
                    <a:cubicBezTo>
                      <a:pt x="107" y="3"/>
                      <a:pt x="106" y="4"/>
                      <a:pt x="106" y="4"/>
                    </a:cubicBezTo>
                    <a:cubicBezTo>
                      <a:pt x="105" y="4"/>
                      <a:pt x="105" y="3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3" y="5"/>
                    </a:cubicBezTo>
                    <a:cubicBezTo>
                      <a:pt x="103" y="5"/>
                      <a:pt x="102" y="4"/>
                      <a:pt x="101" y="4"/>
                    </a:cubicBezTo>
                    <a:cubicBezTo>
                      <a:pt x="101" y="5"/>
                      <a:pt x="100" y="5"/>
                      <a:pt x="100" y="5"/>
                    </a:cubicBezTo>
                    <a:cubicBezTo>
                      <a:pt x="99" y="5"/>
                      <a:pt x="99" y="5"/>
                      <a:pt x="98" y="5"/>
                    </a:cubicBezTo>
                    <a:cubicBezTo>
                      <a:pt x="98" y="5"/>
                      <a:pt x="98" y="5"/>
                      <a:pt x="97" y="6"/>
                    </a:cubicBezTo>
                    <a:cubicBezTo>
                      <a:pt x="97" y="6"/>
                      <a:pt x="97" y="6"/>
                      <a:pt x="96" y="6"/>
                    </a:cubicBezTo>
                    <a:cubicBezTo>
                      <a:pt x="96" y="6"/>
                      <a:pt x="95" y="6"/>
                      <a:pt x="95" y="6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5" y="7"/>
                      <a:pt x="96" y="7"/>
                      <a:pt x="96" y="7"/>
                    </a:cubicBezTo>
                    <a:cubicBezTo>
                      <a:pt x="96" y="7"/>
                      <a:pt x="97" y="7"/>
                      <a:pt x="97" y="7"/>
                    </a:cubicBezTo>
                    <a:cubicBezTo>
                      <a:pt x="97" y="7"/>
                      <a:pt x="97" y="8"/>
                      <a:pt x="98" y="8"/>
                    </a:cubicBezTo>
                    <a:cubicBezTo>
                      <a:pt x="98" y="8"/>
                      <a:pt x="98" y="8"/>
                      <a:pt x="99" y="8"/>
                    </a:cubicBezTo>
                    <a:cubicBezTo>
                      <a:pt x="99" y="8"/>
                      <a:pt x="99" y="8"/>
                      <a:pt x="99" y="9"/>
                    </a:cubicBezTo>
                    <a:cubicBezTo>
                      <a:pt x="99" y="9"/>
                      <a:pt x="98" y="9"/>
                      <a:pt x="98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4" y="9"/>
                      <a:pt x="94" y="9"/>
                      <a:pt x="94" y="9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2" y="9"/>
                      <a:pt x="92" y="9"/>
                      <a:pt x="91" y="9"/>
                    </a:cubicBezTo>
                    <a:cubicBezTo>
                      <a:pt x="90" y="9"/>
                      <a:pt x="90" y="9"/>
                      <a:pt x="89" y="9"/>
                    </a:cubicBezTo>
                    <a:cubicBezTo>
                      <a:pt x="89" y="9"/>
                      <a:pt x="89" y="9"/>
                      <a:pt x="88" y="9"/>
                    </a:cubicBezTo>
                    <a:cubicBezTo>
                      <a:pt x="88" y="9"/>
                      <a:pt x="88" y="10"/>
                      <a:pt x="89" y="10"/>
                    </a:cubicBezTo>
                    <a:cubicBezTo>
                      <a:pt x="89" y="11"/>
                      <a:pt x="89" y="10"/>
                      <a:pt x="90" y="11"/>
                    </a:cubicBezTo>
                    <a:cubicBezTo>
                      <a:pt x="90" y="11"/>
                      <a:pt x="90" y="11"/>
                      <a:pt x="90" y="12"/>
                    </a:cubicBezTo>
                    <a:cubicBezTo>
                      <a:pt x="90" y="12"/>
                      <a:pt x="91" y="12"/>
                      <a:pt x="91" y="12"/>
                    </a:cubicBezTo>
                    <a:cubicBezTo>
                      <a:pt x="91" y="12"/>
                      <a:pt x="92" y="12"/>
                      <a:pt x="92" y="12"/>
                    </a:cubicBezTo>
                    <a:cubicBezTo>
                      <a:pt x="92" y="12"/>
                      <a:pt x="93" y="12"/>
                      <a:pt x="93" y="12"/>
                    </a:cubicBezTo>
                    <a:cubicBezTo>
                      <a:pt x="93" y="12"/>
                      <a:pt x="93" y="12"/>
                      <a:pt x="93" y="12"/>
                    </a:cubicBezTo>
                    <a:cubicBezTo>
                      <a:pt x="93" y="12"/>
                      <a:pt x="93" y="12"/>
                      <a:pt x="94" y="12"/>
                    </a:cubicBezTo>
                    <a:cubicBezTo>
                      <a:pt x="94" y="13"/>
                      <a:pt x="94" y="12"/>
                      <a:pt x="95" y="13"/>
                    </a:cubicBezTo>
                    <a:cubicBezTo>
                      <a:pt x="95" y="13"/>
                      <a:pt x="95" y="13"/>
                      <a:pt x="95" y="13"/>
                    </a:cubicBezTo>
                    <a:cubicBezTo>
                      <a:pt x="96" y="13"/>
                      <a:pt x="97" y="13"/>
                      <a:pt x="97" y="13"/>
                    </a:cubicBezTo>
                    <a:cubicBezTo>
                      <a:pt x="96" y="14"/>
                      <a:pt x="96" y="13"/>
                      <a:pt x="95" y="14"/>
                    </a:cubicBezTo>
                    <a:cubicBezTo>
                      <a:pt x="95" y="14"/>
                      <a:pt x="94" y="13"/>
                      <a:pt x="94" y="14"/>
                    </a:cubicBezTo>
                    <a:cubicBezTo>
                      <a:pt x="94" y="14"/>
                      <a:pt x="93" y="14"/>
                      <a:pt x="93" y="14"/>
                    </a:cubicBezTo>
                    <a:cubicBezTo>
                      <a:pt x="92" y="14"/>
                      <a:pt x="92" y="13"/>
                      <a:pt x="92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89" y="13"/>
                      <a:pt x="89" y="13"/>
                    </a:cubicBezTo>
                    <a:cubicBezTo>
                      <a:pt x="88" y="13"/>
                      <a:pt x="88" y="13"/>
                      <a:pt x="88" y="12"/>
                    </a:cubicBezTo>
                    <a:cubicBezTo>
                      <a:pt x="87" y="12"/>
                      <a:pt x="87" y="12"/>
                      <a:pt x="87" y="12"/>
                    </a:cubicBezTo>
                    <a:cubicBezTo>
                      <a:pt x="87" y="12"/>
                      <a:pt x="87" y="12"/>
                      <a:pt x="87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6" y="13"/>
                      <a:pt x="87" y="13"/>
                      <a:pt x="86" y="13"/>
                    </a:cubicBezTo>
                    <a:cubicBezTo>
                      <a:pt x="86" y="14"/>
                      <a:pt x="86" y="13"/>
                      <a:pt x="85" y="13"/>
                    </a:cubicBezTo>
                    <a:cubicBezTo>
                      <a:pt x="85" y="13"/>
                      <a:pt x="85" y="13"/>
                      <a:pt x="85" y="13"/>
                    </a:cubicBezTo>
                    <a:cubicBezTo>
                      <a:pt x="84" y="13"/>
                      <a:pt x="84" y="13"/>
                      <a:pt x="84" y="13"/>
                    </a:cubicBezTo>
                    <a:cubicBezTo>
                      <a:pt x="83" y="13"/>
                      <a:pt x="84" y="13"/>
                      <a:pt x="84" y="14"/>
                    </a:cubicBezTo>
                    <a:cubicBezTo>
                      <a:pt x="84" y="14"/>
                      <a:pt x="84" y="14"/>
                      <a:pt x="85" y="14"/>
                    </a:cubicBezTo>
                    <a:cubicBezTo>
                      <a:pt x="85" y="14"/>
                      <a:pt x="85" y="14"/>
                      <a:pt x="85" y="14"/>
                    </a:cubicBezTo>
                    <a:cubicBezTo>
                      <a:pt x="86" y="14"/>
                      <a:pt x="86" y="14"/>
                      <a:pt x="86" y="14"/>
                    </a:cubicBezTo>
                    <a:cubicBezTo>
                      <a:pt x="87" y="14"/>
                      <a:pt x="87" y="14"/>
                      <a:pt x="88" y="14"/>
                    </a:cubicBezTo>
                    <a:cubicBezTo>
                      <a:pt x="88" y="14"/>
                      <a:pt x="88" y="14"/>
                      <a:pt x="88" y="15"/>
                    </a:cubicBezTo>
                    <a:cubicBezTo>
                      <a:pt x="88" y="15"/>
                      <a:pt x="89" y="15"/>
                      <a:pt x="89" y="15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89" y="16"/>
                      <a:pt x="89" y="15"/>
                      <a:pt x="88" y="15"/>
                    </a:cubicBezTo>
                    <a:cubicBezTo>
                      <a:pt x="88" y="15"/>
                      <a:pt x="88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6" y="15"/>
                      <a:pt x="86" y="15"/>
                    </a:cubicBezTo>
                    <a:cubicBezTo>
                      <a:pt x="86" y="15"/>
                      <a:pt x="85" y="15"/>
                      <a:pt x="85" y="15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3" y="15"/>
                      <a:pt x="83" y="15"/>
                      <a:pt x="83" y="14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3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1"/>
                      <a:pt x="81" y="11"/>
                      <a:pt x="80" y="11"/>
                    </a:cubicBezTo>
                    <a:cubicBezTo>
                      <a:pt x="80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80" y="11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0" y="12"/>
                      <a:pt x="80" y="13"/>
                      <a:pt x="80" y="13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79" y="13"/>
                      <a:pt x="79" y="13"/>
                      <a:pt x="79" y="13"/>
                    </a:cubicBezTo>
                    <a:cubicBezTo>
                      <a:pt x="79" y="13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80" y="15"/>
                    </a:cubicBezTo>
                    <a:cubicBezTo>
                      <a:pt x="80" y="15"/>
                      <a:pt x="80" y="15"/>
                      <a:pt x="80" y="15"/>
                    </a:cubicBezTo>
                    <a:cubicBezTo>
                      <a:pt x="80" y="15"/>
                      <a:pt x="80" y="15"/>
                      <a:pt x="80" y="15"/>
                    </a:cubicBezTo>
                    <a:cubicBezTo>
                      <a:pt x="81" y="15"/>
                      <a:pt x="81" y="15"/>
                      <a:pt x="81" y="16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2" y="17"/>
                      <a:pt x="82" y="17"/>
                      <a:pt x="82" y="18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3" y="18"/>
                      <a:pt x="83" y="18"/>
                      <a:pt x="83" y="19"/>
                    </a:cubicBezTo>
                    <a:cubicBezTo>
                      <a:pt x="83" y="19"/>
                      <a:pt x="83" y="19"/>
                      <a:pt x="83" y="20"/>
                    </a:cubicBezTo>
                    <a:cubicBezTo>
                      <a:pt x="84" y="20"/>
                      <a:pt x="84" y="20"/>
                      <a:pt x="85" y="20"/>
                    </a:cubicBezTo>
                    <a:cubicBezTo>
                      <a:pt x="85" y="20"/>
                      <a:pt x="85" y="20"/>
                      <a:pt x="86" y="20"/>
                    </a:cubicBezTo>
                    <a:cubicBezTo>
                      <a:pt x="86" y="20"/>
                      <a:pt x="86" y="20"/>
                      <a:pt x="87" y="20"/>
                    </a:cubicBezTo>
                    <a:cubicBezTo>
                      <a:pt x="87" y="20"/>
                      <a:pt x="87" y="19"/>
                      <a:pt x="87" y="19"/>
                    </a:cubicBezTo>
                    <a:cubicBezTo>
                      <a:pt x="88" y="19"/>
                      <a:pt x="88" y="20"/>
                      <a:pt x="89" y="20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0"/>
                      <a:pt x="91" y="20"/>
                      <a:pt x="91" y="21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3" y="22"/>
                      <a:pt x="92" y="22"/>
                      <a:pt x="93" y="23"/>
                    </a:cubicBezTo>
                    <a:cubicBezTo>
                      <a:pt x="93" y="23"/>
                      <a:pt x="93" y="23"/>
                      <a:pt x="93" y="23"/>
                    </a:cubicBezTo>
                    <a:cubicBezTo>
                      <a:pt x="94" y="23"/>
                      <a:pt x="94" y="23"/>
                      <a:pt x="94" y="24"/>
                    </a:cubicBezTo>
                    <a:cubicBezTo>
                      <a:pt x="94" y="24"/>
                      <a:pt x="94" y="24"/>
                      <a:pt x="93" y="24"/>
                    </a:cubicBezTo>
                    <a:cubicBezTo>
                      <a:pt x="93" y="24"/>
                      <a:pt x="93" y="24"/>
                      <a:pt x="92" y="24"/>
                    </a:cubicBezTo>
                    <a:cubicBezTo>
                      <a:pt x="92" y="24"/>
                      <a:pt x="92" y="23"/>
                      <a:pt x="92" y="23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0" y="21"/>
                    </a:cubicBezTo>
                    <a:cubicBezTo>
                      <a:pt x="90" y="21"/>
                      <a:pt x="90" y="21"/>
                      <a:pt x="89" y="21"/>
                    </a:cubicBezTo>
                    <a:cubicBezTo>
                      <a:pt x="89" y="21"/>
                      <a:pt x="89" y="21"/>
                      <a:pt x="88" y="21"/>
                    </a:cubicBezTo>
                    <a:cubicBezTo>
                      <a:pt x="88" y="20"/>
                      <a:pt x="88" y="21"/>
                      <a:pt x="87" y="21"/>
                    </a:cubicBezTo>
                    <a:cubicBezTo>
                      <a:pt x="87" y="21"/>
                      <a:pt x="87" y="21"/>
                      <a:pt x="86" y="21"/>
                    </a:cubicBezTo>
                    <a:cubicBezTo>
                      <a:pt x="86" y="21"/>
                      <a:pt x="86" y="21"/>
                      <a:pt x="86" y="21"/>
                    </a:cubicBezTo>
                    <a:cubicBezTo>
                      <a:pt x="86" y="21"/>
                      <a:pt x="86" y="21"/>
                      <a:pt x="86" y="21"/>
                    </a:cubicBezTo>
                    <a:cubicBezTo>
                      <a:pt x="85" y="21"/>
                      <a:pt x="85" y="21"/>
                      <a:pt x="85" y="22"/>
                    </a:cubicBezTo>
                    <a:cubicBezTo>
                      <a:pt x="85" y="22"/>
                      <a:pt x="86" y="22"/>
                      <a:pt x="86" y="22"/>
                    </a:cubicBezTo>
                    <a:cubicBezTo>
                      <a:pt x="87" y="23"/>
                      <a:pt x="86" y="23"/>
                      <a:pt x="86" y="23"/>
                    </a:cubicBezTo>
                    <a:cubicBezTo>
                      <a:pt x="86" y="24"/>
                      <a:pt x="86" y="24"/>
                      <a:pt x="87" y="24"/>
                    </a:cubicBezTo>
                    <a:cubicBezTo>
                      <a:pt x="87" y="24"/>
                      <a:pt x="87" y="25"/>
                      <a:pt x="86" y="25"/>
                    </a:cubicBezTo>
                    <a:cubicBezTo>
                      <a:pt x="86" y="25"/>
                      <a:pt x="86" y="25"/>
                      <a:pt x="86" y="26"/>
                    </a:cubicBezTo>
                    <a:cubicBezTo>
                      <a:pt x="86" y="26"/>
                      <a:pt x="85" y="26"/>
                      <a:pt x="85" y="26"/>
                    </a:cubicBezTo>
                    <a:cubicBezTo>
                      <a:pt x="85" y="26"/>
                      <a:pt x="85" y="27"/>
                      <a:pt x="84" y="27"/>
                    </a:cubicBezTo>
                    <a:cubicBezTo>
                      <a:pt x="84" y="27"/>
                      <a:pt x="83" y="27"/>
                      <a:pt x="83" y="27"/>
                    </a:cubicBezTo>
                    <a:cubicBezTo>
                      <a:pt x="82" y="27"/>
                      <a:pt x="82" y="27"/>
                      <a:pt x="81" y="27"/>
                    </a:cubicBezTo>
                    <a:cubicBezTo>
                      <a:pt x="80" y="26"/>
                      <a:pt x="80" y="27"/>
                      <a:pt x="79" y="26"/>
                    </a:cubicBezTo>
                    <a:cubicBezTo>
                      <a:pt x="79" y="26"/>
                      <a:pt x="79" y="26"/>
                      <a:pt x="78" y="26"/>
                    </a:cubicBezTo>
                    <a:cubicBezTo>
                      <a:pt x="78" y="26"/>
                      <a:pt x="78" y="26"/>
                      <a:pt x="78" y="25"/>
                    </a:cubicBezTo>
                    <a:cubicBezTo>
                      <a:pt x="77" y="25"/>
                      <a:pt x="78" y="25"/>
                      <a:pt x="79" y="25"/>
                    </a:cubicBezTo>
                    <a:cubicBezTo>
                      <a:pt x="79" y="25"/>
                      <a:pt x="79" y="26"/>
                      <a:pt x="79" y="26"/>
                    </a:cubicBezTo>
                    <a:cubicBezTo>
                      <a:pt x="80" y="26"/>
                      <a:pt x="80" y="26"/>
                      <a:pt x="80" y="26"/>
                    </a:cubicBezTo>
                    <a:cubicBezTo>
                      <a:pt x="81" y="26"/>
                      <a:pt x="81" y="26"/>
                      <a:pt x="81" y="26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3" y="26"/>
                      <a:pt x="82" y="25"/>
                      <a:pt x="83" y="25"/>
                    </a:cubicBezTo>
                    <a:cubicBezTo>
                      <a:pt x="83" y="25"/>
                      <a:pt x="83" y="25"/>
                      <a:pt x="83" y="25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3"/>
                      <a:pt x="84" y="23"/>
                      <a:pt x="84" y="23"/>
                    </a:cubicBezTo>
                    <a:cubicBezTo>
                      <a:pt x="84" y="23"/>
                      <a:pt x="84" y="23"/>
                      <a:pt x="84" y="22"/>
                    </a:cubicBezTo>
                    <a:cubicBezTo>
                      <a:pt x="83" y="22"/>
                      <a:pt x="84" y="21"/>
                      <a:pt x="84" y="2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82" y="21"/>
                      <a:pt x="82" y="21"/>
                      <a:pt x="82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5"/>
                      <a:pt x="78" y="15"/>
                      <a:pt x="78" y="15"/>
                    </a:cubicBezTo>
                    <a:cubicBezTo>
                      <a:pt x="78" y="15"/>
                      <a:pt x="78" y="15"/>
                      <a:pt x="77" y="14"/>
                    </a:cubicBezTo>
                    <a:cubicBezTo>
                      <a:pt x="77" y="14"/>
                      <a:pt x="77" y="14"/>
                      <a:pt x="77" y="14"/>
                    </a:cubicBezTo>
                    <a:cubicBezTo>
                      <a:pt x="77" y="14"/>
                      <a:pt x="77" y="14"/>
                      <a:pt x="77" y="13"/>
                    </a:cubicBezTo>
                    <a:cubicBezTo>
                      <a:pt x="77" y="13"/>
                      <a:pt x="77" y="13"/>
                      <a:pt x="77" y="12"/>
                    </a:cubicBezTo>
                    <a:cubicBezTo>
                      <a:pt x="76" y="12"/>
                      <a:pt x="76" y="12"/>
                      <a:pt x="76" y="11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1"/>
                      <a:pt x="74" y="11"/>
                      <a:pt x="73" y="11"/>
                    </a:cubicBezTo>
                    <a:cubicBezTo>
                      <a:pt x="73" y="11"/>
                      <a:pt x="73" y="11"/>
                      <a:pt x="72" y="11"/>
                    </a:cubicBezTo>
                    <a:cubicBezTo>
                      <a:pt x="72" y="11"/>
                      <a:pt x="72" y="11"/>
                      <a:pt x="71" y="11"/>
                    </a:cubicBezTo>
                    <a:cubicBezTo>
                      <a:pt x="71" y="11"/>
                      <a:pt x="70" y="11"/>
                      <a:pt x="70" y="11"/>
                    </a:cubicBezTo>
                    <a:cubicBezTo>
                      <a:pt x="70" y="11"/>
                      <a:pt x="69" y="11"/>
                      <a:pt x="69" y="11"/>
                    </a:cubicBezTo>
                    <a:cubicBezTo>
                      <a:pt x="69" y="12"/>
                      <a:pt x="70" y="12"/>
                      <a:pt x="70" y="13"/>
                    </a:cubicBezTo>
                    <a:cubicBezTo>
                      <a:pt x="70" y="13"/>
                      <a:pt x="70" y="13"/>
                      <a:pt x="69" y="14"/>
                    </a:cubicBezTo>
                    <a:cubicBezTo>
                      <a:pt x="69" y="14"/>
                      <a:pt x="69" y="14"/>
                      <a:pt x="68" y="14"/>
                    </a:cubicBezTo>
                    <a:cubicBezTo>
                      <a:pt x="68" y="14"/>
                      <a:pt x="68" y="14"/>
                      <a:pt x="68" y="14"/>
                    </a:cubicBezTo>
                    <a:cubicBezTo>
                      <a:pt x="67" y="15"/>
                      <a:pt x="68" y="15"/>
                      <a:pt x="68" y="15"/>
                    </a:cubicBezTo>
                    <a:cubicBezTo>
                      <a:pt x="68" y="16"/>
                      <a:pt x="69" y="15"/>
                      <a:pt x="69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16"/>
                      <a:pt x="69" y="16"/>
                      <a:pt x="70" y="17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3" y="19"/>
                      <a:pt x="73" y="20"/>
                      <a:pt x="73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5" y="20"/>
                      <a:pt x="75" y="20"/>
                      <a:pt x="75" y="21"/>
                    </a:cubicBezTo>
                    <a:cubicBezTo>
                      <a:pt x="75" y="21"/>
                      <a:pt x="75" y="21"/>
                      <a:pt x="75" y="22"/>
                    </a:cubicBezTo>
                    <a:cubicBezTo>
                      <a:pt x="75" y="22"/>
                      <a:pt x="74" y="22"/>
                      <a:pt x="74" y="22"/>
                    </a:cubicBezTo>
                    <a:cubicBezTo>
                      <a:pt x="74" y="22"/>
                      <a:pt x="74" y="21"/>
                      <a:pt x="73" y="21"/>
                    </a:cubicBezTo>
                    <a:cubicBezTo>
                      <a:pt x="73" y="21"/>
                      <a:pt x="72" y="21"/>
                      <a:pt x="72" y="21"/>
                    </a:cubicBezTo>
                    <a:cubicBezTo>
                      <a:pt x="71" y="21"/>
                      <a:pt x="71" y="21"/>
                      <a:pt x="70" y="21"/>
                    </a:cubicBezTo>
                    <a:cubicBezTo>
                      <a:pt x="69" y="20"/>
                      <a:pt x="69" y="20"/>
                      <a:pt x="68" y="20"/>
                    </a:cubicBezTo>
                    <a:cubicBezTo>
                      <a:pt x="68" y="20"/>
                      <a:pt x="68" y="20"/>
                      <a:pt x="67" y="20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5" y="19"/>
                      <a:pt x="65" y="19"/>
                      <a:pt x="64" y="19"/>
                    </a:cubicBezTo>
                    <a:cubicBezTo>
                      <a:pt x="63" y="19"/>
                      <a:pt x="63" y="18"/>
                      <a:pt x="62" y="18"/>
                    </a:cubicBezTo>
                    <a:cubicBezTo>
                      <a:pt x="62" y="18"/>
                      <a:pt x="61" y="18"/>
                      <a:pt x="61" y="18"/>
                    </a:cubicBezTo>
                    <a:cubicBezTo>
                      <a:pt x="60" y="18"/>
                      <a:pt x="60" y="18"/>
                      <a:pt x="59" y="18"/>
                    </a:cubicBezTo>
                    <a:cubicBezTo>
                      <a:pt x="59" y="18"/>
                      <a:pt x="58" y="18"/>
                      <a:pt x="58" y="18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9" y="20"/>
                      <a:pt x="59" y="19"/>
                      <a:pt x="59" y="20"/>
                    </a:cubicBezTo>
                    <a:cubicBezTo>
                      <a:pt x="60" y="20"/>
                      <a:pt x="60" y="20"/>
                      <a:pt x="60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8" y="21"/>
                      <a:pt x="58" y="22"/>
                      <a:pt x="58" y="22"/>
                    </a:cubicBezTo>
                    <a:cubicBezTo>
                      <a:pt x="58" y="22"/>
                      <a:pt x="58" y="21"/>
                      <a:pt x="57" y="21"/>
                    </a:cubicBezTo>
                    <a:cubicBezTo>
                      <a:pt x="57" y="21"/>
                      <a:pt x="57" y="20"/>
                      <a:pt x="56" y="20"/>
                    </a:cubicBezTo>
                    <a:cubicBezTo>
                      <a:pt x="56" y="20"/>
                      <a:pt x="56" y="20"/>
                      <a:pt x="56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4" y="21"/>
                      <a:pt x="54" y="21"/>
                      <a:pt x="53" y="21"/>
                    </a:cubicBezTo>
                    <a:cubicBezTo>
                      <a:pt x="53" y="21"/>
                      <a:pt x="52" y="21"/>
                      <a:pt x="52" y="21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50" y="21"/>
                      <a:pt x="49" y="22"/>
                      <a:pt x="49" y="22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7" y="21"/>
                      <a:pt x="48" y="21"/>
                      <a:pt x="47" y="21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6" y="20"/>
                      <a:pt x="46" y="21"/>
                      <a:pt x="45" y="21"/>
                    </a:cubicBezTo>
                    <a:cubicBezTo>
                      <a:pt x="45" y="21"/>
                      <a:pt x="44" y="21"/>
                      <a:pt x="44" y="21"/>
                    </a:cubicBezTo>
                    <a:cubicBezTo>
                      <a:pt x="44" y="21"/>
                      <a:pt x="43" y="21"/>
                      <a:pt x="43" y="21"/>
                    </a:cubicBezTo>
                    <a:cubicBezTo>
                      <a:pt x="43" y="22"/>
                      <a:pt x="42" y="22"/>
                      <a:pt x="42" y="22"/>
                    </a:cubicBezTo>
                    <a:cubicBezTo>
                      <a:pt x="41" y="22"/>
                      <a:pt x="41" y="22"/>
                      <a:pt x="40" y="22"/>
                    </a:cubicBezTo>
                    <a:cubicBezTo>
                      <a:pt x="40" y="23"/>
                      <a:pt x="40" y="23"/>
                      <a:pt x="39" y="23"/>
                    </a:cubicBezTo>
                    <a:cubicBezTo>
                      <a:pt x="39" y="23"/>
                      <a:pt x="38" y="23"/>
                      <a:pt x="37" y="24"/>
                    </a:cubicBezTo>
                    <a:cubicBezTo>
                      <a:pt x="37" y="24"/>
                      <a:pt x="37" y="24"/>
                      <a:pt x="37" y="24"/>
                    </a:cubicBezTo>
                    <a:cubicBezTo>
                      <a:pt x="37" y="24"/>
                      <a:pt x="37" y="24"/>
                      <a:pt x="37" y="24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6" y="25"/>
                      <a:pt x="35" y="25"/>
                      <a:pt x="35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3" y="24"/>
                      <a:pt x="33" y="23"/>
                      <a:pt x="33" y="23"/>
                    </a:cubicBezTo>
                    <a:cubicBezTo>
                      <a:pt x="34" y="23"/>
                      <a:pt x="34" y="24"/>
                      <a:pt x="35" y="23"/>
                    </a:cubicBezTo>
                    <a:cubicBezTo>
                      <a:pt x="35" y="23"/>
                      <a:pt x="35" y="23"/>
                      <a:pt x="3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3" y="21"/>
                      <a:pt x="33" y="21"/>
                      <a:pt x="32" y="21"/>
                    </a:cubicBezTo>
                    <a:cubicBezTo>
                      <a:pt x="32" y="21"/>
                      <a:pt x="32" y="21"/>
                      <a:pt x="31" y="21"/>
                    </a:cubicBezTo>
                    <a:cubicBezTo>
                      <a:pt x="30" y="21"/>
                      <a:pt x="30" y="21"/>
                      <a:pt x="29" y="21"/>
                    </a:cubicBezTo>
                    <a:cubicBezTo>
                      <a:pt x="29" y="21"/>
                      <a:pt x="29" y="21"/>
                      <a:pt x="28" y="21"/>
                    </a:cubicBezTo>
                    <a:cubicBezTo>
                      <a:pt x="28" y="21"/>
                      <a:pt x="29" y="21"/>
                      <a:pt x="29" y="22"/>
                    </a:cubicBezTo>
                    <a:cubicBezTo>
                      <a:pt x="29" y="22"/>
                      <a:pt x="30" y="22"/>
                      <a:pt x="30" y="22"/>
                    </a:cubicBezTo>
                    <a:cubicBezTo>
                      <a:pt x="30" y="22"/>
                      <a:pt x="30" y="23"/>
                      <a:pt x="30" y="2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5"/>
                      <a:pt x="30" y="25"/>
                      <a:pt x="31" y="25"/>
                    </a:cubicBezTo>
                    <a:cubicBezTo>
                      <a:pt x="31" y="25"/>
                      <a:pt x="32" y="25"/>
                      <a:pt x="32" y="25"/>
                    </a:cubicBezTo>
                    <a:cubicBezTo>
                      <a:pt x="32" y="26"/>
                      <a:pt x="31" y="26"/>
                      <a:pt x="31" y="26"/>
                    </a:cubicBezTo>
                    <a:cubicBezTo>
                      <a:pt x="31" y="27"/>
                      <a:pt x="32" y="27"/>
                      <a:pt x="32" y="27"/>
                    </a:cubicBezTo>
                    <a:cubicBezTo>
                      <a:pt x="31" y="28"/>
                      <a:pt x="31" y="27"/>
                      <a:pt x="30" y="27"/>
                    </a:cubicBezTo>
                    <a:cubicBezTo>
                      <a:pt x="30" y="27"/>
                      <a:pt x="30" y="27"/>
                      <a:pt x="29" y="27"/>
                    </a:cubicBezTo>
                    <a:cubicBezTo>
                      <a:pt x="29" y="27"/>
                      <a:pt x="28" y="27"/>
                      <a:pt x="28" y="26"/>
                    </a:cubicBezTo>
                    <a:cubicBezTo>
                      <a:pt x="27" y="26"/>
                      <a:pt x="27" y="27"/>
                      <a:pt x="26" y="26"/>
                    </a:cubicBezTo>
                    <a:cubicBezTo>
                      <a:pt x="26" y="26"/>
                      <a:pt x="26" y="26"/>
                      <a:pt x="26" y="25"/>
                    </a:cubicBezTo>
                    <a:cubicBezTo>
                      <a:pt x="26" y="25"/>
                      <a:pt x="25" y="25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3"/>
                      <a:pt x="23" y="23"/>
                      <a:pt x="23" y="23"/>
                    </a:cubicBezTo>
                    <a:cubicBezTo>
                      <a:pt x="22" y="23"/>
                      <a:pt x="22" y="22"/>
                      <a:pt x="22" y="22"/>
                    </a:cubicBezTo>
                    <a:cubicBezTo>
                      <a:pt x="22" y="22"/>
                      <a:pt x="21" y="22"/>
                      <a:pt x="21" y="22"/>
                    </a:cubicBezTo>
                    <a:cubicBezTo>
                      <a:pt x="21" y="22"/>
                      <a:pt x="20" y="22"/>
                      <a:pt x="20" y="2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7" y="21"/>
                      <a:pt x="17" y="21"/>
                      <a:pt x="17" y="20"/>
                    </a:cubicBezTo>
                    <a:cubicBezTo>
                      <a:pt x="16" y="20"/>
                      <a:pt x="16" y="20"/>
                      <a:pt x="15" y="20"/>
                    </a:cubicBezTo>
                    <a:cubicBezTo>
                      <a:pt x="15" y="20"/>
                      <a:pt x="14" y="20"/>
                      <a:pt x="14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20"/>
                      <a:pt x="12" y="2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8" y="19"/>
                      <a:pt x="8" y="19"/>
                      <a:pt x="8" y="18"/>
                    </a:cubicBezTo>
                    <a:cubicBezTo>
                      <a:pt x="8" y="18"/>
                      <a:pt x="8" y="18"/>
                      <a:pt x="7" y="18"/>
                    </a:cubicBezTo>
                    <a:cubicBezTo>
                      <a:pt x="7" y="18"/>
                      <a:pt x="7" y="18"/>
                      <a:pt x="6" y="18"/>
                    </a:cubicBezTo>
                    <a:cubicBezTo>
                      <a:pt x="6" y="18"/>
                      <a:pt x="6" y="18"/>
                      <a:pt x="5" y="18"/>
                    </a:cubicBezTo>
                    <a:cubicBezTo>
                      <a:pt x="5" y="18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3" y="19"/>
                      <a:pt x="3" y="19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2" y="20"/>
                      <a:pt x="2" y="20"/>
                      <a:pt x="1" y="20"/>
                    </a:cubicBezTo>
                    <a:cubicBezTo>
                      <a:pt x="1" y="21"/>
                      <a:pt x="1" y="21"/>
                      <a:pt x="0" y="21"/>
                    </a:cubicBezTo>
                    <a:cubicBezTo>
                      <a:pt x="0" y="21"/>
                      <a:pt x="0" y="22"/>
                      <a:pt x="1" y="22"/>
                    </a:cubicBezTo>
                    <a:cubicBezTo>
                      <a:pt x="1" y="23"/>
                      <a:pt x="2" y="22"/>
                      <a:pt x="2" y="22"/>
                    </a:cubicBezTo>
                    <a:cubicBezTo>
                      <a:pt x="2" y="23"/>
                      <a:pt x="3" y="23"/>
                      <a:pt x="3" y="23"/>
                    </a:cubicBezTo>
                    <a:cubicBezTo>
                      <a:pt x="3" y="23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5"/>
                      <a:pt x="3" y="25"/>
                      <a:pt x="2" y="25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3" y="27"/>
                      <a:pt x="3" y="27"/>
                    </a:cubicBezTo>
                    <a:cubicBezTo>
                      <a:pt x="3" y="28"/>
                      <a:pt x="3" y="28"/>
                      <a:pt x="3" y="29"/>
                    </a:cubicBezTo>
                    <a:cubicBezTo>
                      <a:pt x="3" y="29"/>
                      <a:pt x="4" y="29"/>
                      <a:pt x="4" y="29"/>
                    </a:cubicBezTo>
                    <a:cubicBezTo>
                      <a:pt x="4" y="30"/>
                      <a:pt x="4" y="30"/>
                      <a:pt x="4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6" y="31"/>
                      <a:pt x="5" y="32"/>
                      <a:pt x="5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6" y="34"/>
                      <a:pt x="7" y="34"/>
                    </a:cubicBezTo>
                    <a:cubicBezTo>
                      <a:pt x="7" y="34"/>
                      <a:pt x="7" y="34"/>
                      <a:pt x="8" y="34"/>
                    </a:cubicBezTo>
                    <a:cubicBezTo>
                      <a:pt x="8" y="34"/>
                      <a:pt x="8" y="35"/>
                      <a:pt x="8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6"/>
                    </a:cubicBezTo>
                    <a:cubicBezTo>
                      <a:pt x="9" y="36"/>
                      <a:pt x="9" y="36"/>
                      <a:pt x="9" y="37"/>
                    </a:cubicBezTo>
                    <a:cubicBezTo>
                      <a:pt x="9" y="37"/>
                      <a:pt x="8" y="37"/>
                      <a:pt x="8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9"/>
                      <a:pt x="7" y="39"/>
                      <a:pt x="6" y="39"/>
                    </a:cubicBezTo>
                    <a:cubicBezTo>
                      <a:pt x="6" y="39"/>
                      <a:pt x="6" y="40"/>
                      <a:pt x="5" y="40"/>
                    </a:cubicBezTo>
                    <a:cubicBezTo>
                      <a:pt x="5" y="40"/>
                      <a:pt x="5" y="40"/>
                      <a:pt x="4" y="40"/>
                    </a:cubicBezTo>
                    <a:cubicBezTo>
                      <a:pt x="4" y="40"/>
                      <a:pt x="4" y="40"/>
                      <a:pt x="4" y="41"/>
                    </a:cubicBezTo>
                    <a:cubicBezTo>
                      <a:pt x="4" y="41"/>
                      <a:pt x="4" y="41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1"/>
                      <a:pt x="5" y="42"/>
                    </a:cubicBezTo>
                    <a:cubicBezTo>
                      <a:pt x="5" y="42"/>
                      <a:pt x="5" y="42"/>
                      <a:pt x="6" y="42"/>
                    </a:cubicBezTo>
                    <a:cubicBezTo>
                      <a:pt x="6" y="42"/>
                      <a:pt x="6" y="42"/>
                      <a:pt x="7" y="42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8" y="42"/>
                      <a:pt x="8" y="42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4"/>
                      <a:pt x="8" y="43"/>
                      <a:pt x="8" y="43"/>
                    </a:cubicBezTo>
                    <a:cubicBezTo>
                      <a:pt x="7" y="43"/>
                      <a:pt x="7" y="43"/>
                      <a:pt x="6" y="43"/>
                    </a:cubicBezTo>
                    <a:cubicBezTo>
                      <a:pt x="6" y="43"/>
                      <a:pt x="6" y="43"/>
                      <a:pt x="5" y="44"/>
                    </a:cubicBezTo>
                    <a:cubicBezTo>
                      <a:pt x="5" y="44"/>
                      <a:pt x="5" y="44"/>
                      <a:pt x="4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4" y="47"/>
                      <a:pt x="3" y="4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4" y="49"/>
                      <a:pt x="3" y="49"/>
                    </a:cubicBezTo>
                    <a:cubicBezTo>
                      <a:pt x="3" y="49"/>
                      <a:pt x="3" y="50"/>
                      <a:pt x="3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51"/>
                      <a:pt x="2" y="51"/>
                      <a:pt x="2" y="52"/>
                    </a:cubicBezTo>
                    <a:cubicBezTo>
                      <a:pt x="2" y="52"/>
                      <a:pt x="2" y="53"/>
                      <a:pt x="3" y="53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3" y="55"/>
                      <a:pt x="3" y="55"/>
                      <a:pt x="4" y="55"/>
                    </a:cubicBezTo>
                    <a:cubicBezTo>
                      <a:pt x="4" y="56"/>
                      <a:pt x="4" y="55"/>
                      <a:pt x="4" y="55"/>
                    </a:cubicBezTo>
                    <a:cubicBezTo>
                      <a:pt x="5" y="55"/>
                      <a:pt x="5" y="55"/>
                      <a:pt x="6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8"/>
                      <a:pt x="9" y="57"/>
                      <a:pt x="9" y="58"/>
                    </a:cubicBezTo>
                    <a:cubicBezTo>
                      <a:pt x="9" y="58"/>
                      <a:pt x="9" y="58"/>
                      <a:pt x="10" y="59"/>
                    </a:cubicBezTo>
                    <a:cubicBezTo>
                      <a:pt x="10" y="59"/>
                      <a:pt x="10" y="59"/>
                      <a:pt x="10" y="59"/>
                    </a:cubicBezTo>
                    <a:cubicBezTo>
                      <a:pt x="10" y="60"/>
                      <a:pt x="9" y="60"/>
                      <a:pt x="10" y="60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11" y="61"/>
                      <a:pt x="11" y="61"/>
                      <a:pt x="11" y="62"/>
                    </a:cubicBezTo>
                    <a:cubicBezTo>
                      <a:pt x="11" y="62"/>
                      <a:pt x="12" y="62"/>
                      <a:pt x="12" y="63"/>
                    </a:cubicBezTo>
                    <a:cubicBezTo>
                      <a:pt x="12" y="63"/>
                      <a:pt x="11" y="63"/>
                      <a:pt x="11" y="63"/>
                    </a:cubicBezTo>
                    <a:cubicBezTo>
                      <a:pt x="11" y="63"/>
                      <a:pt x="11" y="63"/>
                      <a:pt x="10" y="63"/>
                    </a:cubicBezTo>
                    <a:cubicBezTo>
                      <a:pt x="10" y="63"/>
                      <a:pt x="11" y="63"/>
                      <a:pt x="10" y="64"/>
                    </a:cubicBezTo>
                    <a:cubicBezTo>
                      <a:pt x="10" y="64"/>
                      <a:pt x="10" y="64"/>
                      <a:pt x="10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6"/>
                      <a:pt x="10" y="66"/>
                      <a:pt x="11" y="66"/>
                    </a:cubicBezTo>
                    <a:cubicBezTo>
                      <a:pt x="11" y="66"/>
                      <a:pt x="11" y="66"/>
                      <a:pt x="12" y="66"/>
                    </a:cubicBezTo>
                    <a:cubicBezTo>
                      <a:pt x="12" y="66"/>
                      <a:pt x="12" y="65"/>
                      <a:pt x="13" y="65"/>
                    </a:cubicBezTo>
                    <a:cubicBezTo>
                      <a:pt x="13" y="65"/>
                      <a:pt x="13" y="65"/>
                      <a:pt x="14" y="65"/>
                    </a:cubicBezTo>
                    <a:cubicBezTo>
                      <a:pt x="15" y="65"/>
                      <a:pt x="15" y="65"/>
                      <a:pt x="16" y="65"/>
                    </a:cubicBezTo>
                    <a:cubicBezTo>
                      <a:pt x="16" y="65"/>
                      <a:pt x="16" y="65"/>
                      <a:pt x="16" y="66"/>
                    </a:cubicBezTo>
                    <a:cubicBezTo>
                      <a:pt x="17" y="66"/>
                      <a:pt x="16" y="67"/>
                      <a:pt x="17" y="67"/>
                    </a:cubicBezTo>
                    <a:cubicBezTo>
                      <a:pt x="17" y="68"/>
                      <a:pt x="17" y="68"/>
                      <a:pt x="17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20" y="69"/>
                      <a:pt x="20" y="70"/>
                      <a:pt x="21" y="70"/>
                    </a:cubicBezTo>
                    <a:cubicBezTo>
                      <a:pt x="21" y="70"/>
                      <a:pt x="21" y="71"/>
                      <a:pt x="21" y="71"/>
                    </a:cubicBezTo>
                    <a:cubicBezTo>
                      <a:pt x="21" y="71"/>
                      <a:pt x="21" y="71"/>
                      <a:pt x="21" y="71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3" y="72"/>
                      <a:pt x="23" y="72"/>
                      <a:pt x="24" y="72"/>
                    </a:cubicBezTo>
                    <a:cubicBezTo>
                      <a:pt x="24" y="72"/>
                      <a:pt x="25" y="72"/>
                      <a:pt x="25" y="72"/>
                    </a:cubicBezTo>
                    <a:cubicBezTo>
                      <a:pt x="26" y="72"/>
                      <a:pt x="26" y="72"/>
                      <a:pt x="26" y="72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29" y="71"/>
                      <a:pt x="29" y="71"/>
                      <a:pt x="29" y="72"/>
                    </a:cubicBezTo>
                    <a:cubicBezTo>
                      <a:pt x="30" y="72"/>
                      <a:pt x="29" y="73"/>
                      <a:pt x="30" y="73"/>
                    </a:cubicBezTo>
                    <a:cubicBezTo>
                      <a:pt x="30" y="73"/>
                      <a:pt x="31" y="73"/>
                      <a:pt x="31" y="73"/>
                    </a:cubicBezTo>
                    <a:cubicBezTo>
                      <a:pt x="32" y="73"/>
                      <a:pt x="32" y="72"/>
                      <a:pt x="33" y="72"/>
                    </a:cubicBezTo>
                    <a:cubicBezTo>
                      <a:pt x="33" y="72"/>
                      <a:pt x="34" y="72"/>
                      <a:pt x="34" y="72"/>
                    </a:cubicBezTo>
                    <a:cubicBezTo>
                      <a:pt x="34" y="73"/>
                      <a:pt x="35" y="73"/>
                      <a:pt x="35" y="73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7" y="74"/>
                      <a:pt x="37" y="74"/>
                      <a:pt x="36" y="75"/>
                    </a:cubicBezTo>
                    <a:cubicBezTo>
                      <a:pt x="36" y="75"/>
                      <a:pt x="35" y="75"/>
                      <a:pt x="35" y="75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77"/>
                      <a:pt x="35" y="77"/>
                      <a:pt x="34" y="77"/>
                    </a:cubicBezTo>
                    <a:cubicBezTo>
                      <a:pt x="34" y="78"/>
                      <a:pt x="33" y="78"/>
                      <a:pt x="33" y="78"/>
                    </a:cubicBezTo>
                    <a:cubicBezTo>
                      <a:pt x="33" y="78"/>
                      <a:pt x="33" y="78"/>
                      <a:pt x="33" y="78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33" y="81"/>
                      <a:pt x="33" y="81"/>
                      <a:pt x="32" y="82"/>
                    </a:cubicBezTo>
                    <a:cubicBezTo>
                      <a:pt x="32" y="82"/>
                      <a:pt x="33" y="82"/>
                      <a:pt x="32" y="82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2" y="83"/>
                      <a:pt x="31" y="83"/>
                      <a:pt x="31" y="83"/>
                    </a:cubicBezTo>
                    <a:cubicBezTo>
                      <a:pt x="31" y="83"/>
                      <a:pt x="31" y="84"/>
                      <a:pt x="31" y="84"/>
                    </a:cubicBezTo>
                    <a:cubicBezTo>
                      <a:pt x="31" y="84"/>
                      <a:pt x="32" y="84"/>
                      <a:pt x="32" y="84"/>
                    </a:cubicBezTo>
                    <a:cubicBezTo>
                      <a:pt x="32" y="85"/>
                      <a:pt x="32" y="85"/>
                      <a:pt x="33" y="85"/>
                    </a:cubicBezTo>
                    <a:cubicBezTo>
                      <a:pt x="33" y="85"/>
                      <a:pt x="33" y="85"/>
                      <a:pt x="34" y="85"/>
                    </a:cubicBezTo>
                    <a:cubicBezTo>
                      <a:pt x="34" y="85"/>
                      <a:pt x="34" y="85"/>
                      <a:pt x="34" y="86"/>
                    </a:cubicBezTo>
                    <a:cubicBezTo>
                      <a:pt x="35" y="86"/>
                      <a:pt x="35" y="86"/>
                      <a:pt x="36" y="86"/>
                    </a:cubicBezTo>
                    <a:cubicBezTo>
                      <a:pt x="36" y="86"/>
                      <a:pt x="36" y="87"/>
                      <a:pt x="36" y="87"/>
                    </a:cubicBezTo>
                    <a:cubicBezTo>
                      <a:pt x="37" y="87"/>
                      <a:pt x="37" y="87"/>
                      <a:pt x="37" y="87"/>
                    </a:cubicBezTo>
                    <a:cubicBezTo>
                      <a:pt x="37" y="88"/>
                      <a:pt x="37" y="88"/>
                      <a:pt x="38" y="88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38" y="89"/>
                      <a:pt x="38" y="89"/>
                      <a:pt x="39" y="8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39" y="89"/>
                      <a:pt x="39" y="89"/>
                      <a:pt x="40" y="89"/>
                    </a:cubicBezTo>
                    <a:cubicBezTo>
                      <a:pt x="40" y="89"/>
                      <a:pt x="40" y="89"/>
                      <a:pt x="40" y="89"/>
                    </a:cubicBezTo>
                    <a:cubicBezTo>
                      <a:pt x="40" y="89"/>
                      <a:pt x="40" y="89"/>
                      <a:pt x="41" y="89"/>
                    </a:cubicBezTo>
                    <a:cubicBezTo>
                      <a:pt x="41" y="89"/>
                      <a:pt x="41" y="89"/>
                      <a:pt x="42" y="89"/>
                    </a:cubicBezTo>
                    <a:cubicBezTo>
                      <a:pt x="42" y="89"/>
                      <a:pt x="43" y="89"/>
                      <a:pt x="44" y="89"/>
                    </a:cubicBezTo>
                    <a:cubicBezTo>
                      <a:pt x="44" y="89"/>
                      <a:pt x="44" y="90"/>
                      <a:pt x="45" y="90"/>
                    </a:cubicBezTo>
                    <a:cubicBezTo>
                      <a:pt x="45" y="91"/>
                      <a:pt x="45" y="91"/>
                      <a:pt x="46" y="92"/>
                    </a:cubicBezTo>
                    <a:cubicBezTo>
                      <a:pt x="47" y="92"/>
                      <a:pt x="47" y="91"/>
                      <a:pt x="48" y="91"/>
                    </a:cubicBezTo>
                    <a:cubicBezTo>
                      <a:pt x="49" y="91"/>
                      <a:pt x="50" y="92"/>
                      <a:pt x="51" y="93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2" y="94"/>
                      <a:pt x="52" y="94"/>
                      <a:pt x="53" y="94"/>
                    </a:cubicBezTo>
                    <a:cubicBezTo>
                      <a:pt x="54" y="94"/>
                      <a:pt x="54" y="94"/>
                      <a:pt x="55" y="94"/>
                    </a:cubicBezTo>
                    <a:cubicBezTo>
                      <a:pt x="55" y="94"/>
                      <a:pt x="56" y="94"/>
                      <a:pt x="56" y="94"/>
                    </a:cubicBezTo>
                    <a:cubicBezTo>
                      <a:pt x="57" y="94"/>
                      <a:pt x="57" y="94"/>
                      <a:pt x="57" y="94"/>
                    </a:cubicBezTo>
                    <a:cubicBezTo>
                      <a:pt x="58" y="94"/>
                      <a:pt x="58" y="94"/>
                      <a:pt x="59" y="94"/>
                    </a:cubicBezTo>
                    <a:cubicBezTo>
                      <a:pt x="59" y="95"/>
                      <a:pt x="60" y="95"/>
                      <a:pt x="60" y="94"/>
                    </a:cubicBezTo>
                    <a:cubicBezTo>
                      <a:pt x="60" y="94"/>
                      <a:pt x="60" y="94"/>
                      <a:pt x="61" y="94"/>
                    </a:cubicBezTo>
                    <a:cubicBezTo>
                      <a:pt x="61" y="94"/>
                      <a:pt x="61" y="94"/>
                      <a:pt x="61" y="94"/>
                    </a:cubicBezTo>
                    <a:cubicBezTo>
                      <a:pt x="60" y="94"/>
                      <a:pt x="60" y="94"/>
                      <a:pt x="60" y="94"/>
                    </a:cubicBezTo>
                    <a:cubicBezTo>
                      <a:pt x="60" y="93"/>
                      <a:pt x="60" y="93"/>
                      <a:pt x="59" y="93"/>
                    </a:cubicBezTo>
                    <a:cubicBezTo>
                      <a:pt x="59" y="92"/>
                      <a:pt x="59" y="92"/>
                      <a:pt x="58" y="91"/>
                    </a:cubicBezTo>
                    <a:cubicBezTo>
                      <a:pt x="58" y="91"/>
                      <a:pt x="57" y="91"/>
                      <a:pt x="57" y="90"/>
                    </a:cubicBezTo>
                    <a:cubicBezTo>
                      <a:pt x="56" y="89"/>
                      <a:pt x="57" y="89"/>
                      <a:pt x="56" y="88"/>
                    </a:cubicBezTo>
                    <a:cubicBezTo>
                      <a:pt x="56" y="88"/>
                      <a:pt x="56" y="87"/>
                      <a:pt x="56" y="87"/>
                    </a:cubicBezTo>
                    <a:cubicBezTo>
                      <a:pt x="55" y="87"/>
                      <a:pt x="55" y="86"/>
                      <a:pt x="55" y="86"/>
                    </a:cubicBezTo>
                    <a:cubicBezTo>
                      <a:pt x="54" y="86"/>
                      <a:pt x="54" y="86"/>
                      <a:pt x="54" y="86"/>
                    </a:cubicBezTo>
                    <a:cubicBezTo>
                      <a:pt x="54" y="86"/>
                      <a:pt x="54" y="85"/>
                      <a:pt x="54" y="85"/>
                    </a:cubicBezTo>
                    <a:cubicBezTo>
                      <a:pt x="54" y="84"/>
                      <a:pt x="55" y="84"/>
                      <a:pt x="55" y="83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5" y="82"/>
                      <a:pt x="56" y="82"/>
                      <a:pt x="56" y="82"/>
                    </a:cubicBezTo>
                    <a:cubicBezTo>
                      <a:pt x="57" y="82"/>
                      <a:pt x="57" y="82"/>
                      <a:pt x="57" y="82"/>
                    </a:cubicBezTo>
                    <a:cubicBezTo>
                      <a:pt x="57" y="81"/>
                      <a:pt x="57" y="81"/>
                      <a:pt x="57" y="81"/>
                    </a:cubicBezTo>
                    <a:cubicBezTo>
                      <a:pt x="57" y="81"/>
                      <a:pt x="57" y="81"/>
                      <a:pt x="57" y="81"/>
                    </a:cubicBezTo>
                    <a:cubicBezTo>
                      <a:pt x="57" y="80"/>
                      <a:pt x="56" y="80"/>
                      <a:pt x="56" y="79"/>
                    </a:cubicBezTo>
                    <a:cubicBezTo>
                      <a:pt x="56" y="78"/>
                      <a:pt x="57" y="78"/>
                      <a:pt x="56" y="78"/>
                    </a:cubicBezTo>
                    <a:cubicBezTo>
                      <a:pt x="56" y="77"/>
                      <a:pt x="56" y="77"/>
                      <a:pt x="56" y="76"/>
                    </a:cubicBezTo>
                    <a:cubicBezTo>
                      <a:pt x="55" y="76"/>
                      <a:pt x="55" y="76"/>
                      <a:pt x="55" y="76"/>
                    </a:cubicBezTo>
                    <a:cubicBezTo>
                      <a:pt x="54" y="75"/>
                      <a:pt x="54" y="75"/>
                      <a:pt x="54" y="74"/>
                    </a:cubicBezTo>
                    <a:cubicBezTo>
                      <a:pt x="54" y="73"/>
                      <a:pt x="54" y="73"/>
                      <a:pt x="54" y="72"/>
                    </a:cubicBezTo>
                    <a:cubicBezTo>
                      <a:pt x="54" y="72"/>
                      <a:pt x="54" y="72"/>
                      <a:pt x="55" y="72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6" y="72"/>
                      <a:pt x="56" y="73"/>
                      <a:pt x="56" y="73"/>
                    </a:cubicBezTo>
                    <a:cubicBezTo>
                      <a:pt x="56" y="73"/>
                      <a:pt x="57" y="72"/>
                      <a:pt x="57" y="72"/>
                    </a:cubicBezTo>
                    <a:cubicBezTo>
                      <a:pt x="58" y="72"/>
                      <a:pt x="58" y="71"/>
                      <a:pt x="58" y="71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59" y="70"/>
                      <a:pt x="58" y="70"/>
                      <a:pt x="59" y="69"/>
                    </a:cubicBezTo>
                    <a:cubicBezTo>
                      <a:pt x="59" y="69"/>
                      <a:pt x="59" y="69"/>
                      <a:pt x="60" y="68"/>
                    </a:cubicBezTo>
                    <a:cubicBezTo>
                      <a:pt x="61" y="68"/>
                      <a:pt x="61" y="69"/>
                      <a:pt x="62" y="68"/>
                    </a:cubicBezTo>
                    <a:cubicBezTo>
                      <a:pt x="63" y="68"/>
                      <a:pt x="63" y="68"/>
                      <a:pt x="64" y="68"/>
                    </a:cubicBezTo>
                    <a:cubicBezTo>
                      <a:pt x="65" y="68"/>
                      <a:pt x="65" y="68"/>
                      <a:pt x="65" y="68"/>
                    </a:cubicBezTo>
                    <a:cubicBezTo>
                      <a:pt x="66" y="68"/>
                      <a:pt x="66" y="68"/>
                      <a:pt x="67" y="69"/>
                    </a:cubicBezTo>
                    <a:cubicBezTo>
                      <a:pt x="67" y="69"/>
                      <a:pt x="67" y="70"/>
                      <a:pt x="68" y="70"/>
                    </a:cubicBezTo>
                    <a:cubicBezTo>
                      <a:pt x="68" y="70"/>
                      <a:pt x="69" y="70"/>
                      <a:pt x="69" y="70"/>
                    </a:cubicBezTo>
                    <a:cubicBezTo>
                      <a:pt x="70" y="70"/>
                      <a:pt x="70" y="71"/>
                      <a:pt x="70" y="71"/>
                    </a:cubicBezTo>
                    <a:cubicBezTo>
                      <a:pt x="71" y="71"/>
                      <a:pt x="71" y="71"/>
                      <a:pt x="72" y="71"/>
                    </a:cubicBezTo>
                    <a:cubicBezTo>
                      <a:pt x="73" y="70"/>
                      <a:pt x="74" y="71"/>
                      <a:pt x="75" y="71"/>
                    </a:cubicBezTo>
                    <a:cubicBezTo>
                      <a:pt x="75" y="70"/>
                      <a:pt x="76" y="70"/>
                      <a:pt x="77" y="70"/>
                    </a:cubicBezTo>
                    <a:cubicBezTo>
                      <a:pt x="77" y="70"/>
                      <a:pt x="77" y="70"/>
                      <a:pt x="78" y="70"/>
                    </a:cubicBezTo>
                    <a:cubicBezTo>
                      <a:pt x="78" y="70"/>
                      <a:pt x="79" y="70"/>
                      <a:pt x="79" y="70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1" y="71"/>
                      <a:pt x="81" y="71"/>
                      <a:pt x="81" y="71"/>
                    </a:cubicBezTo>
                    <a:cubicBezTo>
                      <a:pt x="82" y="71"/>
                      <a:pt x="83" y="71"/>
                      <a:pt x="83" y="70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83" y="69"/>
                      <a:pt x="83" y="69"/>
                      <a:pt x="82" y="69"/>
                    </a:cubicBezTo>
                    <a:cubicBezTo>
                      <a:pt x="82" y="69"/>
                      <a:pt x="82" y="69"/>
                      <a:pt x="81" y="69"/>
                    </a:cubicBezTo>
                    <a:cubicBezTo>
                      <a:pt x="81" y="69"/>
                      <a:pt x="81" y="69"/>
                      <a:pt x="80" y="69"/>
                    </a:cubicBezTo>
                    <a:cubicBezTo>
                      <a:pt x="80" y="69"/>
                      <a:pt x="80" y="68"/>
                      <a:pt x="80" y="68"/>
                    </a:cubicBezTo>
                    <a:cubicBezTo>
                      <a:pt x="80" y="67"/>
                      <a:pt x="81" y="68"/>
                      <a:pt x="81" y="68"/>
                    </a:cubicBezTo>
                    <a:cubicBezTo>
                      <a:pt x="81" y="67"/>
                      <a:pt x="82" y="67"/>
                      <a:pt x="81" y="67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66"/>
                      <a:pt x="81" y="66"/>
                      <a:pt x="81" y="65"/>
                    </a:cubicBezTo>
                    <a:cubicBezTo>
                      <a:pt x="81" y="65"/>
                      <a:pt x="82" y="65"/>
                      <a:pt x="82" y="65"/>
                    </a:cubicBezTo>
                    <a:cubicBezTo>
                      <a:pt x="82" y="65"/>
                      <a:pt x="83" y="65"/>
                      <a:pt x="83" y="65"/>
                    </a:cubicBezTo>
                    <a:cubicBezTo>
                      <a:pt x="83" y="65"/>
                      <a:pt x="83" y="65"/>
                      <a:pt x="83" y="64"/>
                    </a:cubicBezTo>
                    <a:cubicBezTo>
                      <a:pt x="83" y="64"/>
                      <a:pt x="83" y="64"/>
                      <a:pt x="83" y="63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2" y="62"/>
                      <a:pt x="82" y="62"/>
                    </a:cubicBezTo>
                    <a:cubicBezTo>
                      <a:pt x="82" y="61"/>
                      <a:pt x="83" y="62"/>
                      <a:pt x="83" y="62"/>
                    </a:cubicBezTo>
                    <a:cubicBezTo>
                      <a:pt x="84" y="62"/>
                      <a:pt x="84" y="62"/>
                      <a:pt x="85" y="62"/>
                    </a:cubicBezTo>
                    <a:cubicBezTo>
                      <a:pt x="85" y="61"/>
                      <a:pt x="85" y="61"/>
                      <a:pt x="85" y="61"/>
                    </a:cubicBezTo>
                    <a:cubicBezTo>
                      <a:pt x="85" y="61"/>
                      <a:pt x="86" y="61"/>
                      <a:pt x="86" y="61"/>
                    </a:cubicBezTo>
                    <a:cubicBezTo>
                      <a:pt x="87" y="61"/>
                      <a:pt x="87" y="61"/>
                      <a:pt x="88" y="61"/>
                    </a:cubicBezTo>
                    <a:cubicBezTo>
                      <a:pt x="88" y="61"/>
                      <a:pt x="88" y="61"/>
                      <a:pt x="89" y="60"/>
                    </a:cubicBezTo>
                    <a:cubicBezTo>
                      <a:pt x="89" y="60"/>
                      <a:pt x="89" y="60"/>
                      <a:pt x="90" y="60"/>
                    </a:cubicBezTo>
                    <a:cubicBezTo>
                      <a:pt x="90" y="60"/>
                      <a:pt x="90" y="60"/>
                      <a:pt x="90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2" y="60"/>
                      <a:pt x="92" y="60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4" y="58"/>
                      <a:pt x="94" y="59"/>
                      <a:pt x="94" y="59"/>
                    </a:cubicBezTo>
                    <a:cubicBezTo>
                      <a:pt x="94" y="58"/>
                      <a:pt x="95" y="58"/>
                      <a:pt x="95" y="58"/>
                    </a:cubicBezTo>
                    <a:cubicBezTo>
                      <a:pt x="95" y="58"/>
                      <a:pt x="95" y="58"/>
                      <a:pt x="96" y="58"/>
                    </a:cubicBezTo>
                    <a:cubicBezTo>
                      <a:pt x="96" y="58"/>
                      <a:pt x="97" y="58"/>
                      <a:pt x="97" y="58"/>
                    </a:cubicBezTo>
                    <a:cubicBezTo>
                      <a:pt x="97" y="58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9" y="60"/>
                      <a:pt x="99" y="60"/>
                      <a:pt x="99" y="61"/>
                    </a:cubicBezTo>
                    <a:cubicBezTo>
                      <a:pt x="100" y="61"/>
                      <a:pt x="100" y="61"/>
                      <a:pt x="100" y="61"/>
                    </a:cubicBezTo>
                    <a:cubicBezTo>
                      <a:pt x="100" y="61"/>
                      <a:pt x="101" y="61"/>
                      <a:pt x="101" y="61"/>
                    </a:cubicBezTo>
                    <a:cubicBezTo>
                      <a:pt x="102" y="61"/>
                      <a:pt x="102" y="61"/>
                      <a:pt x="102" y="61"/>
                    </a:cubicBezTo>
                    <a:cubicBezTo>
                      <a:pt x="103" y="61"/>
                      <a:pt x="103" y="61"/>
                      <a:pt x="103" y="62"/>
                    </a:cubicBezTo>
                    <a:cubicBezTo>
                      <a:pt x="103" y="62"/>
                      <a:pt x="104" y="62"/>
                      <a:pt x="104" y="63"/>
                    </a:cubicBezTo>
                    <a:cubicBezTo>
                      <a:pt x="104" y="63"/>
                      <a:pt x="104" y="63"/>
                      <a:pt x="105" y="63"/>
                    </a:cubicBezTo>
                    <a:cubicBezTo>
                      <a:pt x="105" y="63"/>
                      <a:pt x="105" y="62"/>
                      <a:pt x="106" y="62"/>
                    </a:cubicBezTo>
                    <a:cubicBezTo>
                      <a:pt x="106" y="62"/>
                      <a:pt x="107" y="61"/>
                      <a:pt x="107" y="61"/>
                    </a:cubicBezTo>
                    <a:cubicBezTo>
                      <a:pt x="107" y="61"/>
                      <a:pt x="108" y="61"/>
                      <a:pt x="108" y="61"/>
                    </a:cubicBezTo>
                    <a:cubicBezTo>
                      <a:pt x="109" y="61"/>
                      <a:pt x="109" y="61"/>
                      <a:pt x="110" y="61"/>
                    </a:cubicBezTo>
                    <a:cubicBezTo>
                      <a:pt x="110" y="62"/>
                      <a:pt x="110" y="62"/>
                      <a:pt x="110" y="63"/>
                    </a:cubicBezTo>
                    <a:cubicBezTo>
                      <a:pt x="111" y="63"/>
                      <a:pt x="111" y="63"/>
                      <a:pt x="112" y="63"/>
                    </a:cubicBezTo>
                    <a:cubicBezTo>
                      <a:pt x="112" y="63"/>
                      <a:pt x="113" y="63"/>
                      <a:pt x="113" y="64"/>
                    </a:cubicBezTo>
                    <a:cubicBezTo>
                      <a:pt x="114" y="64"/>
                      <a:pt x="114" y="64"/>
                      <a:pt x="115" y="65"/>
                    </a:cubicBezTo>
                    <a:cubicBezTo>
                      <a:pt x="115" y="65"/>
                      <a:pt x="115" y="65"/>
                      <a:pt x="116" y="65"/>
                    </a:cubicBezTo>
                    <a:cubicBezTo>
                      <a:pt x="116" y="65"/>
                      <a:pt x="116" y="65"/>
                      <a:pt x="117" y="66"/>
                    </a:cubicBezTo>
                    <a:cubicBezTo>
                      <a:pt x="117" y="66"/>
                      <a:pt x="117" y="67"/>
                      <a:pt x="117" y="67"/>
                    </a:cubicBezTo>
                    <a:cubicBezTo>
                      <a:pt x="118" y="67"/>
                      <a:pt x="118" y="68"/>
                      <a:pt x="118" y="68"/>
                    </a:cubicBezTo>
                    <a:cubicBezTo>
                      <a:pt x="119" y="68"/>
                      <a:pt x="119" y="69"/>
                      <a:pt x="119" y="69"/>
                    </a:cubicBezTo>
                    <a:cubicBezTo>
                      <a:pt x="119" y="69"/>
                      <a:pt x="120" y="69"/>
                      <a:pt x="120" y="69"/>
                    </a:cubicBezTo>
                    <a:cubicBezTo>
                      <a:pt x="120" y="70"/>
                      <a:pt x="120" y="70"/>
                      <a:pt x="121" y="70"/>
                    </a:cubicBezTo>
                    <a:cubicBezTo>
                      <a:pt x="121" y="70"/>
                      <a:pt x="122" y="70"/>
                      <a:pt x="122" y="71"/>
                    </a:cubicBezTo>
                    <a:cubicBezTo>
                      <a:pt x="122" y="71"/>
                      <a:pt x="122" y="71"/>
                      <a:pt x="122" y="71"/>
                    </a:cubicBezTo>
                    <a:cubicBezTo>
                      <a:pt x="123" y="71"/>
                      <a:pt x="123" y="71"/>
                      <a:pt x="123" y="71"/>
                    </a:cubicBezTo>
                    <a:cubicBezTo>
                      <a:pt x="123" y="71"/>
                      <a:pt x="124" y="71"/>
                      <a:pt x="124" y="71"/>
                    </a:cubicBezTo>
                    <a:cubicBezTo>
                      <a:pt x="124" y="71"/>
                      <a:pt x="124" y="71"/>
                      <a:pt x="124" y="71"/>
                    </a:cubicBezTo>
                    <a:cubicBezTo>
                      <a:pt x="124" y="70"/>
                      <a:pt x="124" y="70"/>
                      <a:pt x="125" y="70"/>
                    </a:cubicBezTo>
                    <a:cubicBezTo>
                      <a:pt x="125" y="69"/>
                      <a:pt x="125" y="69"/>
                      <a:pt x="126" y="69"/>
                    </a:cubicBezTo>
                    <a:cubicBezTo>
                      <a:pt x="126" y="69"/>
                      <a:pt x="126" y="69"/>
                      <a:pt x="126" y="70"/>
                    </a:cubicBezTo>
                    <a:cubicBezTo>
                      <a:pt x="126" y="70"/>
                      <a:pt x="127" y="70"/>
                      <a:pt x="127" y="70"/>
                    </a:cubicBezTo>
                    <a:cubicBezTo>
                      <a:pt x="127" y="70"/>
                      <a:pt x="128" y="70"/>
                      <a:pt x="128" y="69"/>
                    </a:cubicBezTo>
                    <a:cubicBezTo>
                      <a:pt x="128" y="69"/>
                      <a:pt x="129" y="69"/>
                      <a:pt x="129" y="69"/>
                    </a:cubicBezTo>
                    <a:cubicBezTo>
                      <a:pt x="129" y="69"/>
                      <a:pt x="130" y="69"/>
                      <a:pt x="130" y="69"/>
                    </a:cubicBezTo>
                    <a:cubicBezTo>
                      <a:pt x="131" y="69"/>
                      <a:pt x="131" y="69"/>
                      <a:pt x="131" y="69"/>
                    </a:cubicBezTo>
                    <a:cubicBezTo>
                      <a:pt x="132" y="69"/>
                      <a:pt x="132" y="68"/>
                      <a:pt x="133" y="69"/>
                    </a:cubicBezTo>
                    <a:cubicBezTo>
                      <a:pt x="133" y="69"/>
                      <a:pt x="133" y="69"/>
                      <a:pt x="134" y="69"/>
                    </a:cubicBezTo>
                    <a:cubicBezTo>
                      <a:pt x="134" y="69"/>
                      <a:pt x="134" y="70"/>
                      <a:pt x="134" y="70"/>
                    </a:cubicBezTo>
                    <a:cubicBezTo>
                      <a:pt x="134" y="70"/>
                      <a:pt x="135" y="70"/>
                      <a:pt x="135" y="70"/>
                    </a:cubicBezTo>
                    <a:cubicBezTo>
                      <a:pt x="135" y="70"/>
                      <a:pt x="135" y="70"/>
                      <a:pt x="136" y="71"/>
                    </a:cubicBezTo>
                    <a:cubicBezTo>
                      <a:pt x="136" y="71"/>
                      <a:pt x="136" y="71"/>
                      <a:pt x="136" y="71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38" y="71"/>
                      <a:pt x="138" y="71"/>
                      <a:pt x="138" y="71"/>
                    </a:cubicBezTo>
                    <a:cubicBezTo>
                      <a:pt x="138" y="71"/>
                      <a:pt x="138" y="70"/>
                      <a:pt x="138" y="70"/>
                    </a:cubicBezTo>
                    <a:cubicBezTo>
                      <a:pt x="139" y="70"/>
                      <a:pt x="139" y="70"/>
                      <a:pt x="139" y="70"/>
                    </a:cubicBezTo>
                    <a:cubicBezTo>
                      <a:pt x="140" y="70"/>
                      <a:pt x="140" y="70"/>
                      <a:pt x="140" y="70"/>
                    </a:cubicBezTo>
                    <a:cubicBezTo>
                      <a:pt x="141" y="70"/>
                      <a:pt x="141" y="70"/>
                      <a:pt x="141" y="71"/>
                    </a:cubicBezTo>
                    <a:cubicBezTo>
                      <a:pt x="141" y="71"/>
                      <a:pt x="141" y="71"/>
                      <a:pt x="141" y="71"/>
                    </a:cubicBezTo>
                    <a:cubicBezTo>
                      <a:pt x="141" y="71"/>
                      <a:pt x="141" y="71"/>
                      <a:pt x="141" y="71"/>
                    </a:cubicBezTo>
                    <a:cubicBezTo>
                      <a:pt x="142" y="72"/>
                      <a:pt x="143" y="72"/>
                      <a:pt x="143" y="72"/>
                    </a:cubicBezTo>
                    <a:cubicBezTo>
                      <a:pt x="143" y="72"/>
                      <a:pt x="143" y="72"/>
                      <a:pt x="144" y="73"/>
                    </a:cubicBezTo>
                    <a:cubicBezTo>
                      <a:pt x="144" y="72"/>
                      <a:pt x="144" y="72"/>
                      <a:pt x="144" y="72"/>
                    </a:cubicBezTo>
                    <a:cubicBezTo>
                      <a:pt x="144" y="72"/>
                      <a:pt x="145" y="71"/>
                      <a:pt x="145" y="71"/>
                    </a:cubicBezTo>
                    <a:cubicBezTo>
                      <a:pt x="145" y="71"/>
                      <a:pt x="145" y="71"/>
                      <a:pt x="145" y="71"/>
                    </a:cubicBezTo>
                    <a:cubicBezTo>
                      <a:pt x="146" y="70"/>
                      <a:pt x="146" y="70"/>
                      <a:pt x="146" y="70"/>
                    </a:cubicBezTo>
                    <a:cubicBezTo>
                      <a:pt x="147" y="70"/>
                      <a:pt x="147" y="70"/>
                      <a:pt x="147" y="69"/>
                    </a:cubicBezTo>
                    <a:cubicBezTo>
                      <a:pt x="148" y="69"/>
                      <a:pt x="148" y="69"/>
                      <a:pt x="149" y="69"/>
                    </a:cubicBezTo>
                    <a:cubicBezTo>
                      <a:pt x="149" y="69"/>
                      <a:pt x="150" y="69"/>
                      <a:pt x="150" y="68"/>
                    </a:cubicBezTo>
                    <a:cubicBezTo>
                      <a:pt x="151" y="68"/>
                      <a:pt x="151" y="67"/>
                      <a:pt x="151" y="67"/>
                    </a:cubicBezTo>
                    <a:cubicBezTo>
                      <a:pt x="152" y="67"/>
                      <a:pt x="152" y="67"/>
                      <a:pt x="152" y="68"/>
                    </a:cubicBezTo>
                    <a:cubicBezTo>
                      <a:pt x="152" y="68"/>
                      <a:pt x="152" y="68"/>
                      <a:pt x="151" y="68"/>
                    </a:cubicBezTo>
                    <a:cubicBezTo>
                      <a:pt x="151" y="69"/>
                      <a:pt x="151" y="69"/>
                      <a:pt x="152" y="69"/>
                    </a:cubicBezTo>
                    <a:cubicBezTo>
                      <a:pt x="152" y="69"/>
                      <a:pt x="152" y="69"/>
                      <a:pt x="153" y="69"/>
                    </a:cubicBezTo>
                    <a:cubicBezTo>
                      <a:pt x="153" y="69"/>
                      <a:pt x="154" y="69"/>
                      <a:pt x="154" y="69"/>
                    </a:cubicBezTo>
                    <a:cubicBezTo>
                      <a:pt x="155" y="69"/>
                      <a:pt x="155" y="70"/>
                      <a:pt x="155" y="70"/>
                    </a:cubicBezTo>
                    <a:cubicBezTo>
                      <a:pt x="156" y="70"/>
                      <a:pt x="156" y="70"/>
                      <a:pt x="156" y="71"/>
                    </a:cubicBezTo>
                    <a:cubicBezTo>
                      <a:pt x="157" y="71"/>
                      <a:pt x="157" y="70"/>
                      <a:pt x="158" y="70"/>
                    </a:cubicBezTo>
                    <a:cubicBezTo>
                      <a:pt x="159" y="70"/>
                      <a:pt x="159" y="71"/>
                      <a:pt x="160" y="71"/>
                    </a:cubicBezTo>
                    <a:cubicBezTo>
                      <a:pt x="160" y="71"/>
                      <a:pt x="160" y="71"/>
                      <a:pt x="161" y="71"/>
                    </a:cubicBezTo>
                    <a:cubicBezTo>
                      <a:pt x="161" y="71"/>
                      <a:pt x="161" y="71"/>
                      <a:pt x="161" y="71"/>
                    </a:cubicBezTo>
                    <a:cubicBezTo>
                      <a:pt x="161" y="71"/>
                      <a:pt x="162" y="71"/>
                      <a:pt x="162" y="71"/>
                    </a:cubicBezTo>
                    <a:cubicBezTo>
                      <a:pt x="162" y="71"/>
                      <a:pt x="162" y="71"/>
                      <a:pt x="163" y="71"/>
                    </a:cubicBezTo>
                    <a:cubicBezTo>
                      <a:pt x="163" y="71"/>
                      <a:pt x="163" y="71"/>
                      <a:pt x="163" y="71"/>
                    </a:cubicBezTo>
                    <a:cubicBezTo>
                      <a:pt x="163" y="70"/>
                      <a:pt x="163" y="70"/>
                      <a:pt x="163" y="70"/>
                    </a:cubicBezTo>
                    <a:cubicBezTo>
                      <a:pt x="163" y="69"/>
                      <a:pt x="163" y="69"/>
                      <a:pt x="163" y="69"/>
                    </a:cubicBezTo>
                    <a:cubicBezTo>
                      <a:pt x="163" y="69"/>
                      <a:pt x="163" y="69"/>
                      <a:pt x="162" y="68"/>
                    </a:cubicBezTo>
                    <a:cubicBezTo>
                      <a:pt x="162" y="68"/>
                      <a:pt x="162" y="68"/>
                      <a:pt x="161" y="67"/>
                    </a:cubicBezTo>
                    <a:cubicBezTo>
                      <a:pt x="161" y="67"/>
                      <a:pt x="161" y="66"/>
                      <a:pt x="161" y="66"/>
                    </a:cubicBezTo>
                    <a:cubicBezTo>
                      <a:pt x="161" y="66"/>
                      <a:pt x="162" y="65"/>
                      <a:pt x="162" y="65"/>
                    </a:cubicBezTo>
                    <a:cubicBezTo>
                      <a:pt x="162" y="65"/>
                      <a:pt x="162" y="65"/>
                      <a:pt x="162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4" y="64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5" y="65"/>
                      <a:pt x="165" y="65"/>
                    </a:cubicBezTo>
                    <a:cubicBezTo>
                      <a:pt x="165" y="66"/>
                      <a:pt x="166" y="66"/>
                      <a:pt x="166" y="66"/>
                    </a:cubicBezTo>
                    <a:cubicBezTo>
                      <a:pt x="167" y="66"/>
                      <a:pt x="168" y="67"/>
                      <a:pt x="168" y="67"/>
                    </a:cubicBezTo>
                    <a:cubicBezTo>
                      <a:pt x="169" y="67"/>
                      <a:pt x="169" y="67"/>
                      <a:pt x="170" y="67"/>
                    </a:cubicBezTo>
                    <a:cubicBezTo>
                      <a:pt x="170" y="67"/>
                      <a:pt x="170" y="67"/>
                      <a:pt x="171" y="68"/>
                    </a:cubicBezTo>
                    <a:cubicBezTo>
                      <a:pt x="171" y="68"/>
                      <a:pt x="172" y="68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3" y="70"/>
                      <a:pt x="173" y="69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5" y="71"/>
                      <a:pt x="176" y="70"/>
                      <a:pt x="176" y="70"/>
                    </a:cubicBezTo>
                    <a:cubicBezTo>
                      <a:pt x="177" y="70"/>
                      <a:pt x="177" y="70"/>
                      <a:pt x="178" y="69"/>
                    </a:cubicBezTo>
                    <a:cubicBezTo>
                      <a:pt x="179" y="69"/>
                      <a:pt x="179" y="69"/>
                      <a:pt x="180" y="69"/>
                    </a:cubicBezTo>
                    <a:cubicBezTo>
                      <a:pt x="180" y="69"/>
                      <a:pt x="181" y="70"/>
                      <a:pt x="181" y="70"/>
                    </a:cubicBezTo>
                    <a:cubicBezTo>
                      <a:pt x="182" y="70"/>
                      <a:pt x="182" y="70"/>
                      <a:pt x="182" y="70"/>
                    </a:cubicBezTo>
                    <a:cubicBezTo>
                      <a:pt x="183" y="70"/>
                      <a:pt x="183" y="71"/>
                      <a:pt x="184" y="71"/>
                    </a:cubicBezTo>
                    <a:cubicBezTo>
                      <a:pt x="184" y="71"/>
                      <a:pt x="185" y="70"/>
                      <a:pt x="185" y="71"/>
                    </a:cubicBezTo>
                    <a:cubicBezTo>
                      <a:pt x="185" y="71"/>
                      <a:pt x="185" y="71"/>
                      <a:pt x="185" y="71"/>
                    </a:cubicBezTo>
                    <a:cubicBezTo>
                      <a:pt x="185" y="71"/>
                      <a:pt x="186" y="71"/>
                      <a:pt x="186" y="71"/>
                    </a:cubicBezTo>
                    <a:cubicBezTo>
                      <a:pt x="186" y="72"/>
                      <a:pt x="186" y="72"/>
                      <a:pt x="187" y="72"/>
                    </a:cubicBezTo>
                    <a:cubicBezTo>
                      <a:pt x="188" y="73"/>
                      <a:pt x="188" y="72"/>
                      <a:pt x="189" y="72"/>
                    </a:cubicBezTo>
                    <a:cubicBezTo>
                      <a:pt x="190" y="72"/>
                      <a:pt x="190" y="72"/>
                      <a:pt x="191" y="72"/>
                    </a:cubicBezTo>
                    <a:cubicBezTo>
                      <a:pt x="192" y="72"/>
                      <a:pt x="192" y="72"/>
                      <a:pt x="193" y="72"/>
                    </a:cubicBezTo>
                    <a:cubicBezTo>
                      <a:pt x="194" y="72"/>
                      <a:pt x="194" y="72"/>
                      <a:pt x="195" y="72"/>
                    </a:cubicBezTo>
                    <a:cubicBezTo>
                      <a:pt x="196" y="71"/>
                      <a:pt x="196" y="71"/>
                      <a:pt x="196" y="71"/>
                    </a:cubicBezTo>
                    <a:cubicBezTo>
                      <a:pt x="196" y="71"/>
                      <a:pt x="197" y="71"/>
                      <a:pt x="197" y="71"/>
                    </a:cubicBezTo>
                    <a:cubicBezTo>
                      <a:pt x="198" y="70"/>
                      <a:pt x="198" y="70"/>
                      <a:pt x="199" y="70"/>
                    </a:cubicBezTo>
                    <a:cubicBezTo>
                      <a:pt x="199" y="70"/>
                      <a:pt x="200" y="70"/>
                      <a:pt x="200" y="70"/>
                    </a:cubicBezTo>
                    <a:cubicBezTo>
                      <a:pt x="201" y="71"/>
                      <a:pt x="201" y="71"/>
                      <a:pt x="202" y="71"/>
                    </a:cubicBezTo>
                    <a:cubicBezTo>
                      <a:pt x="202" y="71"/>
                      <a:pt x="202" y="71"/>
                      <a:pt x="202" y="71"/>
                    </a:cubicBezTo>
                    <a:cubicBezTo>
                      <a:pt x="202" y="71"/>
                      <a:pt x="203" y="71"/>
                      <a:pt x="203" y="71"/>
                    </a:cubicBezTo>
                    <a:cubicBezTo>
                      <a:pt x="204" y="71"/>
                      <a:pt x="204" y="71"/>
                      <a:pt x="205" y="71"/>
                    </a:cubicBezTo>
                    <a:cubicBezTo>
                      <a:pt x="205" y="71"/>
                      <a:pt x="205" y="71"/>
                      <a:pt x="205" y="71"/>
                    </a:cubicBezTo>
                    <a:cubicBezTo>
                      <a:pt x="206" y="71"/>
                      <a:pt x="206" y="71"/>
                      <a:pt x="207" y="72"/>
                    </a:cubicBezTo>
                    <a:cubicBezTo>
                      <a:pt x="207" y="72"/>
                      <a:pt x="208" y="72"/>
                      <a:pt x="208" y="72"/>
                    </a:cubicBezTo>
                    <a:cubicBezTo>
                      <a:pt x="209" y="72"/>
                      <a:pt x="209" y="71"/>
                      <a:pt x="209" y="71"/>
                    </a:cubicBezTo>
                    <a:cubicBezTo>
                      <a:pt x="209" y="71"/>
                      <a:pt x="209" y="71"/>
                      <a:pt x="209" y="71"/>
                    </a:cubicBezTo>
                    <a:cubicBezTo>
                      <a:pt x="209" y="70"/>
                      <a:pt x="210" y="71"/>
                      <a:pt x="210" y="70"/>
                    </a:cubicBezTo>
                    <a:cubicBezTo>
                      <a:pt x="210" y="70"/>
                      <a:pt x="209" y="70"/>
                      <a:pt x="209" y="69"/>
                    </a:cubicBezTo>
                    <a:cubicBezTo>
                      <a:pt x="209" y="69"/>
                      <a:pt x="209" y="68"/>
                      <a:pt x="209" y="68"/>
                    </a:cubicBezTo>
                    <a:cubicBezTo>
                      <a:pt x="209" y="67"/>
                      <a:pt x="209" y="67"/>
                      <a:pt x="209" y="67"/>
                    </a:cubicBezTo>
                    <a:cubicBezTo>
                      <a:pt x="208" y="66"/>
                      <a:pt x="209" y="66"/>
                      <a:pt x="209" y="65"/>
                    </a:cubicBezTo>
                    <a:cubicBezTo>
                      <a:pt x="209" y="65"/>
                      <a:pt x="209" y="65"/>
                      <a:pt x="209" y="65"/>
                    </a:cubicBezTo>
                    <a:cubicBezTo>
                      <a:pt x="209" y="65"/>
                      <a:pt x="209" y="65"/>
                      <a:pt x="209" y="65"/>
                    </a:cubicBezTo>
                    <a:cubicBezTo>
                      <a:pt x="209" y="64"/>
                      <a:pt x="209" y="64"/>
                      <a:pt x="209" y="64"/>
                    </a:cubicBezTo>
                    <a:cubicBezTo>
                      <a:pt x="208" y="64"/>
                      <a:pt x="208" y="63"/>
                      <a:pt x="208" y="63"/>
                    </a:cubicBezTo>
                    <a:cubicBezTo>
                      <a:pt x="207" y="63"/>
                      <a:pt x="207" y="63"/>
                      <a:pt x="207" y="63"/>
                    </a:cubicBezTo>
                    <a:cubicBezTo>
                      <a:pt x="207" y="63"/>
                      <a:pt x="207" y="63"/>
                      <a:pt x="207" y="62"/>
                    </a:cubicBezTo>
                    <a:cubicBezTo>
                      <a:pt x="207" y="62"/>
                      <a:pt x="207" y="62"/>
                      <a:pt x="207" y="62"/>
                    </a:cubicBezTo>
                    <a:cubicBezTo>
                      <a:pt x="208" y="61"/>
                      <a:pt x="208" y="62"/>
                      <a:pt x="208" y="61"/>
                    </a:cubicBezTo>
                    <a:cubicBezTo>
                      <a:pt x="209" y="61"/>
                      <a:pt x="209" y="61"/>
                      <a:pt x="210" y="61"/>
                    </a:cubicBezTo>
                    <a:cubicBezTo>
                      <a:pt x="211" y="61"/>
                      <a:pt x="211" y="61"/>
                      <a:pt x="212" y="61"/>
                    </a:cubicBezTo>
                    <a:cubicBezTo>
                      <a:pt x="212" y="61"/>
                      <a:pt x="212" y="61"/>
                      <a:pt x="213" y="61"/>
                    </a:cubicBezTo>
                    <a:cubicBezTo>
                      <a:pt x="213" y="61"/>
                      <a:pt x="214" y="61"/>
                      <a:pt x="214" y="62"/>
                    </a:cubicBezTo>
                    <a:cubicBezTo>
                      <a:pt x="215" y="62"/>
                      <a:pt x="215" y="62"/>
                      <a:pt x="215" y="62"/>
                    </a:cubicBezTo>
                    <a:cubicBezTo>
                      <a:pt x="215" y="62"/>
                      <a:pt x="216" y="62"/>
                      <a:pt x="216" y="62"/>
                    </a:cubicBezTo>
                    <a:cubicBezTo>
                      <a:pt x="217" y="62"/>
                      <a:pt x="217" y="62"/>
                      <a:pt x="217" y="62"/>
                    </a:cubicBezTo>
                    <a:cubicBezTo>
                      <a:pt x="218" y="62"/>
                      <a:pt x="218" y="62"/>
                      <a:pt x="219" y="63"/>
                    </a:cubicBezTo>
                    <a:cubicBezTo>
                      <a:pt x="219" y="63"/>
                      <a:pt x="219" y="63"/>
                      <a:pt x="219" y="63"/>
                    </a:cubicBezTo>
                    <a:cubicBezTo>
                      <a:pt x="220" y="63"/>
                      <a:pt x="220" y="64"/>
                      <a:pt x="221" y="64"/>
                    </a:cubicBezTo>
                    <a:cubicBezTo>
                      <a:pt x="221" y="64"/>
                      <a:pt x="221" y="64"/>
                      <a:pt x="221" y="64"/>
                    </a:cubicBezTo>
                    <a:cubicBezTo>
                      <a:pt x="222" y="64"/>
                      <a:pt x="222" y="64"/>
                      <a:pt x="222" y="64"/>
                    </a:cubicBezTo>
                    <a:cubicBezTo>
                      <a:pt x="222" y="65"/>
                      <a:pt x="222" y="65"/>
                      <a:pt x="222" y="65"/>
                    </a:cubicBezTo>
                    <a:cubicBezTo>
                      <a:pt x="222" y="65"/>
                      <a:pt x="222" y="65"/>
                      <a:pt x="222" y="65"/>
                    </a:cubicBezTo>
                    <a:cubicBezTo>
                      <a:pt x="223" y="65"/>
                      <a:pt x="223" y="66"/>
                      <a:pt x="223" y="66"/>
                    </a:cubicBezTo>
                    <a:cubicBezTo>
                      <a:pt x="223" y="66"/>
                      <a:pt x="224" y="67"/>
                      <a:pt x="224" y="67"/>
                    </a:cubicBezTo>
                    <a:cubicBezTo>
                      <a:pt x="225" y="67"/>
                      <a:pt x="225" y="68"/>
                      <a:pt x="226" y="68"/>
                    </a:cubicBezTo>
                    <a:cubicBezTo>
                      <a:pt x="226" y="69"/>
                      <a:pt x="227" y="69"/>
                      <a:pt x="227" y="70"/>
                    </a:cubicBezTo>
                    <a:cubicBezTo>
                      <a:pt x="228" y="70"/>
                      <a:pt x="228" y="71"/>
                      <a:pt x="228" y="71"/>
                    </a:cubicBezTo>
                    <a:cubicBezTo>
                      <a:pt x="228" y="71"/>
                      <a:pt x="229" y="71"/>
                      <a:pt x="229" y="71"/>
                    </a:cubicBezTo>
                    <a:cubicBezTo>
                      <a:pt x="229" y="71"/>
                      <a:pt x="229" y="72"/>
                      <a:pt x="229" y="72"/>
                    </a:cubicBezTo>
                    <a:cubicBezTo>
                      <a:pt x="230" y="72"/>
                      <a:pt x="230" y="72"/>
                      <a:pt x="230" y="72"/>
                    </a:cubicBezTo>
                    <a:cubicBezTo>
                      <a:pt x="231" y="72"/>
                      <a:pt x="231" y="72"/>
                      <a:pt x="231" y="72"/>
                    </a:cubicBezTo>
                    <a:cubicBezTo>
                      <a:pt x="232" y="72"/>
                      <a:pt x="232" y="72"/>
                      <a:pt x="233" y="73"/>
                    </a:cubicBezTo>
                    <a:cubicBezTo>
                      <a:pt x="234" y="73"/>
                      <a:pt x="234" y="73"/>
                      <a:pt x="235" y="73"/>
                    </a:cubicBezTo>
                    <a:cubicBezTo>
                      <a:pt x="235" y="73"/>
                      <a:pt x="235" y="73"/>
                      <a:pt x="236" y="73"/>
                    </a:cubicBezTo>
                    <a:cubicBezTo>
                      <a:pt x="236" y="73"/>
                      <a:pt x="236" y="74"/>
                      <a:pt x="237" y="74"/>
                    </a:cubicBezTo>
                    <a:cubicBezTo>
                      <a:pt x="237" y="74"/>
                      <a:pt x="238" y="74"/>
                      <a:pt x="238" y="75"/>
                    </a:cubicBezTo>
                    <a:cubicBezTo>
                      <a:pt x="239" y="75"/>
                      <a:pt x="239" y="75"/>
                      <a:pt x="239" y="76"/>
                    </a:cubicBezTo>
                    <a:cubicBezTo>
                      <a:pt x="239" y="76"/>
                      <a:pt x="240" y="76"/>
                      <a:pt x="240" y="77"/>
                    </a:cubicBezTo>
                    <a:cubicBezTo>
                      <a:pt x="240" y="77"/>
                      <a:pt x="241" y="77"/>
                      <a:pt x="241" y="77"/>
                    </a:cubicBezTo>
                    <a:cubicBezTo>
                      <a:pt x="241" y="77"/>
                      <a:pt x="242" y="77"/>
                      <a:pt x="242" y="77"/>
                    </a:cubicBezTo>
                    <a:cubicBezTo>
                      <a:pt x="243" y="77"/>
                      <a:pt x="243" y="77"/>
                      <a:pt x="243" y="77"/>
                    </a:cubicBezTo>
                    <a:cubicBezTo>
                      <a:pt x="244" y="77"/>
                      <a:pt x="244" y="77"/>
                      <a:pt x="245" y="77"/>
                    </a:cubicBezTo>
                    <a:cubicBezTo>
                      <a:pt x="245" y="77"/>
                      <a:pt x="245" y="76"/>
                      <a:pt x="246" y="76"/>
                    </a:cubicBezTo>
                    <a:cubicBezTo>
                      <a:pt x="246" y="76"/>
                      <a:pt x="246" y="76"/>
                      <a:pt x="247" y="76"/>
                    </a:cubicBezTo>
                    <a:cubicBezTo>
                      <a:pt x="247" y="76"/>
                      <a:pt x="247" y="76"/>
                      <a:pt x="247" y="76"/>
                    </a:cubicBezTo>
                    <a:cubicBezTo>
                      <a:pt x="247" y="76"/>
                      <a:pt x="247" y="77"/>
                      <a:pt x="248" y="77"/>
                    </a:cubicBezTo>
                    <a:cubicBezTo>
                      <a:pt x="248" y="77"/>
                      <a:pt x="248" y="77"/>
                      <a:pt x="248" y="77"/>
                    </a:cubicBezTo>
                    <a:cubicBezTo>
                      <a:pt x="248" y="77"/>
                      <a:pt x="248" y="78"/>
                      <a:pt x="248" y="78"/>
                    </a:cubicBezTo>
                    <a:cubicBezTo>
                      <a:pt x="248" y="78"/>
                      <a:pt x="248" y="78"/>
                      <a:pt x="248" y="79"/>
                    </a:cubicBezTo>
                    <a:cubicBezTo>
                      <a:pt x="248" y="79"/>
                      <a:pt x="248" y="79"/>
                      <a:pt x="249" y="80"/>
                    </a:cubicBezTo>
                    <a:cubicBezTo>
                      <a:pt x="249" y="80"/>
                      <a:pt x="249" y="80"/>
                      <a:pt x="249" y="81"/>
                    </a:cubicBezTo>
                    <a:cubicBezTo>
                      <a:pt x="249" y="81"/>
                      <a:pt x="249" y="81"/>
                      <a:pt x="249" y="82"/>
                    </a:cubicBezTo>
                    <a:cubicBezTo>
                      <a:pt x="250" y="82"/>
                      <a:pt x="250" y="83"/>
                      <a:pt x="250" y="83"/>
                    </a:cubicBezTo>
                    <a:cubicBezTo>
                      <a:pt x="249" y="84"/>
                      <a:pt x="249" y="84"/>
                      <a:pt x="248" y="84"/>
                    </a:cubicBezTo>
                    <a:cubicBezTo>
                      <a:pt x="247" y="84"/>
                      <a:pt x="247" y="84"/>
                      <a:pt x="247" y="84"/>
                    </a:cubicBezTo>
                    <a:cubicBezTo>
                      <a:pt x="246" y="85"/>
                      <a:pt x="247" y="85"/>
                      <a:pt x="247" y="86"/>
                    </a:cubicBezTo>
                    <a:cubicBezTo>
                      <a:pt x="247" y="86"/>
                      <a:pt x="247" y="87"/>
                      <a:pt x="247" y="87"/>
                    </a:cubicBezTo>
                    <a:cubicBezTo>
                      <a:pt x="247" y="88"/>
                      <a:pt x="248" y="88"/>
                      <a:pt x="248" y="88"/>
                    </a:cubicBezTo>
                    <a:cubicBezTo>
                      <a:pt x="248" y="89"/>
                      <a:pt x="248" y="89"/>
                      <a:pt x="249" y="90"/>
                    </a:cubicBezTo>
                    <a:cubicBezTo>
                      <a:pt x="249" y="90"/>
                      <a:pt x="249" y="90"/>
                      <a:pt x="249" y="91"/>
                    </a:cubicBezTo>
                    <a:cubicBezTo>
                      <a:pt x="249" y="91"/>
                      <a:pt x="249" y="91"/>
                      <a:pt x="249" y="92"/>
                    </a:cubicBezTo>
                    <a:cubicBezTo>
                      <a:pt x="250" y="91"/>
                      <a:pt x="250" y="91"/>
                      <a:pt x="250" y="91"/>
                    </a:cubicBezTo>
                    <a:cubicBezTo>
                      <a:pt x="250" y="91"/>
                      <a:pt x="250" y="90"/>
                      <a:pt x="250" y="90"/>
                    </a:cubicBezTo>
                    <a:cubicBezTo>
                      <a:pt x="250" y="90"/>
                      <a:pt x="251" y="90"/>
                      <a:pt x="251" y="90"/>
                    </a:cubicBezTo>
                    <a:cubicBezTo>
                      <a:pt x="251" y="90"/>
                      <a:pt x="252" y="90"/>
                      <a:pt x="252" y="90"/>
                    </a:cubicBezTo>
                    <a:cubicBezTo>
                      <a:pt x="252" y="91"/>
                      <a:pt x="253" y="91"/>
                      <a:pt x="253" y="91"/>
                    </a:cubicBezTo>
                    <a:cubicBezTo>
                      <a:pt x="253" y="91"/>
                      <a:pt x="254" y="91"/>
                      <a:pt x="254" y="91"/>
                    </a:cubicBezTo>
                    <a:cubicBezTo>
                      <a:pt x="255" y="91"/>
                      <a:pt x="255" y="91"/>
                      <a:pt x="256" y="91"/>
                    </a:cubicBezTo>
                    <a:cubicBezTo>
                      <a:pt x="256" y="90"/>
                      <a:pt x="256" y="90"/>
                      <a:pt x="257" y="90"/>
                    </a:cubicBezTo>
                    <a:cubicBezTo>
                      <a:pt x="257" y="89"/>
                      <a:pt x="258" y="89"/>
                      <a:pt x="258" y="89"/>
                    </a:cubicBezTo>
                    <a:cubicBezTo>
                      <a:pt x="258" y="88"/>
                      <a:pt x="258" y="88"/>
                      <a:pt x="258" y="88"/>
                    </a:cubicBezTo>
                    <a:cubicBezTo>
                      <a:pt x="258" y="87"/>
                      <a:pt x="258" y="87"/>
                      <a:pt x="258" y="86"/>
                    </a:cubicBezTo>
                    <a:cubicBezTo>
                      <a:pt x="258" y="86"/>
                      <a:pt x="258" y="86"/>
                      <a:pt x="258" y="86"/>
                    </a:cubicBezTo>
                    <a:cubicBezTo>
                      <a:pt x="259" y="85"/>
                      <a:pt x="259" y="84"/>
                      <a:pt x="259" y="83"/>
                    </a:cubicBezTo>
                    <a:cubicBezTo>
                      <a:pt x="259" y="83"/>
                      <a:pt x="259" y="82"/>
                      <a:pt x="259" y="82"/>
                    </a:cubicBezTo>
                    <a:cubicBezTo>
                      <a:pt x="259" y="81"/>
                      <a:pt x="259" y="81"/>
                      <a:pt x="259" y="80"/>
                    </a:cubicBezTo>
                    <a:cubicBezTo>
                      <a:pt x="259" y="79"/>
                      <a:pt x="259" y="79"/>
                      <a:pt x="259" y="78"/>
                    </a:cubicBezTo>
                    <a:cubicBezTo>
                      <a:pt x="259" y="77"/>
                      <a:pt x="259" y="77"/>
                      <a:pt x="259" y="76"/>
                    </a:cubicBezTo>
                    <a:cubicBezTo>
                      <a:pt x="259" y="76"/>
                      <a:pt x="260" y="76"/>
                      <a:pt x="260" y="75"/>
                    </a:cubicBezTo>
                    <a:cubicBezTo>
                      <a:pt x="260" y="75"/>
                      <a:pt x="260" y="75"/>
                      <a:pt x="259" y="74"/>
                    </a:cubicBezTo>
                    <a:cubicBezTo>
                      <a:pt x="259" y="74"/>
                      <a:pt x="259" y="73"/>
                      <a:pt x="259" y="73"/>
                    </a:cubicBezTo>
                    <a:cubicBezTo>
                      <a:pt x="258" y="72"/>
                      <a:pt x="258" y="72"/>
                      <a:pt x="258" y="71"/>
                    </a:cubicBezTo>
                    <a:cubicBezTo>
                      <a:pt x="258" y="71"/>
                      <a:pt x="258" y="71"/>
                      <a:pt x="258" y="71"/>
                    </a:cubicBezTo>
                    <a:cubicBezTo>
                      <a:pt x="258" y="71"/>
                      <a:pt x="258" y="71"/>
                      <a:pt x="257" y="70"/>
                    </a:cubicBezTo>
                    <a:cubicBezTo>
                      <a:pt x="257" y="70"/>
                      <a:pt x="257" y="70"/>
                      <a:pt x="257" y="70"/>
                    </a:cubicBezTo>
                    <a:cubicBezTo>
                      <a:pt x="256" y="69"/>
                      <a:pt x="256" y="69"/>
                      <a:pt x="256" y="69"/>
                    </a:cubicBezTo>
                    <a:cubicBezTo>
                      <a:pt x="256" y="69"/>
                      <a:pt x="256" y="68"/>
                      <a:pt x="255" y="68"/>
                    </a:cubicBezTo>
                    <a:cubicBezTo>
                      <a:pt x="255" y="67"/>
                      <a:pt x="255" y="67"/>
                      <a:pt x="255" y="67"/>
                    </a:cubicBezTo>
                    <a:cubicBezTo>
                      <a:pt x="255" y="66"/>
                      <a:pt x="255" y="66"/>
                      <a:pt x="255" y="65"/>
                    </a:cubicBezTo>
                    <a:cubicBezTo>
                      <a:pt x="255" y="65"/>
                      <a:pt x="255" y="65"/>
                      <a:pt x="255" y="65"/>
                    </a:cubicBezTo>
                    <a:cubicBezTo>
                      <a:pt x="254" y="65"/>
                      <a:pt x="254" y="65"/>
                      <a:pt x="254" y="64"/>
                    </a:cubicBezTo>
                    <a:cubicBezTo>
                      <a:pt x="254" y="64"/>
                      <a:pt x="253" y="64"/>
                      <a:pt x="253" y="64"/>
                    </a:cubicBezTo>
                    <a:cubicBezTo>
                      <a:pt x="253" y="63"/>
                      <a:pt x="253" y="63"/>
                      <a:pt x="253" y="63"/>
                    </a:cubicBezTo>
                    <a:cubicBezTo>
                      <a:pt x="252" y="62"/>
                      <a:pt x="252" y="62"/>
                      <a:pt x="252" y="62"/>
                    </a:cubicBezTo>
                    <a:cubicBezTo>
                      <a:pt x="252" y="61"/>
                      <a:pt x="251" y="61"/>
                      <a:pt x="251" y="61"/>
                    </a:cubicBezTo>
                    <a:cubicBezTo>
                      <a:pt x="251" y="61"/>
                      <a:pt x="250" y="61"/>
                      <a:pt x="250" y="60"/>
                    </a:cubicBezTo>
                    <a:cubicBezTo>
                      <a:pt x="249" y="60"/>
                      <a:pt x="249" y="60"/>
                      <a:pt x="248" y="59"/>
                    </a:cubicBezTo>
                    <a:cubicBezTo>
                      <a:pt x="248" y="59"/>
                      <a:pt x="248" y="59"/>
                      <a:pt x="247" y="59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247" y="59"/>
                      <a:pt x="247" y="59"/>
                      <a:pt x="246" y="59"/>
                    </a:cubicBezTo>
                    <a:cubicBezTo>
                      <a:pt x="246" y="59"/>
                      <a:pt x="246" y="58"/>
                      <a:pt x="245" y="58"/>
                    </a:cubicBezTo>
                    <a:cubicBezTo>
                      <a:pt x="245" y="58"/>
                      <a:pt x="245" y="58"/>
                      <a:pt x="245" y="58"/>
                    </a:cubicBezTo>
                    <a:cubicBezTo>
                      <a:pt x="245" y="59"/>
                      <a:pt x="245" y="59"/>
                      <a:pt x="245" y="59"/>
                    </a:cubicBezTo>
                    <a:cubicBezTo>
                      <a:pt x="244" y="59"/>
                      <a:pt x="244" y="58"/>
                      <a:pt x="244" y="59"/>
                    </a:cubicBezTo>
                    <a:cubicBezTo>
                      <a:pt x="243" y="59"/>
                      <a:pt x="244" y="59"/>
                      <a:pt x="243" y="59"/>
                    </a:cubicBezTo>
                    <a:cubicBezTo>
                      <a:pt x="243" y="59"/>
                      <a:pt x="243" y="59"/>
                      <a:pt x="243" y="59"/>
                    </a:cubicBezTo>
                    <a:cubicBezTo>
                      <a:pt x="243" y="60"/>
                      <a:pt x="243" y="60"/>
                      <a:pt x="243" y="60"/>
                    </a:cubicBezTo>
                    <a:cubicBezTo>
                      <a:pt x="243" y="60"/>
                      <a:pt x="243" y="60"/>
                      <a:pt x="242" y="60"/>
                    </a:cubicBezTo>
                    <a:cubicBezTo>
                      <a:pt x="242" y="60"/>
                      <a:pt x="242" y="60"/>
                      <a:pt x="242" y="59"/>
                    </a:cubicBezTo>
                    <a:cubicBezTo>
                      <a:pt x="242" y="59"/>
                      <a:pt x="242" y="59"/>
                      <a:pt x="242" y="59"/>
                    </a:cubicBezTo>
                    <a:cubicBezTo>
                      <a:pt x="242" y="59"/>
                      <a:pt x="241" y="59"/>
                      <a:pt x="241" y="59"/>
                    </a:cubicBezTo>
                    <a:cubicBezTo>
                      <a:pt x="241" y="59"/>
                      <a:pt x="241" y="59"/>
                      <a:pt x="241" y="59"/>
                    </a:cubicBezTo>
                    <a:cubicBezTo>
                      <a:pt x="240" y="58"/>
                      <a:pt x="240" y="59"/>
                      <a:pt x="239" y="58"/>
                    </a:cubicBezTo>
                    <a:cubicBezTo>
                      <a:pt x="239" y="58"/>
                      <a:pt x="239" y="58"/>
                      <a:pt x="239" y="58"/>
                    </a:cubicBezTo>
                    <a:cubicBezTo>
                      <a:pt x="238" y="57"/>
                      <a:pt x="238" y="57"/>
                      <a:pt x="238" y="57"/>
                    </a:cubicBezTo>
                    <a:cubicBezTo>
                      <a:pt x="237" y="57"/>
                      <a:pt x="236" y="57"/>
                      <a:pt x="235" y="57"/>
                    </a:cubicBezTo>
                    <a:cubicBezTo>
                      <a:pt x="235" y="57"/>
                      <a:pt x="235" y="57"/>
                      <a:pt x="235" y="57"/>
                    </a:cubicBezTo>
                    <a:cubicBezTo>
                      <a:pt x="234" y="57"/>
                      <a:pt x="235" y="56"/>
                      <a:pt x="235" y="56"/>
                    </a:cubicBezTo>
                    <a:cubicBezTo>
                      <a:pt x="235" y="56"/>
                      <a:pt x="235" y="56"/>
                      <a:pt x="235" y="55"/>
                    </a:cubicBezTo>
                    <a:cubicBezTo>
                      <a:pt x="235" y="55"/>
                      <a:pt x="235" y="55"/>
                      <a:pt x="236" y="55"/>
                    </a:cubicBezTo>
                    <a:cubicBezTo>
                      <a:pt x="236" y="55"/>
                      <a:pt x="236" y="55"/>
                      <a:pt x="236" y="55"/>
                    </a:cubicBezTo>
                    <a:cubicBezTo>
                      <a:pt x="237" y="54"/>
                      <a:pt x="237" y="54"/>
                      <a:pt x="237" y="53"/>
                    </a:cubicBezTo>
                    <a:cubicBezTo>
                      <a:pt x="237" y="53"/>
                      <a:pt x="237" y="53"/>
                      <a:pt x="237" y="52"/>
                    </a:cubicBezTo>
                    <a:cubicBezTo>
                      <a:pt x="237" y="52"/>
                      <a:pt x="237" y="52"/>
                      <a:pt x="237" y="52"/>
                    </a:cubicBezTo>
                    <a:cubicBezTo>
                      <a:pt x="237" y="51"/>
                      <a:pt x="237" y="51"/>
                      <a:pt x="237" y="51"/>
                    </a:cubicBezTo>
                    <a:cubicBezTo>
                      <a:pt x="237" y="51"/>
                      <a:pt x="238" y="51"/>
                      <a:pt x="238" y="51"/>
                    </a:cubicBezTo>
                    <a:cubicBezTo>
                      <a:pt x="238" y="50"/>
                      <a:pt x="238" y="50"/>
                      <a:pt x="238" y="49"/>
                    </a:cubicBezTo>
                    <a:cubicBezTo>
                      <a:pt x="238" y="49"/>
                      <a:pt x="238" y="49"/>
                      <a:pt x="238" y="49"/>
                    </a:cubicBezTo>
                    <a:cubicBezTo>
                      <a:pt x="239" y="49"/>
                      <a:pt x="239" y="49"/>
                      <a:pt x="239" y="48"/>
                    </a:cubicBezTo>
                    <a:cubicBezTo>
                      <a:pt x="239" y="48"/>
                      <a:pt x="238" y="48"/>
                      <a:pt x="238" y="48"/>
                    </a:cubicBezTo>
                    <a:cubicBezTo>
                      <a:pt x="238" y="48"/>
                      <a:pt x="238" y="48"/>
                      <a:pt x="238" y="47"/>
                    </a:cubicBezTo>
                    <a:cubicBezTo>
                      <a:pt x="238" y="47"/>
                      <a:pt x="238" y="47"/>
                      <a:pt x="238" y="47"/>
                    </a:cubicBezTo>
                    <a:cubicBezTo>
                      <a:pt x="239" y="46"/>
                      <a:pt x="239" y="46"/>
                      <a:pt x="239" y="45"/>
                    </a:cubicBezTo>
                    <a:cubicBezTo>
                      <a:pt x="239" y="45"/>
                      <a:pt x="240" y="45"/>
                      <a:pt x="240" y="45"/>
                    </a:cubicBezTo>
                    <a:cubicBezTo>
                      <a:pt x="241" y="45"/>
                      <a:pt x="241" y="45"/>
                      <a:pt x="242" y="45"/>
                    </a:cubicBezTo>
                    <a:cubicBezTo>
                      <a:pt x="243" y="45"/>
                      <a:pt x="243" y="45"/>
                      <a:pt x="244" y="45"/>
                    </a:cubicBezTo>
                    <a:cubicBezTo>
                      <a:pt x="244" y="45"/>
                      <a:pt x="244" y="45"/>
                      <a:pt x="245" y="45"/>
                    </a:cubicBezTo>
                    <a:cubicBezTo>
                      <a:pt x="245" y="45"/>
                      <a:pt x="245" y="46"/>
                      <a:pt x="246" y="46"/>
                    </a:cubicBezTo>
                    <a:cubicBezTo>
                      <a:pt x="246" y="46"/>
                      <a:pt x="246" y="45"/>
                      <a:pt x="247" y="45"/>
                    </a:cubicBezTo>
                    <a:cubicBezTo>
                      <a:pt x="247" y="45"/>
                      <a:pt x="247" y="45"/>
                      <a:pt x="247" y="45"/>
                    </a:cubicBezTo>
                    <a:cubicBezTo>
                      <a:pt x="248" y="46"/>
                      <a:pt x="248" y="46"/>
                      <a:pt x="248" y="46"/>
                    </a:cubicBezTo>
                    <a:cubicBezTo>
                      <a:pt x="249" y="46"/>
                      <a:pt x="249" y="45"/>
                      <a:pt x="249" y="45"/>
                    </a:cubicBezTo>
                    <a:cubicBezTo>
                      <a:pt x="250" y="45"/>
                      <a:pt x="250" y="45"/>
                      <a:pt x="250" y="45"/>
                    </a:cubicBezTo>
                    <a:cubicBezTo>
                      <a:pt x="251" y="46"/>
                      <a:pt x="251" y="46"/>
                      <a:pt x="251" y="46"/>
                    </a:cubicBezTo>
                    <a:cubicBezTo>
                      <a:pt x="252" y="46"/>
                      <a:pt x="251" y="45"/>
                      <a:pt x="251" y="44"/>
                    </a:cubicBezTo>
                    <a:cubicBezTo>
                      <a:pt x="252" y="44"/>
                      <a:pt x="252" y="44"/>
                      <a:pt x="252" y="44"/>
                    </a:cubicBezTo>
                    <a:cubicBezTo>
                      <a:pt x="253" y="44"/>
                      <a:pt x="253" y="45"/>
                      <a:pt x="253" y="45"/>
                    </a:cubicBezTo>
                    <a:cubicBezTo>
                      <a:pt x="254" y="45"/>
                      <a:pt x="254" y="45"/>
                      <a:pt x="255" y="45"/>
                    </a:cubicBezTo>
                    <a:cubicBezTo>
                      <a:pt x="255" y="45"/>
                      <a:pt x="255" y="45"/>
                      <a:pt x="256" y="45"/>
                    </a:cubicBezTo>
                    <a:cubicBezTo>
                      <a:pt x="256" y="45"/>
                      <a:pt x="257" y="45"/>
                      <a:pt x="257" y="45"/>
                    </a:cubicBezTo>
                    <a:cubicBezTo>
                      <a:pt x="257" y="46"/>
                      <a:pt x="257" y="46"/>
                      <a:pt x="257" y="46"/>
                    </a:cubicBezTo>
                    <a:cubicBezTo>
                      <a:pt x="257" y="46"/>
                      <a:pt x="257" y="47"/>
                      <a:pt x="257" y="47"/>
                    </a:cubicBezTo>
                    <a:cubicBezTo>
                      <a:pt x="257" y="47"/>
                      <a:pt x="257" y="47"/>
                      <a:pt x="257" y="47"/>
                    </a:cubicBezTo>
                    <a:cubicBezTo>
                      <a:pt x="258" y="47"/>
                      <a:pt x="258" y="47"/>
                      <a:pt x="259" y="47"/>
                    </a:cubicBezTo>
                    <a:cubicBezTo>
                      <a:pt x="259" y="47"/>
                      <a:pt x="259" y="46"/>
                      <a:pt x="260" y="46"/>
                    </a:cubicBezTo>
                    <a:cubicBezTo>
                      <a:pt x="260" y="46"/>
                      <a:pt x="260" y="47"/>
                      <a:pt x="261" y="47"/>
                    </a:cubicBezTo>
                    <a:cubicBezTo>
                      <a:pt x="261" y="47"/>
                      <a:pt x="261" y="46"/>
                      <a:pt x="261" y="46"/>
                    </a:cubicBezTo>
                    <a:cubicBezTo>
                      <a:pt x="262" y="46"/>
                      <a:pt x="262" y="46"/>
                      <a:pt x="262" y="46"/>
                    </a:cubicBezTo>
                    <a:cubicBezTo>
                      <a:pt x="263" y="46"/>
                      <a:pt x="263" y="46"/>
                      <a:pt x="263" y="46"/>
                    </a:cubicBezTo>
                    <a:cubicBezTo>
                      <a:pt x="264" y="46"/>
                      <a:pt x="264" y="46"/>
                      <a:pt x="264" y="46"/>
                    </a:cubicBezTo>
                    <a:cubicBezTo>
                      <a:pt x="265" y="46"/>
                      <a:pt x="265" y="45"/>
                      <a:pt x="265" y="45"/>
                    </a:cubicBezTo>
                    <a:cubicBezTo>
                      <a:pt x="264" y="45"/>
                      <a:pt x="264" y="45"/>
                      <a:pt x="264" y="45"/>
                    </a:cubicBezTo>
                    <a:cubicBezTo>
                      <a:pt x="263" y="45"/>
                      <a:pt x="263" y="45"/>
                      <a:pt x="263" y="45"/>
                    </a:cubicBezTo>
                    <a:cubicBezTo>
                      <a:pt x="262" y="45"/>
                      <a:pt x="261" y="45"/>
                      <a:pt x="261" y="44"/>
                    </a:cubicBezTo>
                    <a:cubicBezTo>
                      <a:pt x="261" y="44"/>
                      <a:pt x="261" y="44"/>
                      <a:pt x="261" y="44"/>
                    </a:cubicBezTo>
                    <a:cubicBezTo>
                      <a:pt x="261" y="43"/>
                      <a:pt x="261" y="43"/>
                      <a:pt x="261" y="43"/>
                    </a:cubicBezTo>
                    <a:cubicBezTo>
                      <a:pt x="261" y="42"/>
                      <a:pt x="262" y="43"/>
                      <a:pt x="262" y="42"/>
                    </a:cubicBezTo>
                    <a:cubicBezTo>
                      <a:pt x="262" y="42"/>
                      <a:pt x="262" y="42"/>
                      <a:pt x="262" y="42"/>
                    </a:cubicBezTo>
                    <a:cubicBezTo>
                      <a:pt x="262" y="42"/>
                      <a:pt x="262" y="41"/>
                      <a:pt x="262" y="41"/>
                    </a:cubicBezTo>
                    <a:cubicBezTo>
                      <a:pt x="261" y="41"/>
                      <a:pt x="261" y="41"/>
                      <a:pt x="261" y="41"/>
                    </a:cubicBezTo>
                    <a:cubicBezTo>
                      <a:pt x="261" y="40"/>
                      <a:pt x="261" y="40"/>
                      <a:pt x="261" y="40"/>
                    </a:cubicBezTo>
                    <a:cubicBezTo>
                      <a:pt x="261" y="40"/>
                      <a:pt x="261" y="39"/>
                      <a:pt x="261" y="39"/>
                    </a:cubicBezTo>
                    <a:cubicBezTo>
                      <a:pt x="262" y="39"/>
                      <a:pt x="262" y="39"/>
                      <a:pt x="262" y="39"/>
                    </a:cubicBezTo>
                    <a:cubicBezTo>
                      <a:pt x="263" y="39"/>
                      <a:pt x="263" y="39"/>
                      <a:pt x="263" y="39"/>
                    </a:cubicBezTo>
                    <a:cubicBezTo>
                      <a:pt x="264" y="39"/>
                      <a:pt x="264" y="39"/>
                      <a:pt x="264" y="39"/>
                    </a:cubicBezTo>
                    <a:cubicBezTo>
                      <a:pt x="265" y="39"/>
                      <a:pt x="265" y="39"/>
                      <a:pt x="266" y="39"/>
                    </a:cubicBezTo>
                    <a:cubicBezTo>
                      <a:pt x="266" y="39"/>
                      <a:pt x="267" y="39"/>
                      <a:pt x="267" y="39"/>
                    </a:cubicBezTo>
                    <a:cubicBezTo>
                      <a:pt x="267" y="39"/>
                      <a:pt x="267" y="39"/>
                      <a:pt x="268" y="39"/>
                    </a:cubicBezTo>
                    <a:cubicBezTo>
                      <a:pt x="268" y="40"/>
                      <a:pt x="268" y="40"/>
                      <a:pt x="268" y="40"/>
                    </a:cubicBezTo>
                    <a:cubicBezTo>
                      <a:pt x="269" y="40"/>
                      <a:pt x="269" y="41"/>
                      <a:pt x="269" y="41"/>
                    </a:cubicBezTo>
                    <a:cubicBezTo>
                      <a:pt x="269" y="41"/>
                      <a:pt x="270" y="41"/>
                      <a:pt x="270" y="41"/>
                    </a:cubicBezTo>
                    <a:cubicBezTo>
                      <a:pt x="270" y="41"/>
                      <a:pt x="270" y="41"/>
                      <a:pt x="270" y="41"/>
                    </a:cubicBezTo>
                    <a:cubicBezTo>
                      <a:pt x="270" y="41"/>
                      <a:pt x="271" y="42"/>
                      <a:pt x="271" y="42"/>
                    </a:cubicBezTo>
                    <a:cubicBezTo>
                      <a:pt x="271" y="42"/>
                      <a:pt x="271" y="42"/>
                      <a:pt x="271" y="42"/>
                    </a:cubicBezTo>
                    <a:cubicBezTo>
                      <a:pt x="271" y="42"/>
                      <a:pt x="271" y="42"/>
                      <a:pt x="271" y="41"/>
                    </a:cubicBezTo>
                    <a:cubicBezTo>
                      <a:pt x="272" y="41"/>
                      <a:pt x="272" y="41"/>
                      <a:pt x="272" y="41"/>
                    </a:cubicBezTo>
                    <a:cubicBezTo>
                      <a:pt x="272" y="40"/>
                      <a:pt x="272" y="40"/>
                      <a:pt x="272" y="40"/>
                    </a:cubicBezTo>
                    <a:cubicBezTo>
                      <a:pt x="272" y="40"/>
                      <a:pt x="272" y="40"/>
                      <a:pt x="273" y="39"/>
                    </a:cubicBezTo>
                    <a:cubicBezTo>
                      <a:pt x="273" y="39"/>
                      <a:pt x="273" y="39"/>
                      <a:pt x="273" y="39"/>
                    </a:cubicBezTo>
                    <a:cubicBezTo>
                      <a:pt x="273" y="38"/>
                      <a:pt x="272" y="38"/>
                      <a:pt x="272" y="38"/>
                    </a:cubicBezTo>
                    <a:cubicBezTo>
                      <a:pt x="271" y="38"/>
                      <a:pt x="271" y="37"/>
                      <a:pt x="271" y="37"/>
                    </a:cubicBezTo>
                    <a:cubicBezTo>
                      <a:pt x="271" y="37"/>
                      <a:pt x="272" y="37"/>
                      <a:pt x="272" y="37"/>
                    </a:cubicBezTo>
                    <a:cubicBezTo>
                      <a:pt x="272" y="37"/>
                      <a:pt x="273" y="36"/>
                      <a:pt x="273" y="37"/>
                    </a:cubicBezTo>
                    <a:cubicBezTo>
                      <a:pt x="273" y="37"/>
                      <a:pt x="273" y="37"/>
                      <a:pt x="274" y="37"/>
                    </a:cubicBezTo>
                    <a:cubicBezTo>
                      <a:pt x="274" y="38"/>
                      <a:pt x="274" y="38"/>
                      <a:pt x="274" y="38"/>
                    </a:cubicBezTo>
                    <a:cubicBezTo>
                      <a:pt x="275" y="38"/>
                      <a:pt x="275" y="39"/>
                      <a:pt x="275" y="39"/>
                    </a:cubicBezTo>
                    <a:cubicBezTo>
                      <a:pt x="275" y="39"/>
                      <a:pt x="275" y="39"/>
                      <a:pt x="275" y="40"/>
                    </a:cubicBezTo>
                    <a:cubicBezTo>
                      <a:pt x="275" y="40"/>
                      <a:pt x="276" y="40"/>
                      <a:pt x="276" y="40"/>
                    </a:cubicBezTo>
                    <a:cubicBezTo>
                      <a:pt x="276" y="40"/>
                      <a:pt x="277" y="41"/>
                      <a:pt x="276" y="41"/>
                    </a:cubicBezTo>
                    <a:cubicBezTo>
                      <a:pt x="276" y="41"/>
                      <a:pt x="276" y="41"/>
                      <a:pt x="276" y="42"/>
                    </a:cubicBezTo>
                    <a:cubicBezTo>
                      <a:pt x="276" y="42"/>
                      <a:pt x="276" y="42"/>
                      <a:pt x="276" y="42"/>
                    </a:cubicBezTo>
                    <a:cubicBezTo>
                      <a:pt x="276" y="42"/>
                      <a:pt x="276" y="42"/>
                      <a:pt x="275" y="42"/>
                    </a:cubicBezTo>
                    <a:cubicBezTo>
                      <a:pt x="275" y="43"/>
                      <a:pt x="275" y="43"/>
                      <a:pt x="275" y="44"/>
                    </a:cubicBezTo>
                    <a:cubicBezTo>
                      <a:pt x="275" y="45"/>
                      <a:pt x="275" y="45"/>
                      <a:pt x="275" y="46"/>
                    </a:cubicBezTo>
                    <a:cubicBezTo>
                      <a:pt x="275" y="47"/>
                      <a:pt x="275" y="47"/>
                      <a:pt x="275" y="47"/>
                    </a:cubicBezTo>
                    <a:cubicBezTo>
                      <a:pt x="275" y="48"/>
                      <a:pt x="275" y="48"/>
                      <a:pt x="275" y="48"/>
                    </a:cubicBezTo>
                    <a:cubicBezTo>
                      <a:pt x="275" y="48"/>
                      <a:pt x="275" y="48"/>
                      <a:pt x="275" y="49"/>
                    </a:cubicBezTo>
                    <a:cubicBezTo>
                      <a:pt x="274" y="49"/>
                      <a:pt x="273" y="49"/>
                      <a:pt x="273" y="49"/>
                    </a:cubicBezTo>
                    <a:cubicBezTo>
                      <a:pt x="273" y="49"/>
                      <a:pt x="273" y="50"/>
                      <a:pt x="273" y="50"/>
                    </a:cubicBezTo>
                    <a:cubicBezTo>
                      <a:pt x="273" y="50"/>
                      <a:pt x="274" y="51"/>
                      <a:pt x="274" y="51"/>
                    </a:cubicBezTo>
                    <a:cubicBezTo>
                      <a:pt x="274" y="51"/>
                      <a:pt x="273" y="52"/>
                      <a:pt x="273" y="52"/>
                    </a:cubicBezTo>
                    <a:cubicBezTo>
                      <a:pt x="273" y="52"/>
                      <a:pt x="274" y="53"/>
                      <a:pt x="274" y="53"/>
                    </a:cubicBezTo>
                    <a:cubicBezTo>
                      <a:pt x="274" y="53"/>
                      <a:pt x="275" y="54"/>
                      <a:pt x="275" y="54"/>
                    </a:cubicBezTo>
                    <a:cubicBezTo>
                      <a:pt x="276" y="55"/>
                      <a:pt x="276" y="55"/>
                      <a:pt x="276" y="55"/>
                    </a:cubicBezTo>
                    <a:cubicBezTo>
                      <a:pt x="276" y="56"/>
                      <a:pt x="277" y="56"/>
                      <a:pt x="277" y="57"/>
                    </a:cubicBezTo>
                    <a:cubicBezTo>
                      <a:pt x="278" y="57"/>
                      <a:pt x="278" y="57"/>
                      <a:pt x="279" y="58"/>
                    </a:cubicBezTo>
                    <a:cubicBezTo>
                      <a:pt x="280" y="59"/>
                      <a:pt x="280" y="59"/>
                      <a:pt x="281" y="59"/>
                    </a:cubicBezTo>
                    <a:cubicBezTo>
                      <a:pt x="282" y="60"/>
                      <a:pt x="282" y="60"/>
                      <a:pt x="282" y="61"/>
                    </a:cubicBezTo>
                    <a:cubicBezTo>
                      <a:pt x="283" y="61"/>
                      <a:pt x="283" y="62"/>
                      <a:pt x="284" y="62"/>
                    </a:cubicBezTo>
                    <a:cubicBezTo>
                      <a:pt x="284" y="63"/>
                      <a:pt x="284" y="63"/>
                      <a:pt x="285" y="63"/>
                    </a:cubicBezTo>
                    <a:cubicBezTo>
                      <a:pt x="285" y="63"/>
                      <a:pt x="286" y="64"/>
                      <a:pt x="286" y="64"/>
                    </a:cubicBezTo>
                    <a:cubicBezTo>
                      <a:pt x="287" y="65"/>
                      <a:pt x="288" y="65"/>
                      <a:pt x="288" y="66"/>
                    </a:cubicBezTo>
                    <a:cubicBezTo>
                      <a:pt x="289" y="66"/>
                      <a:pt x="289" y="67"/>
                      <a:pt x="290" y="67"/>
                    </a:cubicBezTo>
                    <a:cubicBezTo>
                      <a:pt x="290" y="68"/>
                      <a:pt x="290" y="68"/>
                      <a:pt x="291" y="68"/>
                    </a:cubicBezTo>
                    <a:cubicBezTo>
                      <a:pt x="291" y="68"/>
                      <a:pt x="291" y="67"/>
                      <a:pt x="291" y="67"/>
                    </a:cubicBezTo>
                    <a:cubicBezTo>
                      <a:pt x="291" y="67"/>
                      <a:pt x="291" y="66"/>
                      <a:pt x="291" y="66"/>
                    </a:cubicBezTo>
                    <a:cubicBezTo>
                      <a:pt x="291" y="65"/>
                      <a:pt x="291" y="65"/>
                      <a:pt x="291" y="64"/>
                    </a:cubicBezTo>
                    <a:cubicBezTo>
                      <a:pt x="291" y="64"/>
                      <a:pt x="290" y="63"/>
                      <a:pt x="290" y="63"/>
                    </a:cubicBezTo>
                    <a:cubicBezTo>
                      <a:pt x="290" y="63"/>
                      <a:pt x="289" y="63"/>
                      <a:pt x="290" y="62"/>
                    </a:cubicBezTo>
                    <a:cubicBezTo>
                      <a:pt x="290" y="62"/>
                      <a:pt x="290" y="62"/>
                      <a:pt x="291" y="62"/>
                    </a:cubicBezTo>
                    <a:cubicBezTo>
                      <a:pt x="291" y="62"/>
                      <a:pt x="291" y="62"/>
                      <a:pt x="291" y="61"/>
                    </a:cubicBezTo>
                    <a:cubicBezTo>
                      <a:pt x="291" y="61"/>
                      <a:pt x="291" y="60"/>
                      <a:pt x="291" y="60"/>
                    </a:cubicBezTo>
                    <a:cubicBezTo>
                      <a:pt x="290" y="60"/>
                      <a:pt x="290" y="60"/>
                      <a:pt x="290" y="59"/>
                    </a:cubicBezTo>
                    <a:cubicBezTo>
                      <a:pt x="290" y="59"/>
                      <a:pt x="290" y="59"/>
                      <a:pt x="290" y="59"/>
                    </a:cubicBezTo>
                    <a:cubicBezTo>
                      <a:pt x="290" y="58"/>
                      <a:pt x="290" y="58"/>
                      <a:pt x="291" y="58"/>
                    </a:cubicBezTo>
                    <a:cubicBezTo>
                      <a:pt x="291" y="58"/>
                      <a:pt x="291" y="58"/>
                      <a:pt x="291" y="58"/>
                    </a:cubicBezTo>
                    <a:cubicBezTo>
                      <a:pt x="292" y="58"/>
                      <a:pt x="292" y="58"/>
                      <a:pt x="292" y="58"/>
                    </a:cubicBezTo>
                    <a:cubicBezTo>
                      <a:pt x="292" y="58"/>
                      <a:pt x="293" y="57"/>
                      <a:pt x="292" y="57"/>
                    </a:cubicBezTo>
                    <a:cubicBezTo>
                      <a:pt x="292" y="57"/>
                      <a:pt x="292" y="57"/>
                      <a:pt x="292" y="57"/>
                    </a:cubicBezTo>
                    <a:cubicBezTo>
                      <a:pt x="291" y="57"/>
                      <a:pt x="291" y="57"/>
                      <a:pt x="290" y="56"/>
                    </a:cubicBezTo>
                    <a:cubicBezTo>
                      <a:pt x="290" y="56"/>
                      <a:pt x="290" y="56"/>
                      <a:pt x="289" y="55"/>
                    </a:cubicBezTo>
                    <a:cubicBezTo>
                      <a:pt x="289" y="55"/>
                      <a:pt x="288" y="55"/>
                      <a:pt x="288" y="54"/>
                    </a:cubicBezTo>
                    <a:cubicBezTo>
                      <a:pt x="289" y="54"/>
                      <a:pt x="289" y="54"/>
                      <a:pt x="289" y="54"/>
                    </a:cubicBezTo>
                    <a:cubicBezTo>
                      <a:pt x="289" y="54"/>
                      <a:pt x="289" y="54"/>
                      <a:pt x="290" y="54"/>
                    </a:cubicBezTo>
                    <a:cubicBezTo>
                      <a:pt x="290" y="54"/>
                      <a:pt x="291" y="54"/>
                      <a:pt x="291" y="53"/>
                    </a:cubicBezTo>
                    <a:cubicBezTo>
                      <a:pt x="291" y="53"/>
                      <a:pt x="290" y="53"/>
                      <a:pt x="290" y="53"/>
                    </a:cubicBezTo>
                    <a:cubicBezTo>
                      <a:pt x="289" y="52"/>
                      <a:pt x="289" y="52"/>
                      <a:pt x="289" y="52"/>
                    </a:cubicBezTo>
                    <a:cubicBezTo>
                      <a:pt x="289" y="52"/>
                      <a:pt x="288" y="52"/>
                      <a:pt x="288" y="52"/>
                    </a:cubicBezTo>
                    <a:cubicBezTo>
                      <a:pt x="288" y="52"/>
                      <a:pt x="288" y="52"/>
                      <a:pt x="287" y="51"/>
                    </a:cubicBezTo>
                    <a:cubicBezTo>
                      <a:pt x="287" y="51"/>
                      <a:pt x="287" y="50"/>
                      <a:pt x="286" y="50"/>
                    </a:cubicBezTo>
                    <a:cubicBezTo>
                      <a:pt x="286" y="49"/>
                      <a:pt x="286" y="49"/>
                      <a:pt x="285" y="49"/>
                    </a:cubicBezTo>
                    <a:cubicBezTo>
                      <a:pt x="285" y="49"/>
                      <a:pt x="284" y="49"/>
                      <a:pt x="283" y="49"/>
                    </a:cubicBezTo>
                    <a:cubicBezTo>
                      <a:pt x="283" y="49"/>
                      <a:pt x="283" y="49"/>
                      <a:pt x="282" y="48"/>
                    </a:cubicBezTo>
                    <a:cubicBezTo>
                      <a:pt x="282" y="48"/>
                      <a:pt x="282" y="48"/>
                      <a:pt x="282" y="47"/>
                    </a:cubicBezTo>
                    <a:cubicBezTo>
                      <a:pt x="282" y="47"/>
                      <a:pt x="282" y="47"/>
                      <a:pt x="282" y="47"/>
                    </a:cubicBezTo>
                    <a:cubicBezTo>
                      <a:pt x="281" y="47"/>
                      <a:pt x="282" y="46"/>
                      <a:pt x="281" y="46"/>
                    </a:cubicBezTo>
                    <a:cubicBezTo>
                      <a:pt x="281" y="46"/>
                      <a:pt x="281" y="46"/>
                      <a:pt x="281" y="45"/>
                    </a:cubicBezTo>
                    <a:cubicBezTo>
                      <a:pt x="280" y="45"/>
                      <a:pt x="280" y="45"/>
                      <a:pt x="280" y="44"/>
                    </a:cubicBezTo>
                    <a:cubicBezTo>
                      <a:pt x="280" y="44"/>
                      <a:pt x="280" y="43"/>
                      <a:pt x="281" y="44"/>
                    </a:cubicBezTo>
                    <a:cubicBezTo>
                      <a:pt x="281" y="44"/>
                      <a:pt x="281" y="44"/>
                      <a:pt x="281" y="44"/>
                    </a:cubicBezTo>
                    <a:cubicBezTo>
                      <a:pt x="282" y="44"/>
                      <a:pt x="282" y="44"/>
                      <a:pt x="282" y="44"/>
                    </a:cubicBezTo>
                    <a:cubicBezTo>
                      <a:pt x="283" y="44"/>
                      <a:pt x="283" y="44"/>
                      <a:pt x="283" y="43"/>
                    </a:cubicBezTo>
                    <a:cubicBezTo>
                      <a:pt x="283" y="43"/>
                      <a:pt x="283" y="43"/>
                      <a:pt x="283" y="42"/>
                    </a:cubicBezTo>
                    <a:cubicBezTo>
                      <a:pt x="283" y="42"/>
                      <a:pt x="284" y="42"/>
                      <a:pt x="284" y="42"/>
                    </a:cubicBezTo>
                    <a:cubicBezTo>
                      <a:pt x="284" y="43"/>
                      <a:pt x="284" y="43"/>
                      <a:pt x="284" y="43"/>
                    </a:cubicBezTo>
                    <a:cubicBezTo>
                      <a:pt x="285" y="43"/>
                      <a:pt x="284" y="43"/>
                      <a:pt x="285" y="44"/>
                    </a:cubicBezTo>
                    <a:cubicBezTo>
                      <a:pt x="285" y="44"/>
                      <a:pt x="285" y="44"/>
                      <a:pt x="285" y="44"/>
                    </a:cubicBezTo>
                    <a:cubicBezTo>
                      <a:pt x="286" y="44"/>
                      <a:pt x="286" y="44"/>
                      <a:pt x="286" y="43"/>
                    </a:cubicBezTo>
                    <a:cubicBezTo>
                      <a:pt x="286" y="43"/>
                      <a:pt x="286" y="43"/>
                      <a:pt x="286" y="43"/>
                    </a:cubicBezTo>
                    <a:cubicBezTo>
                      <a:pt x="286" y="42"/>
                      <a:pt x="286" y="42"/>
                      <a:pt x="286" y="42"/>
                    </a:cubicBezTo>
                    <a:cubicBezTo>
                      <a:pt x="287" y="42"/>
                      <a:pt x="287" y="42"/>
                      <a:pt x="288" y="42"/>
                    </a:cubicBezTo>
                    <a:cubicBezTo>
                      <a:pt x="288" y="42"/>
                      <a:pt x="288" y="42"/>
                      <a:pt x="289" y="42"/>
                    </a:cubicBezTo>
                    <a:cubicBezTo>
                      <a:pt x="289" y="42"/>
                      <a:pt x="289" y="42"/>
                      <a:pt x="290" y="42"/>
                    </a:cubicBezTo>
                    <a:cubicBezTo>
                      <a:pt x="290" y="42"/>
                      <a:pt x="291" y="42"/>
                      <a:pt x="291" y="43"/>
                    </a:cubicBezTo>
                    <a:cubicBezTo>
                      <a:pt x="291" y="43"/>
                      <a:pt x="291" y="43"/>
                      <a:pt x="292" y="43"/>
                    </a:cubicBezTo>
                    <a:cubicBezTo>
                      <a:pt x="292" y="44"/>
                      <a:pt x="292" y="44"/>
                      <a:pt x="293" y="44"/>
                    </a:cubicBezTo>
                    <a:cubicBezTo>
                      <a:pt x="293" y="44"/>
                      <a:pt x="293" y="44"/>
                      <a:pt x="294" y="44"/>
                    </a:cubicBezTo>
                    <a:cubicBezTo>
                      <a:pt x="294" y="43"/>
                      <a:pt x="293" y="43"/>
                      <a:pt x="293" y="43"/>
                    </a:cubicBezTo>
                    <a:cubicBezTo>
                      <a:pt x="293" y="42"/>
                      <a:pt x="293" y="42"/>
                      <a:pt x="293" y="42"/>
                    </a:cubicBezTo>
                    <a:cubicBezTo>
                      <a:pt x="293" y="42"/>
                      <a:pt x="293" y="42"/>
                      <a:pt x="293" y="42"/>
                    </a:cubicBezTo>
                    <a:cubicBezTo>
                      <a:pt x="293" y="42"/>
                      <a:pt x="293" y="42"/>
                      <a:pt x="293" y="41"/>
                    </a:cubicBezTo>
                    <a:cubicBezTo>
                      <a:pt x="294" y="41"/>
                      <a:pt x="293" y="40"/>
                      <a:pt x="294" y="40"/>
                    </a:cubicBezTo>
                    <a:cubicBezTo>
                      <a:pt x="294" y="40"/>
                      <a:pt x="294" y="39"/>
                      <a:pt x="294" y="39"/>
                    </a:cubicBezTo>
                    <a:cubicBezTo>
                      <a:pt x="295" y="39"/>
                      <a:pt x="295" y="39"/>
                      <a:pt x="295" y="39"/>
                    </a:cubicBezTo>
                    <a:cubicBezTo>
                      <a:pt x="295" y="39"/>
                      <a:pt x="296" y="39"/>
                      <a:pt x="296" y="39"/>
                    </a:cubicBezTo>
                    <a:cubicBezTo>
                      <a:pt x="296" y="39"/>
                      <a:pt x="296" y="39"/>
                      <a:pt x="296" y="38"/>
                    </a:cubicBezTo>
                    <a:cubicBezTo>
                      <a:pt x="296" y="38"/>
                      <a:pt x="296" y="38"/>
                      <a:pt x="297" y="38"/>
                    </a:cubicBezTo>
                    <a:cubicBezTo>
                      <a:pt x="297" y="38"/>
                      <a:pt x="297" y="38"/>
                      <a:pt x="297" y="37"/>
                    </a:cubicBezTo>
                    <a:cubicBezTo>
                      <a:pt x="297" y="37"/>
                      <a:pt x="297" y="37"/>
                      <a:pt x="297" y="37"/>
                    </a:cubicBezTo>
                    <a:cubicBezTo>
                      <a:pt x="297" y="36"/>
                      <a:pt x="298" y="36"/>
                      <a:pt x="298" y="36"/>
                    </a:cubicBezTo>
                    <a:cubicBezTo>
                      <a:pt x="298" y="36"/>
                      <a:pt x="298" y="37"/>
                      <a:pt x="298" y="37"/>
                    </a:cubicBezTo>
                    <a:cubicBezTo>
                      <a:pt x="299" y="37"/>
                      <a:pt x="299" y="37"/>
                      <a:pt x="299" y="37"/>
                    </a:cubicBezTo>
                    <a:cubicBezTo>
                      <a:pt x="300" y="37"/>
                      <a:pt x="300" y="37"/>
                      <a:pt x="301" y="37"/>
                    </a:cubicBezTo>
                    <a:cubicBezTo>
                      <a:pt x="301" y="37"/>
                      <a:pt x="301" y="37"/>
                      <a:pt x="302" y="37"/>
                    </a:cubicBezTo>
                    <a:cubicBezTo>
                      <a:pt x="302" y="37"/>
                      <a:pt x="302" y="37"/>
                      <a:pt x="302" y="37"/>
                    </a:cubicBezTo>
                    <a:cubicBezTo>
                      <a:pt x="304" y="38"/>
                      <a:pt x="304" y="38"/>
                      <a:pt x="304" y="38"/>
                    </a:cubicBezTo>
                    <a:cubicBezTo>
                      <a:pt x="305" y="38"/>
                      <a:pt x="305" y="38"/>
                      <a:pt x="305" y="37"/>
                    </a:cubicBezTo>
                    <a:cubicBezTo>
                      <a:pt x="306" y="37"/>
                      <a:pt x="308" y="38"/>
                      <a:pt x="308" y="37"/>
                    </a:cubicBezTo>
                    <a:cubicBezTo>
                      <a:pt x="308" y="37"/>
                      <a:pt x="307" y="37"/>
                      <a:pt x="307" y="36"/>
                    </a:cubicBezTo>
                    <a:cubicBezTo>
                      <a:pt x="307" y="36"/>
                      <a:pt x="307" y="36"/>
                      <a:pt x="307" y="35"/>
                    </a:cubicBezTo>
                    <a:cubicBezTo>
                      <a:pt x="306" y="35"/>
                      <a:pt x="306" y="35"/>
                      <a:pt x="306" y="34"/>
                    </a:cubicBezTo>
                    <a:cubicBezTo>
                      <a:pt x="307" y="34"/>
                      <a:pt x="307" y="33"/>
                      <a:pt x="308" y="34"/>
                    </a:cubicBezTo>
                    <a:cubicBezTo>
                      <a:pt x="309" y="35"/>
                      <a:pt x="309" y="35"/>
                      <a:pt x="309" y="36"/>
                    </a:cubicBezTo>
                    <a:cubicBezTo>
                      <a:pt x="309" y="36"/>
                      <a:pt x="309" y="36"/>
                      <a:pt x="310" y="37"/>
                    </a:cubicBezTo>
                    <a:cubicBezTo>
                      <a:pt x="311" y="37"/>
                      <a:pt x="311" y="37"/>
                      <a:pt x="311" y="37"/>
                    </a:cubicBezTo>
                    <a:cubicBezTo>
                      <a:pt x="312" y="37"/>
                      <a:pt x="313" y="37"/>
                      <a:pt x="313" y="36"/>
                    </a:cubicBezTo>
                    <a:cubicBezTo>
                      <a:pt x="314" y="36"/>
                      <a:pt x="313" y="35"/>
                      <a:pt x="314" y="36"/>
                    </a:cubicBezTo>
                    <a:cubicBezTo>
                      <a:pt x="315" y="36"/>
                      <a:pt x="315" y="36"/>
                      <a:pt x="316" y="37"/>
                    </a:cubicBezTo>
                    <a:cubicBezTo>
                      <a:pt x="317" y="38"/>
                      <a:pt x="316" y="38"/>
                      <a:pt x="316" y="38"/>
                    </a:cubicBezTo>
                    <a:cubicBezTo>
                      <a:pt x="317" y="39"/>
                      <a:pt x="317" y="39"/>
                      <a:pt x="318" y="40"/>
                    </a:cubicBezTo>
                    <a:cubicBezTo>
                      <a:pt x="319" y="40"/>
                      <a:pt x="318" y="39"/>
                      <a:pt x="319" y="40"/>
                    </a:cubicBezTo>
                    <a:cubicBezTo>
                      <a:pt x="320" y="40"/>
                      <a:pt x="320" y="40"/>
                      <a:pt x="321" y="40"/>
                    </a:cubicBezTo>
                    <a:cubicBezTo>
                      <a:pt x="322" y="41"/>
                      <a:pt x="322" y="41"/>
                      <a:pt x="323" y="41"/>
                    </a:cubicBezTo>
                    <a:cubicBezTo>
                      <a:pt x="324" y="42"/>
                      <a:pt x="324" y="42"/>
                      <a:pt x="325" y="41"/>
                    </a:cubicBezTo>
                    <a:cubicBezTo>
                      <a:pt x="325" y="41"/>
                      <a:pt x="324" y="41"/>
                      <a:pt x="325" y="41"/>
                    </a:cubicBezTo>
                    <a:cubicBezTo>
                      <a:pt x="325" y="41"/>
                      <a:pt x="326" y="41"/>
                      <a:pt x="327" y="41"/>
                    </a:cubicBezTo>
                    <a:cubicBezTo>
                      <a:pt x="327" y="41"/>
                      <a:pt x="326" y="41"/>
                      <a:pt x="326" y="40"/>
                    </a:cubicBezTo>
                    <a:cubicBezTo>
                      <a:pt x="326" y="40"/>
                      <a:pt x="325" y="39"/>
                      <a:pt x="326" y="39"/>
                    </a:cubicBezTo>
                    <a:cubicBezTo>
                      <a:pt x="326" y="39"/>
                      <a:pt x="327" y="39"/>
                      <a:pt x="327" y="39"/>
                    </a:cubicBezTo>
                    <a:cubicBezTo>
                      <a:pt x="328" y="39"/>
                      <a:pt x="328" y="39"/>
                      <a:pt x="328" y="38"/>
                    </a:cubicBezTo>
                    <a:cubicBezTo>
                      <a:pt x="328" y="38"/>
                      <a:pt x="328" y="38"/>
                      <a:pt x="327" y="37"/>
                    </a:cubicBezTo>
                    <a:cubicBezTo>
                      <a:pt x="327" y="37"/>
                      <a:pt x="327" y="37"/>
                      <a:pt x="327" y="36"/>
                    </a:cubicBezTo>
                    <a:cubicBezTo>
                      <a:pt x="327" y="36"/>
                      <a:pt x="328" y="36"/>
                      <a:pt x="329" y="36"/>
                    </a:cubicBezTo>
                    <a:cubicBezTo>
                      <a:pt x="330" y="36"/>
                      <a:pt x="330" y="36"/>
                      <a:pt x="331" y="36"/>
                    </a:cubicBezTo>
                    <a:cubicBezTo>
                      <a:pt x="332" y="36"/>
                      <a:pt x="332" y="36"/>
                      <a:pt x="333" y="36"/>
                    </a:cubicBezTo>
                    <a:cubicBezTo>
                      <a:pt x="333" y="36"/>
                      <a:pt x="333" y="35"/>
                      <a:pt x="333" y="35"/>
                    </a:cubicBezTo>
                    <a:cubicBezTo>
                      <a:pt x="333" y="35"/>
                      <a:pt x="334" y="35"/>
                      <a:pt x="335" y="35"/>
                    </a:cubicBezTo>
                    <a:cubicBezTo>
                      <a:pt x="335" y="35"/>
                      <a:pt x="335" y="35"/>
                      <a:pt x="335" y="3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508" name="Freeform 541"/>
              <p:cNvSpPr>
                <a:spLocks/>
              </p:cNvSpPr>
              <p:nvPr/>
            </p:nvSpPr>
            <p:spPr bwMode="auto">
              <a:xfrm>
                <a:off x="8112126" y="903289"/>
                <a:ext cx="130175" cy="53975"/>
              </a:xfrm>
              <a:custGeom>
                <a:avLst/>
                <a:gdLst>
                  <a:gd name="T0" fmla="*/ 8 w 12"/>
                  <a:gd name="T1" fmla="*/ 4 h 5"/>
                  <a:gd name="T2" fmla="*/ 10 w 12"/>
                  <a:gd name="T3" fmla="*/ 3 h 5"/>
                  <a:gd name="T4" fmla="*/ 4 w 12"/>
                  <a:gd name="T5" fmla="*/ 1 h 5"/>
                  <a:gd name="T6" fmla="*/ 2 w 12"/>
                  <a:gd name="T7" fmla="*/ 0 h 5"/>
                  <a:gd name="T8" fmla="*/ 0 w 12"/>
                  <a:gd name="T9" fmla="*/ 4 h 5"/>
                  <a:gd name="T10" fmla="*/ 3 w 12"/>
                  <a:gd name="T11" fmla="*/ 5 h 5"/>
                  <a:gd name="T12" fmla="*/ 8 w 12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5">
                    <a:moveTo>
                      <a:pt x="8" y="4"/>
                    </a:moveTo>
                    <a:cubicBezTo>
                      <a:pt x="9" y="4"/>
                      <a:pt x="12" y="4"/>
                      <a:pt x="10" y="3"/>
                    </a:cubicBezTo>
                    <a:cubicBezTo>
                      <a:pt x="8" y="1"/>
                      <a:pt x="6" y="2"/>
                      <a:pt x="4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5" y="5"/>
                      <a:pt x="7" y="5"/>
                      <a:pt x="8" y="4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  <p:sp>
            <p:nvSpPr>
              <p:cNvPr id="509" name="Freeform 542"/>
              <p:cNvSpPr>
                <a:spLocks/>
              </p:cNvSpPr>
              <p:nvPr/>
            </p:nvSpPr>
            <p:spPr bwMode="auto">
              <a:xfrm>
                <a:off x="8307389" y="1238251"/>
                <a:ext cx="96838" cy="31750"/>
              </a:xfrm>
              <a:custGeom>
                <a:avLst/>
                <a:gdLst>
                  <a:gd name="T0" fmla="*/ 2 w 9"/>
                  <a:gd name="T1" fmla="*/ 2 h 3"/>
                  <a:gd name="T2" fmla="*/ 3 w 9"/>
                  <a:gd name="T3" fmla="*/ 2 h 3"/>
                  <a:gd name="T4" fmla="*/ 5 w 9"/>
                  <a:gd name="T5" fmla="*/ 3 h 3"/>
                  <a:gd name="T6" fmla="*/ 8 w 9"/>
                  <a:gd name="T7" fmla="*/ 3 h 3"/>
                  <a:gd name="T8" fmla="*/ 9 w 9"/>
                  <a:gd name="T9" fmla="*/ 2 h 3"/>
                  <a:gd name="T10" fmla="*/ 7 w 9"/>
                  <a:gd name="T11" fmla="*/ 1 h 3"/>
                  <a:gd name="T12" fmla="*/ 5 w 9"/>
                  <a:gd name="T13" fmla="*/ 1 h 3"/>
                  <a:gd name="T14" fmla="*/ 3 w 9"/>
                  <a:gd name="T15" fmla="*/ 0 h 3"/>
                  <a:gd name="T16" fmla="*/ 2 w 9"/>
                  <a:gd name="T17" fmla="*/ 1 h 3"/>
                  <a:gd name="T18" fmla="*/ 0 w 9"/>
                  <a:gd name="T19" fmla="*/ 0 h 3"/>
                  <a:gd name="T20" fmla="*/ 0 w 9"/>
                  <a:gd name="T21" fmla="*/ 1 h 3"/>
                  <a:gd name="T22" fmla="*/ 2 w 9"/>
                  <a:gd name="T2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">
                    <a:moveTo>
                      <a:pt x="2" y="2"/>
                    </a:moveTo>
                    <a:cubicBezTo>
                      <a:pt x="3" y="2"/>
                      <a:pt x="2" y="1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6" y="3"/>
                      <a:pt x="7" y="3"/>
                      <a:pt x="8" y="3"/>
                    </a:cubicBezTo>
                    <a:cubicBezTo>
                      <a:pt x="8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0"/>
                      <a:pt x="3" y="1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2" y="2"/>
                    </a:cubicBezTo>
                  </a:path>
                </a:pathLst>
              </a:custGeom>
              <a:grpFill/>
              <a:ln w="3175">
                <a:solidFill>
                  <a:schemeClr val="tx1">
                    <a:alpha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GD Sherpa" panose="00000600000000000000" pitchFamily="50" charset="0"/>
                </a:endParaRPr>
              </a:p>
            </p:txBody>
          </p:sp>
        </p:grpSp>
      </p:grpSp>
      <p:sp>
        <p:nvSpPr>
          <p:cNvPr id="510" name="Rectangle 509"/>
          <p:cNvSpPr/>
          <p:nvPr/>
        </p:nvSpPr>
        <p:spPr>
          <a:xfrm>
            <a:off x="578261" y="2689909"/>
            <a:ext cx="2275500" cy="538609"/>
          </a:xfrm>
          <a:prstGeom prst="rect">
            <a:avLst/>
          </a:prstGeom>
          <a:noFill/>
          <a:effectLst/>
        </p:spPr>
        <p:txBody>
          <a:bodyPr wrap="square" lIns="0" tIns="0">
            <a:noAutofit/>
          </a:bodyPr>
          <a:lstStyle/>
          <a:p>
            <a:r>
              <a:rPr lang="en-US" sz="1200" b="1" dirty="0">
                <a:ea typeface="Arial Unicode MS" panose="020B0604020202020204" pitchFamily="34" charset="-128"/>
                <a:cs typeface="GD Boing" panose="02000603030000020004" pitchFamily="2" charset="0"/>
              </a:rPr>
              <a:t>Canada</a:t>
            </a:r>
          </a:p>
          <a:p>
            <a:r>
              <a:rPr lang="en-US" sz="1000" dirty="0" err="1">
                <a:latin typeface="GD Sherpa" panose="00000600000000000000" pitchFamily="50" charset="0"/>
              </a:rPr>
              <a:t>Lorem</a:t>
            </a:r>
            <a:r>
              <a:rPr lang="en-US" sz="1000" dirty="0">
                <a:latin typeface="GD Sherpa" panose="00000600000000000000" pitchFamily="50" charset="0"/>
              </a:rPr>
              <a:t> </a:t>
            </a:r>
            <a:r>
              <a:rPr lang="en-US" sz="1000" dirty="0" err="1">
                <a:latin typeface="GD Sherpa" panose="00000600000000000000" pitchFamily="50" charset="0"/>
              </a:rPr>
              <a:t>ipsum</a:t>
            </a:r>
            <a:r>
              <a:rPr lang="en-US" sz="1000" dirty="0">
                <a:latin typeface="GD Sherpa" panose="00000600000000000000" pitchFamily="50" charset="0"/>
              </a:rPr>
              <a:t> dolor sit </a:t>
            </a:r>
            <a:r>
              <a:rPr lang="en-US" sz="1000" dirty="0" err="1">
                <a:latin typeface="GD Sherpa" panose="00000600000000000000" pitchFamily="50" charset="0"/>
              </a:rPr>
              <a:t>amet</a:t>
            </a:r>
            <a:r>
              <a:rPr lang="en-US" sz="1000" dirty="0">
                <a:latin typeface="GD Sherpa" panose="00000600000000000000" pitchFamily="50" charset="0"/>
              </a:rPr>
              <a:t>, </a:t>
            </a:r>
            <a:r>
              <a:rPr lang="en-US" sz="1000" dirty="0" err="1">
                <a:latin typeface="GD Sherpa" panose="00000600000000000000" pitchFamily="50" charset="0"/>
              </a:rPr>
              <a:t>consectetur</a:t>
            </a:r>
            <a:r>
              <a:rPr lang="en-US" sz="1000" dirty="0">
                <a:latin typeface="GD Sherpa" panose="00000600000000000000" pitchFamily="50" charset="0"/>
              </a:rPr>
              <a:t> </a:t>
            </a:r>
            <a:r>
              <a:rPr lang="en-US" sz="1000" dirty="0" err="1">
                <a:latin typeface="GD Sherpa" panose="00000600000000000000" pitchFamily="50" charset="0"/>
              </a:rPr>
              <a:t>adipiscing</a:t>
            </a:r>
            <a:r>
              <a:rPr lang="en-US" sz="1000" dirty="0">
                <a:latin typeface="GD Sherpa" panose="00000600000000000000" pitchFamily="50" charset="0"/>
              </a:rPr>
              <a:t> </a:t>
            </a:r>
            <a:r>
              <a:rPr lang="en-US" sz="1000" dirty="0" err="1">
                <a:latin typeface="GD Sherpa" panose="00000600000000000000" pitchFamily="50" charset="0"/>
              </a:rPr>
              <a:t>elit</a:t>
            </a:r>
            <a:r>
              <a:rPr lang="en-US" sz="1000" dirty="0">
                <a:latin typeface="GD Sherpa" panose="00000600000000000000" pitchFamily="50" charset="0"/>
              </a:rPr>
              <a:t>.</a:t>
            </a:r>
          </a:p>
        </p:txBody>
      </p:sp>
      <p:sp>
        <p:nvSpPr>
          <p:cNvPr id="511" name="Rectangle 510"/>
          <p:cNvSpPr/>
          <p:nvPr/>
        </p:nvSpPr>
        <p:spPr>
          <a:xfrm>
            <a:off x="581903" y="3502667"/>
            <a:ext cx="2275500" cy="538609"/>
          </a:xfrm>
          <a:prstGeom prst="rect">
            <a:avLst/>
          </a:prstGeom>
          <a:noFill/>
          <a:effectLst/>
        </p:spPr>
        <p:txBody>
          <a:bodyPr wrap="square" lIns="0" tIns="0">
            <a:noAutofit/>
          </a:bodyPr>
          <a:lstStyle/>
          <a:p>
            <a:r>
              <a:rPr lang="en-US" sz="1200" b="1" dirty="0">
                <a:ea typeface="Arial Unicode MS" panose="020B0604020202020204" pitchFamily="34" charset="-128"/>
                <a:cs typeface="GD Boing" panose="02000603030000020004" pitchFamily="2" charset="0"/>
              </a:rPr>
              <a:t>Brazil</a:t>
            </a:r>
          </a:p>
          <a:p>
            <a:r>
              <a:rPr lang="en-US" sz="1000" dirty="0" err="1">
                <a:latin typeface="GD Sherpa" panose="00000600000000000000" pitchFamily="50" charset="0"/>
              </a:rPr>
              <a:t>Lorem</a:t>
            </a:r>
            <a:r>
              <a:rPr lang="en-US" sz="1000" dirty="0">
                <a:latin typeface="GD Sherpa" panose="00000600000000000000" pitchFamily="50" charset="0"/>
              </a:rPr>
              <a:t> </a:t>
            </a:r>
            <a:r>
              <a:rPr lang="en-US" sz="1000" dirty="0" err="1">
                <a:latin typeface="GD Sherpa" panose="00000600000000000000" pitchFamily="50" charset="0"/>
              </a:rPr>
              <a:t>ipsum</a:t>
            </a:r>
            <a:r>
              <a:rPr lang="en-US" sz="1000" dirty="0">
                <a:latin typeface="GD Sherpa" panose="00000600000000000000" pitchFamily="50" charset="0"/>
              </a:rPr>
              <a:t> dolor sit </a:t>
            </a:r>
            <a:r>
              <a:rPr lang="en-US" sz="1000" dirty="0" err="1">
                <a:latin typeface="GD Sherpa" panose="00000600000000000000" pitchFamily="50" charset="0"/>
              </a:rPr>
              <a:t>amet</a:t>
            </a:r>
            <a:r>
              <a:rPr lang="en-US" sz="1000" dirty="0">
                <a:latin typeface="GD Sherpa" panose="00000600000000000000" pitchFamily="50" charset="0"/>
              </a:rPr>
              <a:t>, </a:t>
            </a:r>
            <a:r>
              <a:rPr lang="en-US" sz="1000" dirty="0" err="1">
                <a:latin typeface="GD Sherpa" panose="00000600000000000000" pitchFamily="50" charset="0"/>
              </a:rPr>
              <a:t>consectetur</a:t>
            </a:r>
            <a:r>
              <a:rPr lang="en-US" sz="1000" dirty="0">
                <a:latin typeface="GD Sherpa" panose="00000600000000000000" pitchFamily="50" charset="0"/>
              </a:rPr>
              <a:t> </a:t>
            </a:r>
            <a:r>
              <a:rPr lang="en-US" sz="1000" dirty="0" err="1">
                <a:latin typeface="GD Sherpa" panose="00000600000000000000" pitchFamily="50" charset="0"/>
              </a:rPr>
              <a:t>adipiscing</a:t>
            </a:r>
            <a:r>
              <a:rPr lang="en-US" sz="1000" dirty="0">
                <a:latin typeface="GD Sherpa" panose="00000600000000000000" pitchFamily="50" charset="0"/>
              </a:rPr>
              <a:t> </a:t>
            </a:r>
            <a:r>
              <a:rPr lang="en-US" sz="1000" dirty="0" err="1">
                <a:latin typeface="GD Sherpa" panose="00000600000000000000" pitchFamily="50" charset="0"/>
              </a:rPr>
              <a:t>elit</a:t>
            </a:r>
            <a:r>
              <a:rPr lang="en-US" sz="1000" dirty="0">
                <a:latin typeface="GD Sherpa" panose="00000600000000000000" pitchFamily="50" charset="0"/>
              </a:rPr>
              <a:t>.</a:t>
            </a:r>
          </a:p>
        </p:txBody>
      </p:sp>
      <p:sp>
        <p:nvSpPr>
          <p:cNvPr id="512" name="Rectangle 511"/>
          <p:cNvSpPr/>
          <p:nvPr/>
        </p:nvSpPr>
        <p:spPr>
          <a:xfrm>
            <a:off x="588181" y="4315425"/>
            <a:ext cx="2275500" cy="538609"/>
          </a:xfrm>
          <a:prstGeom prst="rect">
            <a:avLst/>
          </a:prstGeom>
          <a:noFill/>
          <a:effectLst/>
        </p:spPr>
        <p:txBody>
          <a:bodyPr wrap="square" lIns="0" tIns="0">
            <a:noAutofit/>
          </a:bodyPr>
          <a:lstStyle/>
          <a:p>
            <a:r>
              <a:rPr lang="en-US" sz="1200" b="1" dirty="0">
                <a:ea typeface="Arial Unicode MS" panose="020B0604020202020204" pitchFamily="34" charset="-128"/>
                <a:cs typeface="GD Boing" panose="02000603030000020004" pitchFamily="2" charset="0"/>
              </a:rPr>
              <a:t>Germany</a:t>
            </a:r>
          </a:p>
          <a:p>
            <a:r>
              <a:rPr lang="en-US" sz="1000" dirty="0" err="1">
                <a:latin typeface="GD Sherpa" panose="00000600000000000000" pitchFamily="50" charset="0"/>
              </a:rPr>
              <a:t>Lorem</a:t>
            </a:r>
            <a:r>
              <a:rPr lang="en-US" sz="1000" dirty="0">
                <a:latin typeface="GD Sherpa" panose="00000600000000000000" pitchFamily="50" charset="0"/>
              </a:rPr>
              <a:t> </a:t>
            </a:r>
            <a:r>
              <a:rPr lang="en-US" sz="1000" dirty="0" err="1">
                <a:latin typeface="GD Sherpa" panose="00000600000000000000" pitchFamily="50" charset="0"/>
              </a:rPr>
              <a:t>ipsum</a:t>
            </a:r>
            <a:r>
              <a:rPr lang="en-US" sz="1000" dirty="0">
                <a:latin typeface="GD Sherpa" panose="00000600000000000000" pitchFamily="50" charset="0"/>
              </a:rPr>
              <a:t> dolor sit </a:t>
            </a:r>
            <a:r>
              <a:rPr lang="en-US" sz="1000" dirty="0" err="1">
                <a:latin typeface="GD Sherpa" panose="00000600000000000000" pitchFamily="50" charset="0"/>
              </a:rPr>
              <a:t>amet</a:t>
            </a:r>
            <a:r>
              <a:rPr lang="en-US" sz="1000" dirty="0">
                <a:latin typeface="GD Sherpa" panose="00000600000000000000" pitchFamily="50" charset="0"/>
              </a:rPr>
              <a:t>, </a:t>
            </a:r>
            <a:r>
              <a:rPr lang="en-US" sz="1000" dirty="0" err="1">
                <a:latin typeface="GD Sherpa" panose="00000600000000000000" pitchFamily="50" charset="0"/>
              </a:rPr>
              <a:t>consectetur</a:t>
            </a:r>
            <a:r>
              <a:rPr lang="en-US" sz="1000" dirty="0">
                <a:latin typeface="GD Sherpa" panose="00000600000000000000" pitchFamily="50" charset="0"/>
              </a:rPr>
              <a:t> </a:t>
            </a:r>
            <a:r>
              <a:rPr lang="en-US" sz="1000" dirty="0" err="1">
                <a:latin typeface="GD Sherpa" panose="00000600000000000000" pitchFamily="50" charset="0"/>
              </a:rPr>
              <a:t>adipiscing</a:t>
            </a:r>
            <a:r>
              <a:rPr lang="en-US" sz="1000" dirty="0">
                <a:latin typeface="GD Sherpa" panose="00000600000000000000" pitchFamily="50" charset="0"/>
              </a:rPr>
              <a:t> </a:t>
            </a:r>
            <a:r>
              <a:rPr lang="en-US" sz="1000" dirty="0" err="1">
                <a:latin typeface="GD Sherpa" panose="00000600000000000000" pitchFamily="50" charset="0"/>
              </a:rPr>
              <a:t>elit</a:t>
            </a:r>
            <a:r>
              <a:rPr lang="en-US" sz="1000" dirty="0">
                <a:latin typeface="GD Sherpa" panose="00000600000000000000" pitchFamily="50" charset="0"/>
              </a:rPr>
              <a:t>.</a:t>
            </a:r>
          </a:p>
        </p:txBody>
      </p:sp>
      <p:sp>
        <p:nvSpPr>
          <p:cNvPr id="513" name="Rectangle 512"/>
          <p:cNvSpPr/>
          <p:nvPr/>
        </p:nvSpPr>
        <p:spPr>
          <a:xfrm>
            <a:off x="578261" y="5128184"/>
            <a:ext cx="2275500" cy="538609"/>
          </a:xfrm>
          <a:prstGeom prst="rect">
            <a:avLst/>
          </a:prstGeom>
          <a:noFill/>
          <a:effectLst/>
        </p:spPr>
        <p:txBody>
          <a:bodyPr wrap="square" lIns="0" tIns="0">
            <a:noAutofit/>
          </a:bodyPr>
          <a:lstStyle/>
          <a:p>
            <a:r>
              <a:rPr lang="en-US" sz="1200" b="1" dirty="0">
                <a:ea typeface="Arial Unicode MS" panose="020B0604020202020204" pitchFamily="34" charset="-128"/>
                <a:cs typeface="GD Boing" panose="02000603030000020004" pitchFamily="2" charset="0"/>
              </a:rPr>
              <a:t>China</a:t>
            </a:r>
          </a:p>
          <a:p>
            <a:r>
              <a:rPr lang="en-US" sz="1000" dirty="0" err="1">
                <a:latin typeface="GD Sherpa" panose="00000600000000000000" pitchFamily="50" charset="0"/>
              </a:rPr>
              <a:t>Lorem</a:t>
            </a:r>
            <a:r>
              <a:rPr lang="en-US" sz="1000" dirty="0">
                <a:latin typeface="GD Sherpa" panose="00000600000000000000" pitchFamily="50" charset="0"/>
              </a:rPr>
              <a:t> </a:t>
            </a:r>
            <a:r>
              <a:rPr lang="en-US" sz="1000" dirty="0" err="1">
                <a:latin typeface="GD Sherpa" panose="00000600000000000000" pitchFamily="50" charset="0"/>
              </a:rPr>
              <a:t>ipsum</a:t>
            </a:r>
            <a:r>
              <a:rPr lang="en-US" sz="1000" dirty="0">
                <a:latin typeface="GD Sherpa" panose="00000600000000000000" pitchFamily="50" charset="0"/>
              </a:rPr>
              <a:t> dolor sit </a:t>
            </a:r>
            <a:r>
              <a:rPr lang="en-US" sz="1000" dirty="0" err="1">
                <a:latin typeface="GD Sherpa" panose="00000600000000000000" pitchFamily="50" charset="0"/>
              </a:rPr>
              <a:t>amet</a:t>
            </a:r>
            <a:r>
              <a:rPr lang="en-US" sz="1000" dirty="0">
                <a:latin typeface="GD Sherpa" panose="00000600000000000000" pitchFamily="50" charset="0"/>
              </a:rPr>
              <a:t>, </a:t>
            </a:r>
            <a:r>
              <a:rPr lang="en-US" sz="1000" dirty="0" err="1">
                <a:latin typeface="GD Sherpa" panose="00000600000000000000" pitchFamily="50" charset="0"/>
              </a:rPr>
              <a:t>consectetur</a:t>
            </a:r>
            <a:r>
              <a:rPr lang="en-US" sz="1000" dirty="0">
                <a:latin typeface="GD Sherpa" panose="00000600000000000000" pitchFamily="50" charset="0"/>
              </a:rPr>
              <a:t> </a:t>
            </a:r>
            <a:r>
              <a:rPr lang="en-US" sz="1000" dirty="0" err="1">
                <a:latin typeface="GD Sherpa" panose="00000600000000000000" pitchFamily="50" charset="0"/>
              </a:rPr>
              <a:t>adipiscing</a:t>
            </a:r>
            <a:r>
              <a:rPr lang="en-US" sz="1000" dirty="0">
                <a:latin typeface="GD Sherpa" panose="00000600000000000000" pitchFamily="50" charset="0"/>
              </a:rPr>
              <a:t> </a:t>
            </a:r>
            <a:r>
              <a:rPr lang="en-US" sz="1000" dirty="0" err="1">
                <a:latin typeface="GD Sherpa" panose="00000600000000000000" pitchFamily="50" charset="0"/>
              </a:rPr>
              <a:t>elit</a:t>
            </a:r>
            <a:r>
              <a:rPr lang="en-US" sz="1000" dirty="0">
                <a:latin typeface="GD Sherpa" panose="00000600000000000000" pitchFamily="50" charset="0"/>
              </a:rPr>
              <a:t>.</a:t>
            </a:r>
          </a:p>
        </p:txBody>
      </p:sp>
      <p:sp>
        <p:nvSpPr>
          <p:cNvPr id="514" name="Line Callout 2 513"/>
          <p:cNvSpPr/>
          <p:nvPr/>
        </p:nvSpPr>
        <p:spPr>
          <a:xfrm>
            <a:off x="9794581" y="887793"/>
            <a:ext cx="1813328" cy="7544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5762"/>
              <a:gd name="adj6" fmla="val -30971"/>
            </a:avLst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Double-click to edit the map.</a:t>
            </a:r>
          </a:p>
        </p:txBody>
      </p:sp>
      <p:cxnSp>
        <p:nvCxnSpPr>
          <p:cNvPr id="515" name="Straight Connector 514"/>
          <p:cNvCxnSpPr/>
          <p:nvPr/>
        </p:nvCxnSpPr>
        <p:spPr>
          <a:xfrm rot="10800000">
            <a:off x="457930" y="2724854"/>
            <a:ext cx="0" cy="18288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/>
          <p:cNvCxnSpPr/>
          <p:nvPr/>
        </p:nvCxnSpPr>
        <p:spPr>
          <a:xfrm rot="10800000">
            <a:off x="447000" y="3537269"/>
            <a:ext cx="0" cy="18288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/>
          <p:cNvCxnSpPr/>
          <p:nvPr/>
        </p:nvCxnSpPr>
        <p:spPr>
          <a:xfrm rot="10800000">
            <a:off x="447000" y="4349684"/>
            <a:ext cx="0" cy="182880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/>
          <p:cNvCxnSpPr/>
          <p:nvPr/>
        </p:nvCxnSpPr>
        <p:spPr>
          <a:xfrm rot="10800000">
            <a:off x="458798" y="5162099"/>
            <a:ext cx="0" cy="182880"/>
          </a:xfrm>
          <a:prstGeom prst="line">
            <a:avLst/>
          </a:prstGeom>
          <a:ln w="222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29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8000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8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500" fill="hold"/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500" fill="hold"/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8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500" fill="hold"/>
                                            <p:tgtEl>
                                              <p:spTgt spid="5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500" fill="hold"/>
                                            <p:tgtEl>
                                              <p:spTgt spid="5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8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500" fill="hold"/>
                                            <p:tgtEl>
                                              <p:spTgt spid="5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500" fill="hold"/>
                                            <p:tgtEl>
                                              <p:spTgt spid="5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0" grpId="0"/>
          <p:bldP spid="511" grpId="0"/>
          <p:bldP spid="512" grpId="0"/>
          <p:bldP spid="5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5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5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5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5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5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0" grpId="0"/>
          <p:bldP spid="511" grpId="0"/>
          <p:bldP spid="512" grpId="0"/>
          <p:bldP spid="513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 Chart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/>
            <a:r>
              <a:rPr lang="en-US"/>
              <a:t>Copyright© 2018 GoDaddy Inc.   All Rights Reserved.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EBB49D-1E09-4371-83D5-C50E385A13A7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636817" y="802699"/>
            <a:ext cx="2918366" cy="755124"/>
            <a:chOff x="4654312" y="2980330"/>
            <a:chExt cx="2918366" cy="755124"/>
          </a:xfrm>
        </p:grpSpPr>
        <p:sp>
          <p:nvSpPr>
            <p:cNvPr id="6" name="Title 1"/>
            <p:cNvSpPr txBox="1">
              <a:spLocks/>
            </p:cNvSpPr>
            <p:nvPr/>
          </p:nvSpPr>
          <p:spPr>
            <a:xfrm>
              <a:off x="4654312" y="2980330"/>
              <a:ext cx="2918366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2000" dirty="0">
                  <a:latin typeface="+mn-lt"/>
                  <a:ea typeface="Bebas Neue" charset="0"/>
                  <a:cs typeface="GD Boing" panose="02000603030000020004" pitchFamily="2" charset="0"/>
                </a:rPr>
                <a:t>Sample Name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54312" y="3403055"/>
              <a:ext cx="2918366" cy="332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Arial" panose="020B0604020202020204" pitchFamily="34" charset="0"/>
                </a:rPr>
                <a:t>TBD</a:t>
              </a:r>
            </a:p>
          </p:txBody>
        </p:sp>
      </p:grpSp>
      <p:cxnSp>
        <p:nvCxnSpPr>
          <p:cNvPr id="23" name="Straight Connector 22"/>
          <p:cNvCxnSpPr>
            <a:stCxn id="24" idx="3"/>
            <a:endCxn id="28" idx="1"/>
          </p:cNvCxnSpPr>
          <p:nvPr/>
        </p:nvCxnSpPr>
        <p:spPr>
          <a:xfrm>
            <a:off x="548640" y="1863868"/>
            <a:ext cx="10014880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457200" y="1818148"/>
            <a:ext cx="914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ArchDown">
              <a:avLst/>
            </a:prstTxWarp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825974" y="1818148"/>
            <a:ext cx="914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ArchDown">
              <a:avLst/>
            </a:prstTxWarp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510361" y="1818148"/>
            <a:ext cx="914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ArchDown">
              <a:avLst/>
            </a:prstTxWarp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194748" y="1818148"/>
            <a:ext cx="914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ArchDown">
              <a:avLst/>
            </a:prstTxWarp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0563520" y="1818148"/>
            <a:ext cx="914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ArchDown">
              <a:avLst/>
            </a:prstTxWarp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457200" y="2043776"/>
            <a:ext cx="1372826" cy="2525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en-US" sz="1100" dirty="0" err="1">
                <a:latin typeface="+mn-lt"/>
                <a:ea typeface="Bebas Neue" charset="0"/>
                <a:cs typeface="GD Boing" panose="02000603030000020004" pitchFamily="2" charset="0"/>
              </a:rPr>
              <a:t>Tu</a:t>
            </a:r>
            <a:r>
              <a:rPr lang="en-US" sz="1100" dirty="0">
                <a:latin typeface="+mn-lt"/>
                <a:ea typeface="Bebas Neue" charset="0"/>
                <a:cs typeface="GD Boing" panose="02000603030000020004" pitchFamily="2" charset="0"/>
              </a:rPr>
              <a:t> B. </a:t>
            </a:r>
            <a:r>
              <a:rPr lang="en-US" sz="1100" dirty="0" err="1">
                <a:latin typeface="+mn-lt"/>
                <a:ea typeface="Bebas Neue" charset="0"/>
                <a:cs typeface="GD Boing" panose="02000603030000020004" pitchFamily="2" charset="0"/>
              </a:rPr>
              <a:t>Dturmend</a:t>
            </a:r>
            <a:endParaRPr lang="en-US" sz="1100" dirty="0">
              <a:latin typeface="+mn-lt"/>
              <a:ea typeface="Bebas Neue" charset="0"/>
              <a:cs typeface="GD Boing" panose="02000603030000020004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" y="2296345"/>
            <a:ext cx="1372826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Source Sans Pro" charset="0"/>
                <a:cs typeface="Arial" panose="020B0604020202020204" pitchFamily="34" charset="0"/>
              </a:rPr>
              <a:t>SVP – TBD</a:t>
            </a: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2141587" y="2043776"/>
            <a:ext cx="1372826" cy="2525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en-US" sz="1100" dirty="0">
                <a:latin typeface="+mn-lt"/>
                <a:ea typeface="Bebas Neue" charset="0"/>
                <a:cs typeface="GD Boing" panose="02000603030000020004" pitchFamily="2" charset="0"/>
              </a:rPr>
              <a:t>Sample Name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141587" y="2296345"/>
            <a:ext cx="1372826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Source Sans Pro" charset="0"/>
                <a:cs typeface="Arial" panose="020B0604020202020204" pitchFamily="34" charset="0"/>
              </a:rPr>
              <a:t>Team</a:t>
            </a: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3825974" y="2043776"/>
            <a:ext cx="1372826" cy="2525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en-US" sz="1100" dirty="0">
                <a:latin typeface="+mn-lt"/>
                <a:ea typeface="Bebas Neue" charset="0"/>
                <a:cs typeface="GD Boing" panose="02000603030000020004" pitchFamily="2" charset="0"/>
              </a:rPr>
              <a:t>Sample Name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825974" y="2296345"/>
            <a:ext cx="1372826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Source Sans Pro" charset="0"/>
                <a:cs typeface="Arial" panose="020B0604020202020204" pitchFamily="34" charset="0"/>
              </a:rPr>
              <a:t>Team</a:t>
            </a:r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5510361" y="2043776"/>
            <a:ext cx="1372826" cy="2525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en-US" sz="1100" dirty="0">
                <a:latin typeface="+mn-lt"/>
                <a:ea typeface="Bebas Neue" charset="0"/>
                <a:cs typeface="GD Boing" panose="02000603030000020004" pitchFamily="2" charset="0"/>
              </a:rPr>
              <a:t>Sample Name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10361" y="2296345"/>
            <a:ext cx="1372826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Source Sans Pro" charset="0"/>
                <a:cs typeface="Arial" panose="020B0604020202020204" pitchFamily="34" charset="0"/>
              </a:rPr>
              <a:t>Team</a:t>
            </a:r>
          </a:p>
        </p:txBody>
      </p:sp>
      <p:sp>
        <p:nvSpPr>
          <p:cNvPr id="54" name="Title 1"/>
          <p:cNvSpPr txBox="1">
            <a:spLocks/>
          </p:cNvSpPr>
          <p:nvPr/>
        </p:nvSpPr>
        <p:spPr>
          <a:xfrm>
            <a:off x="7194748" y="2043776"/>
            <a:ext cx="1372826" cy="2525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en-US" sz="1100" dirty="0">
                <a:latin typeface="+mn-lt"/>
                <a:ea typeface="Bebas Neue" charset="0"/>
                <a:cs typeface="GD Boing" panose="02000603030000020004" pitchFamily="2" charset="0"/>
              </a:rPr>
              <a:t>Sample Name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194748" y="2296345"/>
            <a:ext cx="1372826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Source Sans Pro" charset="0"/>
                <a:cs typeface="Arial" panose="020B0604020202020204" pitchFamily="34" charset="0"/>
              </a:rPr>
              <a:t>Team</a:t>
            </a:r>
          </a:p>
        </p:txBody>
      </p:sp>
      <p:sp>
        <p:nvSpPr>
          <p:cNvPr id="57" name="Title 1"/>
          <p:cNvSpPr txBox="1">
            <a:spLocks/>
          </p:cNvSpPr>
          <p:nvPr/>
        </p:nvSpPr>
        <p:spPr>
          <a:xfrm>
            <a:off x="8879135" y="2043776"/>
            <a:ext cx="1372826" cy="2525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en-US" sz="1100" dirty="0">
                <a:latin typeface="+mn-lt"/>
                <a:ea typeface="Bebas Neue" charset="0"/>
                <a:cs typeface="GD Boing" panose="02000603030000020004" pitchFamily="2" charset="0"/>
              </a:rPr>
              <a:t>Sample Name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879135" y="2296345"/>
            <a:ext cx="1372826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defRPr sz="900">
                <a:solidFill>
                  <a:schemeClr val="tx1">
                    <a:lumMod val="75000"/>
                    <a:lumOff val="25000"/>
                  </a:schemeClr>
                </a:solidFill>
                <a:ea typeface="Source Sans Pro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Team</a:t>
            </a:r>
          </a:p>
        </p:txBody>
      </p:sp>
      <p:sp>
        <p:nvSpPr>
          <p:cNvPr id="60" name="Title 1"/>
          <p:cNvSpPr txBox="1">
            <a:spLocks/>
          </p:cNvSpPr>
          <p:nvPr/>
        </p:nvSpPr>
        <p:spPr>
          <a:xfrm>
            <a:off x="10563520" y="2043776"/>
            <a:ext cx="1372826" cy="2525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en-US" sz="1100" dirty="0">
                <a:latin typeface="+mn-lt"/>
                <a:ea typeface="Bebas Neue" charset="0"/>
                <a:cs typeface="GD Boing" panose="02000603030000020004" pitchFamily="2" charset="0"/>
              </a:rPr>
              <a:t>Sample Name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63520" y="2296345"/>
            <a:ext cx="1372826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Source Sans Pro" charset="0"/>
                <a:cs typeface="Arial" panose="020B0604020202020204" pitchFamily="34" charset="0"/>
              </a:rPr>
              <a:t>Team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2141587" y="1818148"/>
            <a:ext cx="914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ArchDown">
              <a:avLst/>
            </a:prstTxWarp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8879135" y="1818148"/>
            <a:ext cx="914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ArchDown">
              <a:avLst/>
            </a:prstTxWarp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7200" y="2594704"/>
            <a:ext cx="1372826" cy="23876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17475" indent="-117475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 1</a:t>
            </a:r>
          </a:p>
          <a:p>
            <a:pPr marL="228600" lvl="1" indent="-58738">
              <a:buFont typeface="GD Sherpa" panose="00000600000000000000" pitchFamily="50" charset="0"/>
              <a:buChar char="–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TBD</a:t>
            </a:r>
          </a:p>
          <a:p>
            <a:pPr marL="228600" lvl="1" indent="-58738">
              <a:buFont typeface="GD Sherpa" panose="00000600000000000000" pitchFamily="50" charset="0"/>
              <a:buChar char="–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TBD</a:t>
            </a:r>
          </a:p>
          <a:p>
            <a:pPr marL="228600" lvl="1" indent="-58738">
              <a:buFont typeface="GD Sherpa" panose="00000600000000000000" pitchFamily="50" charset="0"/>
              <a:buChar char="–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TBD</a:t>
            </a:r>
          </a:p>
          <a:p>
            <a:pPr marL="117475" indent="-11747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 2</a:t>
            </a:r>
          </a:p>
          <a:p>
            <a:pPr marL="228600" lvl="1" indent="-58738">
              <a:buFont typeface="GD Sherpa" panose="00000600000000000000" pitchFamily="50" charset="0"/>
              <a:buChar char="–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TBD</a:t>
            </a:r>
          </a:p>
          <a:p>
            <a:pPr marL="228600" lvl="1" indent="-58738">
              <a:buFont typeface="GD Sherpa" panose="00000600000000000000" pitchFamily="50" charset="0"/>
              <a:buChar char="–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TBD</a:t>
            </a:r>
          </a:p>
          <a:p>
            <a:pPr marL="228600" lvl="1" indent="-58738">
              <a:buFont typeface="GD Sherpa" panose="00000600000000000000" pitchFamily="50" charset="0"/>
              <a:buChar char="–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141587" y="2594704"/>
            <a:ext cx="1372826" cy="23876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17475" indent="-117475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 1</a:t>
            </a:r>
          </a:p>
          <a:p>
            <a:pPr marL="228600" lvl="1" indent="-58738">
              <a:buFont typeface="GD Sherpa" panose="00000600000000000000" pitchFamily="50" charset="0"/>
              <a:buChar char="–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TBD</a:t>
            </a:r>
          </a:p>
          <a:p>
            <a:pPr marL="228600" lvl="1" indent="-58738">
              <a:buFont typeface="GD Sherpa" panose="00000600000000000000" pitchFamily="50" charset="0"/>
              <a:buChar char="–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TBD</a:t>
            </a:r>
          </a:p>
          <a:p>
            <a:pPr marL="228600" lvl="1" indent="-58738">
              <a:buFont typeface="GD Sherpa" panose="00000600000000000000" pitchFamily="50" charset="0"/>
              <a:buChar char="–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TBD</a:t>
            </a:r>
          </a:p>
          <a:p>
            <a:pPr marL="117475" indent="-11747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 2</a:t>
            </a:r>
          </a:p>
          <a:p>
            <a:pPr marL="228600" lvl="1" indent="-58738">
              <a:buFont typeface="GD Sherpa" panose="00000600000000000000" pitchFamily="50" charset="0"/>
              <a:buChar char="–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TBD</a:t>
            </a:r>
          </a:p>
          <a:p>
            <a:pPr marL="228600" lvl="1" indent="-58738">
              <a:buFont typeface="GD Sherpa" panose="00000600000000000000" pitchFamily="50" charset="0"/>
              <a:buChar char="–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TBD</a:t>
            </a:r>
          </a:p>
          <a:p>
            <a:pPr marL="228600" lvl="1" indent="-58738">
              <a:buFont typeface="GD Sherpa" panose="00000600000000000000" pitchFamily="50" charset="0"/>
              <a:buChar char="–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TBD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825974" y="2594704"/>
            <a:ext cx="1372826" cy="23876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17475" indent="-117475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 1</a:t>
            </a:r>
          </a:p>
          <a:p>
            <a:pPr marL="228600" lvl="1" indent="-58738">
              <a:buFont typeface="GD Sherpa" panose="00000600000000000000" pitchFamily="50" charset="0"/>
              <a:buChar char="–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TBD</a:t>
            </a:r>
          </a:p>
          <a:p>
            <a:pPr marL="228600" lvl="1" indent="-58738">
              <a:buFont typeface="GD Sherpa" panose="00000600000000000000" pitchFamily="50" charset="0"/>
              <a:buChar char="–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TBD</a:t>
            </a:r>
          </a:p>
          <a:p>
            <a:pPr marL="228600" lvl="1" indent="-58738">
              <a:buFont typeface="GD Sherpa" panose="00000600000000000000" pitchFamily="50" charset="0"/>
              <a:buChar char="–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TBD</a:t>
            </a:r>
          </a:p>
          <a:p>
            <a:pPr marL="117475" indent="-11747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 2</a:t>
            </a:r>
          </a:p>
          <a:p>
            <a:pPr marL="228600" lvl="1" indent="-58738">
              <a:buFont typeface="GD Sherpa" panose="00000600000000000000" pitchFamily="50" charset="0"/>
              <a:buChar char="–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TBD</a:t>
            </a:r>
          </a:p>
          <a:p>
            <a:pPr marL="228600" lvl="1" indent="-58738">
              <a:buFont typeface="GD Sherpa" panose="00000600000000000000" pitchFamily="50" charset="0"/>
              <a:buChar char="–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TBD</a:t>
            </a:r>
          </a:p>
          <a:p>
            <a:pPr marL="228600" lvl="1" indent="-58738">
              <a:buFont typeface="GD Sherpa" panose="00000600000000000000" pitchFamily="50" charset="0"/>
              <a:buChar char="–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TBD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510361" y="2594704"/>
            <a:ext cx="1372826" cy="23876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17475" indent="-117475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 1</a:t>
            </a:r>
          </a:p>
          <a:p>
            <a:pPr marL="228600" lvl="1" indent="-58738">
              <a:buFont typeface="GD Sherpa" panose="00000600000000000000" pitchFamily="50" charset="0"/>
              <a:buChar char="–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TBD</a:t>
            </a:r>
          </a:p>
          <a:p>
            <a:pPr marL="228600" lvl="1" indent="-58738">
              <a:buFont typeface="GD Sherpa" panose="00000600000000000000" pitchFamily="50" charset="0"/>
              <a:buChar char="–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TBD</a:t>
            </a:r>
          </a:p>
          <a:p>
            <a:pPr marL="228600" lvl="1" indent="-58738">
              <a:buFont typeface="GD Sherpa" panose="00000600000000000000" pitchFamily="50" charset="0"/>
              <a:buChar char="–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TBD</a:t>
            </a:r>
          </a:p>
          <a:p>
            <a:pPr marL="117475" indent="-11747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 2</a:t>
            </a:r>
          </a:p>
          <a:p>
            <a:pPr marL="228600" lvl="1" indent="-58738">
              <a:buFont typeface="GD Sherpa" panose="00000600000000000000" pitchFamily="50" charset="0"/>
              <a:buChar char="–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TBD</a:t>
            </a:r>
          </a:p>
          <a:p>
            <a:pPr marL="228600" lvl="1" indent="-58738">
              <a:buFont typeface="GD Sherpa" panose="00000600000000000000" pitchFamily="50" charset="0"/>
              <a:buChar char="–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TBD</a:t>
            </a:r>
          </a:p>
          <a:p>
            <a:pPr marL="228600" lvl="1" indent="-58738">
              <a:buFont typeface="GD Sherpa" panose="00000600000000000000" pitchFamily="50" charset="0"/>
              <a:buChar char="–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194748" y="2594704"/>
            <a:ext cx="1372826" cy="23876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17475" indent="-117475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 1</a:t>
            </a:r>
          </a:p>
          <a:p>
            <a:pPr marL="228600" lvl="1" indent="-58738">
              <a:buFont typeface="GD Sherpa" panose="00000600000000000000" pitchFamily="50" charset="0"/>
              <a:buChar char="–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TBD</a:t>
            </a:r>
          </a:p>
          <a:p>
            <a:pPr marL="228600" lvl="1" indent="-58738">
              <a:buFont typeface="GD Sherpa" panose="00000600000000000000" pitchFamily="50" charset="0"/>
              <a:buChar char="–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TBD</a:t>
            </a:r>
          </a:p>
          <a:p>
            <a:pPr marL="228600" lvl="1" indent="-58738">
              <a:buFont typeface="GD Sherpa" panose="00000600000000000000" pitchFamily="50" charset="0"/>
              <a:buChar char="–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TBD</a:t>
            </a:r>
          </a:p>
          <a:p>
            <a:pPr marL="117475" indent="-11747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 2</a:t>
            </a:r>
          </a:p>
          <a:p>
            <a:pPr marL="228600" lvl="1" indent="-58738">
              <a:buFont typeface="GD Sherpa" panose="00000600000000000000" pitchFamily="50" charset="0"/>
              <a:buChar char="–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TBD</a:t>
            </a:r>
          </a:p>
          <a:p>
            <a:pPr marL="228600" lvl="1" indent="-58738">
              <a:buFont typeface="GD Sherpa" panose="00000600000000000000" pitchFamily="50" charset="0"/>
              <a:buChar char="–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TBD</a:t>
            </a:r>
          </a:p>
          <a:p>
            <a:pPr marL="228600" lvl="1" indent="-58738">
              <a:buFont typeface="GD Sherpa" panose="00000600000000000000" pitchFamily="50" charset="0"/>
              <a:buChar char="–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879135" y="2594704"/>
            <a:ext cx="1372826" cy="23876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17475" indent="-117475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 1</a:t>
            </a:r>
          </a:p>
          <a:p>
            <a:pPr marL="228600" lvl="1" indent="-58738">
              <a:buFont typeface="GD Sherpa" panose="00000600000000000000" pitchFamily="50" charset="0"/>
              <a:buChar char="–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TBD</a:t>
            </a:r>
          </a:p>
          <a:p>
            <a:pPr marL="228600" lvl="1" indent="-58738">
              <a:buFont typeface="GD Sherpa" panose="00000600000000000000" pitchFamily="50" charset="0"/>
              <a:buChar char="–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TBD</a:t>
            </a:r>
          </a:p>
          <a:p>
            <a:pPr marL="228600" lvl="1" indent="-58738">
              <a:buFont typeface="GD Sherpa" panose="00000600000000000000" pitchFamily="50" charset="0"/>
              <a:buChar char="–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TBD</a:t>
            </a:r>
          </a:p>
          <a:p>
            <a:pPr marL="117475" indent="-11747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 2</a:t>
            </a:r>
          </a:p>
          <a:p>
            <a:pPr marL="228600" lvl="1" indent="-58738">
              <a:buFont typeface="GD Sherpa" panose="00000600000000000000" pitchFamily="50" charset="0"/>
              <a:buChar char="–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TBD</a:t>
            </a:r>
          </a:p>
          <a:p>
            <a:pPr marL="228600" lvl="1" indent="-58738">
              <a:buFont typeface="GD Sherpa" panose="00000600000000000000" pitchFamily="50" charset="0"/>
              <a:buChar char="–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TBD</a:t>
            </a:r>
          </a:p>
          <a:p>
            <a:pPr marL="228600" lvl="1" indent="-58738">
              <a:buFont typeface="GD Sherpa" panose="00000600000000000000" pitchFamily="50" charset="0"/>
              <a:buChar char="–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TBD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563522" y="2594704"/>
            <a:ext cx="1372826" cy="23876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17475" indent="-117475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 1</a:t>
            </a:r>
          </a:p>
          <a:p>
            <a:pPr marL="228600" lvl="1" indent="-58738">
              <a:buFont typeface="GD Sherpa" panose="00000600000000000000" pitchFamily="50" charset="0"/>
              <a:buChar char="–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TBD</a:t>
            </a:r>
          </a:p>
          <a:p>
            <a:pPr marL="228600" lvl="1" indent="-58738">
              <a:buFont typeface="GD Sherpa" panose="00000600000000000000" pitchFamily="50" charset="0"/>
              <a:buChar char="–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TBD</a:t>
            </a:r>
          </a:p>
          <a:p>
            <a:pPr marL="228600" lvl="1" indent="-58738">
              <a:buFont typeface="GD Sherpa" panose="00000600000000000000" pitchFamily="50" charset="0"/>
              <a:buChar char="–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TBD</a:t>
            </a:r>
          </a:p>
          <a:p>
            <a:pPr marL="117475" indent="-11747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 2</a:t>
            </a:r>
          </a:p>
          <a:p>
            <a:pPr marL="228600" lvl="1" indent="-58738">
              <a:buFont typeface="GD Sherpa" panose="00000600000000000000" pitchFamily="50" charset="0"/>
              <a:buChar char="–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TBD</a:t>
            </a:r>
          </a:p>
          <a:p>
            <a:pPr marL="228600" lvl="1" indent="-58738">
              <a:buFont typeface="GD Sherpa" panose="00000600000000000000" pitchFamily="50" charset="0"/>
              <a:buChar char="–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TBD</a:t>
            </a:r>
          </a:p>
          <a:p>
            <a:pPr marL="228600" lvl="1" indent="-58738">
              <a:buFont typeface="GD Sherpa" panose="00000600000000000000" pitchFamily="50" charset="0"/>
              <a:buChar char="–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3337056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is placeholder text commonly used in the graphic, print, and publishing industries for previewing layouts and visual mockups.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 2018 GoDaddy Inc.  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B49D-1E09-4371-83D5-C50E385A13A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20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is placeholder text commonly used in the graphic, print, and publishing industries for previewing layouts and visual mockups.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 2018 GoDaddy Inc.   All Rights Reserved.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ED06-D8DE-4514-AB55-3E64337EBA2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411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is placeholder text commonly used in the graphic, print, and publishing industries for previewing layouts and visual mockups.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 2018 GoDaddy Inc.   All Rights Reserved.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ED06-D8DE-4514-AB55-3E64337EBA2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313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is placeholder text commonly used in the graphic, print, and publishing industries for previewing layouts and visual mockups.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 2018 GoDaddy Inc.   All Rights Reserved.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ED06-D8DE-4514-AB55-3E64337EBA2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8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Guide note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6ED06-D8DE-4514-AB55-3E64337EBA2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0343" y="2837352"/>
            <a:ext cx="3619499" cy="3108960"/>
          </a:xfrm>
        </p:spPr>
        <p:txBody>
          <a:bodyPr/>
          <a:lstStyle/>
          <a:p>
            <a:r>
              <a:rPr lang="en-US" sz="2800" dirty="0"/>
              <a:t>The problem, solution, or the new products suggested are mentioned.</a:t>
            </a:r>
          </a:p>
          <a:p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Copyright© 2018 GoDaddy Inc.   All Rights Reserved.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099F2E-71B6-6944-8615-2A64D681B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787" y="0"/>
            <a:ext cx="34919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67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is placeholder text commonly used in the graphic, print, and publishing industries for previewing layouts and visual mockups.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 2018 GoDaddy Inc.   All Rights Reserved.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ED06-D8DE-4514-AB55-3E64337EBA2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11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 text that is  commonly used for visual mockups.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6ED06-D8DE-4514-AB55-3E64337EBA2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Sample bullet slide</a:t>
            </a:r>
          </a:p>
          <a:p>
            <a:pPr lvl="1"/>
            <a:r>
              <a:rPr lang="en-US"/>
              <a:t>Bullet copy</a:t>
            </a:r>
          </a:p>
          <a:p>
            <a:pPr lvl="1"/>
            <a:r>
              <a:rPr lang="en-US"/>
              <a:t>Bullet copy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Copyright© 2018 GoDaddy Inc.   All Rights Reserved. 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253819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 text that is  commonly used for visual mockups.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6ED06-D8DE-4514-AB55-3E64337EBA2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Sample bullet slide</a:t>
            </a:r>
          </a:p>
          <a:p>
            <a:pPr lvl="1"/>
            <a:r>
              <a:rPr lang="en-US"/>
              <a:t>Bullet copy</a:t>
            </a:r>
          </a:p>
          <a:p>
            <a:pPr lvl="1"/>
            <a:r>
              <a:rPr lang="en-US"/>
              <a:t>Bullet copy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Copyright© 2018 GoDaddy Inc.   All Rights Reserved. 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791802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 text that is  commonly used for visual mockups.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6ED06-D8DE-4514-AB55-3E64337EBA2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Sample bullet slide</a:t>
            </a:r>
          </a:p>
          <a:p>
            <a:pPr lvl="1"/>
            <a:r>
              <a:rPr lang="en-US" dirty="0"/>
              <a:t>Bullet copy</a:t>
            </a:r>
          </a:p>
          <a:p>
            <a:pPr lvl="1"/>
            <a:r>
              <a:rPr lang="en-US" dirty="0"/>
              <a:t>Bullet copy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Copyright© 2018 GoDaddy Inc. 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543792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 text that is  commonly used for visual mockups.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6ED06-D8DE-4514-AB55-3E64337EBA2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Sample bullet slide</a:t>
            </a:r>
          </a:p>
          <a:p>
            <a:pPr lvl="1"/>
            <a:r>
              <a:rPr lang="en-US" dirty="0"/>
              <a:t>Bullet copy</a:t>
            </a:r>
          </a:p>
          <a:p>
            <a:pPr lvl="1"/>
            <a:r>
              <a:rPr lang="en-US" dirty="0"/>
              <a:t>Bullet copy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/>
              <a:t>Copyright© 2018 GoDaddy Inc.   All Rights Reserved. 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62511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409CDB-21B9-7645-AF9E-F88F8A58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B8E5F3-8FC8-1E4A-BAB1-0CF5B203A5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4ABB1-8777-BD4D-8690-709FE7A3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 2018 GoDaddy Inc.   All Rights Reserved.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CDEC4-F39B-D745-9B22-4F5AC5C7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B49D-1E09-4371-83D5-C50E385A13A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49" name="Picture 1" descr="page20image29691760">
            <a:extLst>
              <a:ext uri="{FF2B5EF4-FFF2-40B4-BE49-F238E27FC236}">
                <a16:creationId xmlns:a16="http://schemas.microsoft.com/office/drawing/2014/main" id="{D4826173-4E49-7449-80DF-D1B386FCC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900" y="0"/>
            <a:ext cx="5499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62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Technologies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 2018 GoDaddy Inc.   All Rights Reserved.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ED06-D8DE-4514-AB55-3E64337EBA2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Watson API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Copyright© 2018 GoDaddy Inc.   All Rights Reserved.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EBB49D-1E09-4371-83D5-C50E385A13A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50947A-3145-7748-B8A0-84E76C632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7" y="1199103"/>
            <a:ext cx="10698480" cy="51240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243815-83BB-0C49-AE90-9172432C1316}"/>
              </a:ext>
            </a:extLst>
          </p:cNvPr>
          <p:cNvSpPr txBox="1"/>
          <p:nvPr/>
        </p:nvSpPr>
        <p:spPr>
          <a:xfrm>
            <a:off x="750148" y="1777285"/>
            <a:ext cx="6294596" cy="2704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3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 </a:t>
            </a:r>
            <a:r>
              <a:rPr lang="en-US" dirty="0" err="1"/>
              <a:t>pytextrank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Copyright© 2018 GoDaddy Inc.   All Rights Reserved.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EBB49D-1E09-4371-83D5-C50E385A13A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502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 2018 GoDaddy Inc.   All Rights Reserved.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ED06-D8DE-4514-AB55-3E64337EBA2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75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Slide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Copyright© 2018 GoDaddy Inc.  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EBB49D-1E09-4371-83D5-C50E385A13A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Sample bullet slide</a:t>
            </a:r>
          </a:p>
          <a:p>
            <a:pPr lvl="1"/>
            <a:r>
              <a:rPr lang="en-US" dirty="0"/>
              <a:t>Bullet copy</a:t>
            </a:r>
          </a:p>
          <a:p>
            <a:pPr lvl="1"/>
            <a:r>
              <a:rPr lang="en-US" dirty="0"/>
              <a:t>Bullet copy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Sample bullet slide</a:t>
            </a:r>
          </a:p>
          <a:p>
            <a:pPr marL="288925" lvl="1" indent="-173038">
              <a:spcBef>
                <a:spcPts val="600"/>
              </a:spcBef>
            </a:pPr>
            <a:r>
              <a:rPr lang="en-US" dirty="0"/>
              <a:t>Bullet copy</a:t>
            </a:r>
          </a:p>
          <a:p>
            <a:pPr marL="288925" lvl="1" indent="-173038">
              <a:spcBef>
                <a:spcPts val="600"/>
              </a:spcBef>
            </a:pPr>
            <a:r>
              <a:rPr lang="en-US" dirty="0"/>
              <a:t>Bullet copy</a:t>
            </a:r>
          </a:p>
          <a:p>
            <a:pPr marL="288925" lvl="1" indent="-173038"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69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18 GD Brand PPT Palette">
      <a:dk1>
        <a:srgbClr val="111111"/>
      </a:dk1>
      <a:lt1>
        <a:srgbClr val="FFFFFF"/>
      </a:lt1>
      <a:dk2>
        <a:srgbClr val="FEDC45"/>
      </a:dk2>
      <a:lt2>
        <a:srgbClr val="8C8C8C"/>
      </a:lt2>
      <a:accent1>
        <a:srgbClr val="02C54C"/>
      </a:accent1>
      <a:accent2>
        <a:srgbClr val="1976D2"/>
      </a:accent2>
      <a:accent3>
        <a:srgbClr val="9E42B5"/>
      </a:accent3>
      <a:accent4>
        <a:srgbClr val="E20087"/>
      </a:accent4>
      <a:accent5>
        <a:srgbClr val="DB1802"/>
      </a:accent5>
      <a:accent6>
        <a:srgbClr val="EF6C0F"/>
      </a:accent6>
      <a:hlink>
        <a:srgbClr val="12589D"/>
      </a:hlink>
      <a:folHlink>
        <a:srgbClr val="0C3B69"/>
      </a:folHlink>
    </a:clrScheme>
    <a:fontScheme name="2018 Brand Fonts (Internal)">
      <a:majorFont>
        <a:latin typeface="GD Boing Black"/>
        <a:ea typeface=""/>
        <a:cs typeface=""/>
      </a:majorFont>
      <a:minorFont>
        <a:latin typeface="GD Sherp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 Brand Template_Essentials_180509" id="{190D9CFC-6999-7942-BBA6-167E82BAFBD6}" vid="{86D4B1E4-B335-7646-8DFC-9AC410B516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2436</TotalTime>
  <Words>1399</Words>
  <Application>Microsoft Macintosh PowerPoint</Application>
  <PresentationFormat>Widescreen</PresentationFormat>
  <Paragraphs>495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GD Boing</vt:lpstr>
      <vt:lpstr>GD Boing Black</vt:lpstr>
      <vt:lpstr>GD Sherpa</vt:lpstr>
      <vt:lpstr>Wingdings</vt:lpstr>
      <vt:lpstr>Office Theme</vt:lpstr>
      <vt:lpstr>Team GoLady</vt:lpstr>
      <vt:lpstr>Our Proactive  Care Agents</vt:lpstr>
      <vt:lpstr>Bad Guide note</vt:lpstr>
      <vt:lpstr>PowerPoint Presentation</vt:lpstr>
      <vt:lpstr>Technologies</vt:lpstr>
      <vt:lpstr>Watson API</vt:lpstr>
      <vt:lpstr>Python package pytextrank</vt:lpstr>
      <vt:lpstr>DEMO</vt:lpstr>
      <vt:lpstr>Bullet Slide</vt:lpstr>
      <vt:lpstr>Bullet Slide</vt:lpstr>
      <vt:lpstr>Bullet Slide</vt:lpstr>
      <vt:lpstr>Graph Title</vt:lpstr>
      <vt:lpstr>Sample Pie Chart</vt:lpstr>
      <vt:lpstr>Sample Pie Charts</vt:lpstr>
      <vt:lpstr>Sample Bar Chart</vt:lpstr>
      <vt:lpstr>Sample Bar Charts</vt:lpstr>
      <vt:lpstr>Sample Line Chart</vt:lpstr>
      <vt:lpstr>Sample Line Charts</vt:lpstr>
      <vt:lpstr>Sample Table</vt:lpstr>
      <vt:lpstr>Sample Table</vt:lpstr>
      <vt:lpstr>Sample Table</vt:lpstr>
      <vt:lpstr>Sample Timeline</vt:lpstr>
      <vt:lpstr>Sample Timeline</vt:lpstr>
      <vt:lpstr>Sample Map (editable)</vt:lpstr>
      <vt:lpstr>Org Chart</vt:lpstr>
      <vt:lpstr>Lorem ipsum is placeholder text commonly used in the graphic, print, and publishing industries for previewing layouts and visual mockups.</vt:lpstr>
      <vt:lpstr>Lorem ipsum is placeholder text commonly used in the graphic, print, and publishing industries for previewing layouts and visual mockups.</vt:lpstr>
      <vt:lpstr>Lorem ipsum is placeholder text commonly used in the graphic, print, and publishing industries for previewing layouts and visual mockups.</vt:lpstr>
      <vt:lpstr>Lorem ipsum is placeholder text commonly used in the graphic, print, and publishing industries for previewing layouts and visual mockups.</vt:lpstr>
      <vt:lpstr>Lorem ipsum is placeholder text commonly used in the graphic, print, and publishing industries for previewing layouts and visual mockups.</vt:lpstr>
      <vt:lpstr>Placeholder text that is  commonly used for visual mockups.</vt:lpstr>
      <vt:lpstr>Placeholder text that is  commonly used for visual mockups.</vt:lpstr>
      <vt:lpstr>Placeholder text that is  commonly used for visual mockups.</vt:lpstr>
      <vt:lpstr>Placeholder text that is  commonly used for visual mockups.</vt:lpstr>
    </vt:vector>
  </TitlesOfParts>
  <Company>GoDaddy.com, LLC.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L. Young</dc:creator>
  <cp:lastModifiedBy>Shivaani Methuku (Intern)</cp:lastModifiedBy>
  <cp:revision>113</cp:revision>
  <dcterms:created xsi:type="dcterms:W3CDTF">2018-02-20T15:38:41Z</dcterms:created>
  <dcterms:modified xsi:type="dcterms:W3CDTF">2019-07-31T05:02:37Z</dcterms:modified>
</cp:coreProperties>
</file>