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68">
          <p15:clr>
            <a:srgbClr val="A4A3A4"/>
          </p15:clr>
        </p15:guide>
        <p15:guide id="2" pos="3840">
          <p15:clr>
            <a:srgbClr val="A4A3A4"/>
          </p15:clr>
        </p15:guide>
        <p15:guide id="3" orient="horz" pos="3576">
          <p15:clr>
            <a:srgbClr val="A4A3A4"/>
          </p15:clr>
        </p15:guide>
        <p15:guide id="4" pos="336">
          <p15:clr>
            <a:srgbClr val="A4A3A4"/>
          </p15:clr>
        </p15:guide>
        <p15:guide id="5" pos="7392">
          <p15:clr>
            <a:srgbClr val="A4A3A4"/>
          </p15:clr>
        </p15:guide>
        <p15:guide id="6" pos="1992">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7" roundtripDataSignature="AMtx7mhSDy8N+c4AnWsXE7Bzci5iCSar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4"/>
  </p:normalViewPr>
  <p:slideViewPr>
    <p:cSldViewPr snapToGrid="0">
      <p:cViewPr varScale="1">
        <p:scale>
          <a:sx n="120" d="100"/>
          <a:sy n="120" d="100"/>
        </p:scale>
        <p:origin x="256" y="184"/>
      </p:cViewPr>
      <p:guideLst>
        <p:guide orient="horz" pos="1368"/>
        <p:guide pos="3840"/>
        <p:guide orient="horz" pos="3576"/>
        <p:guide pos="336"/>
        <p:guide pos="7392"/>
        <p:guide pos="19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Hi everyone. our team is golady. i am shivaani. that is victoria. Namthia and anyusha </a:t>
            </a:r>
            <a:endParaRPr/>
          </a:p>
        </p:txBody>
      </p:sp>
      <p:sp>
        <p:nvSpPr>
          <p:cNvPr id="201" name="Google Shape;2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want our guides to have the necessary tools to deliver a call that satisfies their customer. </a:t>
            </a:r>
            <a:endParaRPr/>
          </a:p>
        </p:txBody>
      </p:sp>
      <p:sp>
        <p:nvSpPr>
          <p:cNvPr id="284" name="Google Shape;28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e22196208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e22196208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g5e22196208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Talk about how the care center is labor intensive and taking notes is hard in limited time</a:t>
            </a:r>
            <a:endParaRPr/>
          </a:p>
          <a:p>
            <a:pPr marL="0" lvl="0" indent="0" algn="l" rtl="0">
              <a:spcBef>
                <a:spcPts val="0"/>
              </a:spcBef>
              <a:spcAft>
                <a:spcPts val="0"/>
              </a:spcAft>
              <a:buNone/>
            </a:pPr>
            <a:endParaRPr/>
          </a:p>
          <a:p>
            <a:pPr marL="0" lvl="0" indent="0" algn="l" rtl="0">
              <a:spcBef>
                <a:spcPts val="0"/>
              </a:spcBef>
              <a:spcAft>
                <a:spcPts val="0"/>
              </a:spcAft>
              <a:buNone/>
            </a:pPr>
            <a:r>
              <a:rPr lang="en-US"/>
              <a:t>I would like to introduce everyone to the care center guides. These guides work to deliver the best of GoDaddy to our customers and are a vital part of the company. However, they have a labor intensive job that only offers small breaks between calls. In this small time frame, it is hard to take great notes about the call. </a:t>
            </a:r>
            <a:endParaRPr/>
          </a:p>
        </p:txBody>
      </p:sp>
      <p:sp>
        <p:nvSpPr>
          <p:cNvPr id="211" name="Google Shape;21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Here is an example of such instance where a call summary was not accurately captured. This is a problem because the next guide that speaks with this customer will not know if the previous guide had pitched a product already, or what solution was suggested since the problem might reappear. Such instances require a more detailed record. Bad note taking may occur because the time between calls was not enough or it might be because of human error and the guides miss out on details. </a:t>
            </a:r>
            <a:endParaRPr/>
          </a:p>
        </p:txBody>
      </p:sp>
      <p:sp>
        <p:nvSpPr>
          <p:cNvPr id="220" name="Google Shape;2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are offering a solution that attaches keyphrases from the call to the note created by the guide to solve this problem of bad note taking. We wanted a solution that does not rely on the guide or add additional tasks for them as we know that they have a short period of gap between calls. </a:t>
            </a:r>
            <a:endParaRPr/>
          </a:p>
        </p:txBody>
      </p:sp>
      <p:sp>
        <p:nvSpPr>
          <p:cNvPr id="230" name="Google Shape;230;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what we have shows here is a frontend mockup of how the backend keypharases extractor we have created can be implemented in the CRM </a:t>
            </a:r>
            <a:endParaRPr/>
          </a:p>
          <a:p>
            <a:pPr marL="0" lvl="0" indent="0" algn="l" rtl="0">
              <a:spcBef>
                <a:spcPts val="0"/>
              </a:spcBef>
              <a:spcAft>
                <a:spcPts val="0"/>
              </a:spcAft>
              <a:buNone/>
            </a:pPr>
            <a:endParaRPr/>
          </a:p>
        </p:txBody>
      </p:sp>
      <p:sp>
        <p:nvSpPr>
          <p:cNvPr id="239" name="Google Shape;23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r>
              <a:rPr lang="en-US"/>
              <a:t>When starting out project, the main concern was that we may not have access to a reocirding of the guide conversation. After speaking with Tim Grijalva (who is a learning professional) we learned that inbound calls are recorded in the recorder so we do have access. we also learned from Rob that Godaddy has a call library of sample calls we could access. </a:t>
            </a:r>
            <a:endParaRPr/>
          </a:p>
        </p:txBody>
      </p:sp>
      <p:sp>
        <p:nvSpPr>
          <p:cNvPr id="248" name="Google Shape;24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Taking the guides conversation with a customer as an mp3 file and converting it to text for processing </a:t>
            </a:r>
            <a:endParaRPr/>
          </a:p>
        </p:txBody>
      </p:sp>
      <p:sp>
        <p:nvSpPr>
          <p:cNvPr id="268" name="Google Shape;26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python package extract the keyphrases from the text and creates a summary of the conversation. This graph ranking algorithm calculates the cooccurrences of sentences based on similarity and ranks them accordingly. </a:t>
            </a:r>
            <a:endParaRPr/>
          </a:p>
        </p:txBody>
      </p:sp>
      <p:sp>
        <p:nvSpPr>
          <p:cNvPr id="277" name="Google Shape;27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Title_Slant">
  <p:cSld name="Cover-Title_Slant">
    <p:bg>
      <p:bgPr>
        <a:solidFill>
          <a:schemeClr val="lt1"/>
        </a:solidFill>
        <a:effectLst/>
      </p:bgPr>
    </p:bg>
    <p:spTree>
      <p:nvGrpSpPr>
        <p:cNvPr id="1" name="Shape 16"/>
        <p:cNvGrpSpPr/>
        <p:nvPr/>
      </p:nvGrpSpPr>
      <p:grpSpPr>
        <a:xfrm>
          <a:off x="0" y="0"/>
          <a:ext cx="0" cy="0"/>
          <a:chOff x="0" y="0"/>
          <a:chExt cx="0" cy="0"/>
        </a:xfrm>
      </p:grpSpPr>
      <p:sp>
        <p:nvSpPr>
          <p:cNvPr id="17" name="Google Shape;17;p36"/>
          <p:cNvSpPr txBox="1">
            <a:spLocks noGrp="1"/>
          </p:cNvSpPr>
          <p:nvPr>
            <p:ph type="ctrTitle"/>
          </p:nvPr>
        </p:nvSpPr>
        <p:spPr>
          <a:xfrm>
            <a:off x="679450" y="1965960"/>
            <a:ext cx="4336687" cy="245552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1"/>
              </a:buClr>
              <a:buSzPts val="3600"/>
              <a:buFont typeface="Arial"/>
              <a:buNone/>
              <a:defRPr sz="3600" b="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6"/>
          <p:cNvSpPr txBox="1">
            <a:spLocks noGrp="1"/>
          </p:cNvSpPr>
          <p:nvPr>
            <p:ph type="subTitle" idx="1"/>
          </p:nvPr>
        </p:nvSpPr>
        <p:spPr>
          <a:xfrm>
            <a:off x="679450" y="4598803"/>
            <a:ext cx="4336687" cy="789587"/>
          </a:xfrm>
          <a:prstGeom prst="rect">
            <a:avLst/>
          </a:prstGeom>
          <a:noFill/>
          <a:ln>
            <a:noFill/>
          </a:ln>
        </p:spPr>
        <p:txBody>
          <a:bodyPr spcFirstLastPara="1" wrap="square" lIns="0" tIns="0" rIns="0" bIns="0" anchor="t" anchorCtr="0">
            <a:noAutofit/>
          </a:bodyPr>
          <a:lstStyle>
            <a:lvl1pPr lvl="0" algn="l">
              <a:lnSpc>
                <a:spcPct val="100000"/>
              </a:lnSpc>
              <a:spcBef>
                <a:spcPts val="1000"/>
              </a:spcBef>
              <a:spcAft>
                <a:spcPts val="0"/>
              </a:spcAft>
              <a:buClr>
                <a:schemeClr val="lt1"/>
              </a:buClr>
              <a:buSzPts val="2400"/>
              <a:buNone/>
              <a:defRPr sz="2400" b="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36"/>
          <p:cNvSpPr txBox="1">
            <a:spLocks noGrp="1"/>
          </p:cNvSpPr>
          <p:nvPr>
            <p:ph type="ftr" idx="11"/>
          </p:nvPr>
        </p:nvSpPr>
        <p:spPr>
          <a:xfrm>
            <a:off x="686187" y="6483096"/>
            <a:ext cx="3371291" cy="10972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6"/>
          <p:cNvSpPr txBox="1">
            <a:spLocks noGrp="1"/>
          </p:cNvSpPr>
          <p:nvPr>
            <p:ph type="dt" idx="10"/>
          </p:nvPr>
        </p:nvSpPr>
        <p:spPr>
          <a:xfrm>
            <a:off x="688920" y="5565706"/>
            <a:ext cx="3368558" cy="365125"/>
          </a:xfrm>
          <a:prstGeom prst="rect">
            <a:avLst/>
          </a:prstGeom>
          <a:noFill/>
          <a:ln>
            <a:noFill/>
          </a:ln>
        </p:spPr>
        <p:txBody>
          <a:bodyPr spcFirstLastPara="1" wrap="square" lIns="0" tIns="45700" rIns="0" bIns="45700" anchor="ctr" anchorCtr="0">
            <a:noAutofit/>
          </a:bodyPr>
          <a:lstStyle>
            <a:lvl1pPr marR="0" lvl="0" algn="l" rtl="0">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36"/>
          <p:cNvSpPr>
            <a:spLocks noGrp="1"/>
          </p:cNvSpPr>
          <p:nvPr>
            <p:ph type="pic" idx="2"/>
          </p:nvPr>
        </p:nvSpPr>
        <p:spPr>
          <a:xfrm>
            <a:off x="0" y="0"/>
            <a:ext cx="12192000" cy="6858000"/>
          </a:xfrm>
          <a:prstGeom prst="rect">
            <a:avLst/>
          </a:prstGeom>
          <a:solidFill>
            <a:schemeClr val="lt1"/>
          </a:solidFill>
          <a:ln>
            <a:noFill/>
          </a:ln>
        </p:spPr>
        <p:txBody>
          <a:bodyPr spcFirstLastPara="1" wrap="square" lIns="0" tIns="0" rIns="0" bIns="0" anchor="t" anchorCtr="0">
            <a:noAutofit/>
          </a:bodyPr>
          <a:lstStyle>
            <a:lvl1pPr marR="0" lvl="0" algn="l" rtl="0">
              <a:lnSpc>
                <a:spcPct val="90000"/>
              </a:lnSpc>
              <a:spcBef>
                <a:spcPts val="1000"/>
              </a:spcBef>
              <a:spcAft>
                <a:spcPts val="0"/>
              </a:spcAft>
              <a:buClr>
                <a:srgbClr val="E8E8E8"/>
              </a:buClr>
              <a:buSzPts val="2000"/>
              <a:buFont typeface="Noto Sans Symbols"/>
              <a:buNone/>
              <a:defRPr sz="2000" b="0" i="0" u="none" strike="noStrike" cap="none">
                <a:solidFill>
                  <a:srgbClr val="E8E8E8"/>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aph or table">
  <p:cSld name="Graph or table">
    <p:spTree>
      <p:nvGrpSpPr>
        <p:cNvPr id="1" name="Shape 80"/>
        <p:cNvGrpSpPr/>
        <p:nvPr/>
      </p:nvGrpSpPr>
      <p:grpSpPr>
        <a:xfrm>
          <a:off x="0" y="0"/>
          <a:ext cx="0" cy="0"/>
          <a:chOff x="0" y="0"/>
          <a:chExt cx="0" cy="0"/>
        </a:xfrm>
      </p:grpSpPr>
      <p:sp>
        <p:nvSpPr>
          <p:cNvPr id="81" name="Google Shape;81;p45"/>
          <p:cNvSpPr txBox="1">
            <a:spLocks noGrp="1"/>
          </p:cNvSpPr>
          <p:nvPr>
            <p:ph type="title"/>
          </p:nvPr>
        </p:nvSpPr>
        <p:spPr>
          <a:xfrm>
            <a:off x="612987" y="1301417"/>
            <a:ext cx="3654213" cy="99719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45"/>
          <p:cNvSpPr txBox="1">
            <a:spLocks noGrp="1"/>
          </p:cNvSpPr>
          <p:nvPr>
            <p:ph type="sldNum" idx="12"/>
          </p:nvPr>
        </p:nvSpPr>
        <p:spPr>
          <a:xfrm>
            <a:off x="612987"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dk1"/>
                </a:solidFill>
                <a:latin typeface="Arial"/>
                <a:ea typeface="Arial"/>
                <a:cs typeface="Arial"/>
                <a:sym typeface="Arial"/>
              </a:defRPr>
            </a:lvl1pPr>
            <a:lvl2pPr marL="0" lvl="1" indent="0" algn="l">
              <a:spcBef>
                <a:spcPts val="0"/>
              </a:spcBef>
              <a:buNone/>
              <a:defRPr sz="700" b="0" i="0">
                <a:solidFill>
                  <a:schemeClr val="dk1"/>
                </a:solidFill>
                <a:latin typeface="Arial"/>
                <a:ea typeface="Arial"/>
                <a:cs typeface="Arial"/>
                <a:sym typeface="Arial"/>
              </a:defRPr>
            </a:lvl2pPr>
            <a:lvl3pPr marL="0" lvl="2" indent="0" algn="l">
              <a:spcBef>
                <a:spcPts val="0"/>
              </a:spcBef>
              <a:buNone/>
              <a:defRPr sz="700" b="0" i="0">
                <a:solidFill>
                  <a:schemeClr val="dk1"/>
                </a:solidFill>
                <a:latin typeface="Arial"/>
                <a:ea typeface="Arial"/>
                <a:cs typeface="Arial"/>
                <a:sym typeface="Arial"/>
              </a:defRPr>
            </a:lvl3pPr>
            <a:lvl4pPr marL="0" lvl="3" indent="0" algn="l">
              <a:spcBef>
                <a:spcPts val="0"/>
              </a:spcBef>
              <a:buNone/>
              <a:defRPr sz="700" b="0" i="0">
                <a:solidFill>
                  <a:schemeClr val="dk1"/>
                </a:solidFill>
                <a:latin typeface="Arial"/>
                <a:ea typeface="Arial"/>
                <a:cs typeface="Arial"/>
                <a:sym typeface="Arial"/>
              </a:defRPr>
            </a:lvl4pPr>
            <a:lvl5pPr marL="0" lvl="4" indent="0" algn="l">
              <a:spcBef>
                <a:spcPts val="0"/>
              </a:spcBef>
              <a:buNone/>
              <a:defRPr sz="700" b="0" i="0">
                <a:solidFill>
                  <a:schemeClr val="dk1"/>
                </a:solidFill>
                <a:latin typeface="Arial"/>
                <a:ea typeface="Arial"/>
                <a:cs typeface="Arial"/>
                <a:sym typeface="Arial"/>
              </a:defRPr>
            </a:lvl5pPr>
            <a:lvl6pPr marL="0" lvl="5" indent="0" algn="l">
              <a:spcBef>
                <a:spcPts val="0"/>
              </a:spcBef>
              <a:buNone/>
              <a:defRPr sz="700" b="0" i="0">
                <a:solidFill>
                  <a:schemeClr val="dk1"/>
                </a:solidFill>
                <a:latin typeface="Arial"/>
                <a:ea typeface="Arial"/>
                <a:cs typeface="Arial"/>
                <a:sym typeface="Arial"/>
              </a:defRPr>
            </a:lvl6pPr>
            <a:lvl7pPr marL="0" lvl="6" indent="0" algn="l">
              <a:spcBef>
                <a:spcPts val="0"/>
              </a:spcBef>
              <a:buNone/>
              <a:defRPr sz="700" b="0" i="0">
                <a:solidFill>
                  <a:schemeClr val="dk1"/>
                </a:solidFill>
                <a:latin typeface="Arial"/>
                <a:ea typeface="Arial"/>
                <a:cs typeface="Arial"/>
                <a:sym typeface="Arial"/>
              </a:defRPr>
            </a:lvl7pPr>
            <a:lvl8pPr marL="0" lvl="7" indent="0" algn="l">
              <a:spcBef>
                <a:spcPts val="0"/>
              </a:spcBef>
              <a:buNone/>
              <a:defRPr sz="700" b="0" i="0">
                <a:solidFill>
                  <a:schemeClr val="dk1"/>
                </a:solidFill>
                <a:latin typeface="Arial"/>
                <a:ea typeface="Arial"/>
                <a:cs typeface="Arial"/>
                <a:sym typeface="Arial"/>
              </a:defRPr>
            </a:lvl8pPr>
            <a:lvl9pPr marL="0" lvl="8" indent="0" algn="l">
              <a:spcBef>
                <a:spcPts val="0"/>
              </a:spcBef>
              <a:buNone/>
              <a:defRPr sz="7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3" name="Google Shape;83;p45"/>
          <p:cNvSpPr txBox="1">
            <a:spLocks noGrp="1"/>
          </p:cNvSpPr>
          <p:nvPr>
            <p:ph type="body" idx="1"/>
          </p:nvPr>
        </p:nvSpPr>
        <p:spPr>
          <a:xfrm>
            <a:off x="647701" y="2614506"/>
            <a:ext cx="3619499" cy="3108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b="0">
                <a:latin typeface="Arial"/>
                <a:ea typeface="Arial"/>
                <a:cs typeface="Arial"/>
                <a:sym typeface="Arial"/>
              </a:defRPr>
            </a:lvl1pPr>
            <a:lvl2pPr marL="914400" lvl="1" indent="-317500" algn="l">
              <a:lnSpc>
                <a:spcPct val="100000"/>
              </a:lnSpc>
              <a:spcBef>
                <a:spcPts val="1200"/>
              </a:spcBef>
              <a:spcAft>
                <a:spcPts val="0"/>
              </a:spcAft>
              <a:buClr>
                <a:schemeClr val="dk1"/>
              </a:buClr>
              <a:buSzPts val="1400"/>
              <a:buChar char="▪"/>
              <a:defRPr sz="1400">
                <a:latin typeface="Arial"/>
                <a:ea typeface="Arial"/>
                <a:cs typeface="Arial"/>
                <a:sym typeface="Arial"/>
              </a:defRPr>
            </a:lvl2pPr>
            <a:lvl3pPr marL="1371600" lvl="2" indent="-298450" algn="l">
              <a:lnSpc>
                <a:spcPct val="90000"/>
              </a:lnSpc>
              <a:spcBef>
                <a:spcPts val="600"/>
              </a:spcBef>
              <a:spcAft>
                <a:spcPts val="0"/>
              </a:spcAft>
              <a:buClr>
                <a:schemeClr val="dk1"/>
              </a:buClr>
              <a:buSzPts val="1100"/>
              <a:buChar char="•"/>
              <a:defRPr sz="1100"/>
            </a:lvl3pPr>
            <a:lvl4pPr marL="1828800" lvl="3" indent="-295275" algn="l">
              <a:lnSpc>
                <a:spcPct val="90000"/>
              </a:lnSpc>
              <a:spcBef>
                <a:spcPts val="500"/>
              </a:spcBef>
              <a:spcAft>
                <a:spcPts val="0"/>
              </a:spcAft>
              <a:buClr>
                <a:schemeClr val="dk1"/>
              </a:buClr>
              <a:buSzPts val="1050"/>
              <a:buChar char="–"/>
              <a:defRPr sz="1050"/>
            </a:lvl4pPr>
            <a:lvl5pPr marL="2286000" lvl="4" indent="-295275" algn="l">
              <a:lnSpc>
                <a:spcPct val="90000"/>
              </a:lnSpc>
              <a:spcBef>
                <a:spcPts val="500"/>
              </a:spcBef>
              <a:spcAft>
                <a:spcPts val="0"/>
              </a:spcAft>
              <a:buClr>
                <a:schemeClr val="dk1"/>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5"/>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700">
                <a:solidFill>
                  <a:srgbClr val="22222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5" name="Google Shape;85;p45"/>
          <p:cNvCxnSpPr/>
          <p:nvPr/>
        </p:nvCxnSpPr>
        <p:spPr>
          <a:xfrm>
            <a:off x="457200" y="1341019"/>
            <a:ext cx="0" cy="868680"/>
          </a:xfrm>
          <a:prstGeom prst="straightConnector1">
            <a:avLst/>
          </a:prstGeom>
          <a:noFill/>
          <a:ln w="38100" cap="flat" cmpd="sng">
            <a:solidFill>
              <a:schemeClr val="dk1"/>
            </a:solidFill>
            <a:prstDash val="solid"/>
            <a:miter lim="800000"/>
            <a:headEnd type="none" w="sm" len="sm"/>
            <a:tailEnd type="none" w="sm" len="sm"/>
          </a:ln>
        </p:spPr>
      </p:cxnSp>
      <p:pic>
        <p:nvPicPr>
          <p:cNvPr id="86" name="Google Shape;86;p45"/>
          <p:cNvPicPr preferRelativeResize="0"/>
          <p:nvPr/>
        </p:nvPicPr>
        <p:blipFill rotWithShape="1">
          <a:blip r:embed="rId2">
            <a:alphaModFix/>
          </a:blip>
          <a:srcRect/>
          <a:stretch/>
        </p:blipFill>
        <p:spPr>
          <a:xfrm>
            <a:off x="487681" y="432775"/>
            <a:ext cx="1097280" cy="36332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Quote-Key Message_Blue">
  <p:cSld name="Quote-Key Message_Blue">
    <p:bg>
      <p:bgPr>
        <a:solidFill>
          <a:schemeClr val="accent2"/>
        </a:solidFill>
        <a:effectLst/>
      </p:bgPr>
    </p:bg>
    <p:spTree>
      <p:nvGrpSpPr>
        <p:cNvPr id="1" name="Shape 87"/>
        <p:cNvGrpSpPr/>
        <p:nvPr/>
      </p:nvGrpSpPr>
      <p:grpSpPr>
        <a:xfrm>
          <a:off x="0" y="0"/>
          <a:ext cx="0" cy="0"/>
          <a:chOff x="0" y="0"/>
          <a:chExt cx="0" cy="0"/>
        </a:xfrm>
      </p:grpSpPr>
      <p:sp>
        <p:nvSpPr>
          <p:cNvPr id="88" name="Google Shape;88;p46"/>
          <p:cNvSpPr txBox="1">
            <a:spLocks noGrp="1"/>
          </p:cNvSpPr>
          <p:nvPr>
            <p:ph type="title"/>
          </p:nvPr>
        </p:nvSpPr>
        <p:spPr>
          <a:xfrm>
            <a:off x="649224" y="1609344"/>
            <a:ext cx="6309360" cy="3776472"/>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3200"/>
              <a:buFont typeface="Arial"/>
              <a:buNone/>
              <a:defRPr sz="3200" b="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46"/>
          <p:cNvSpPr txBox="1">
            <a:spLocks noGrp="1"/>
          </p:cNvSpPr>
          <p:nvPr>
            <p:ph type="ftr" idx="11"/>
          </p:nvPr>
        </p:nvSpPr>
        <p:spPr>
          <a:xfrm>
            <a:off x="886968"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6"/>
          <p:cNvSpPr txBox="1">
            <a:spLocks noGrp="1"/>
          </p:cNvSpPr>
          <p:nvPr>
            <p:ph type="sldNum" idx="12"/>
          </p:nvPr>
        </p:nvSpPr>
        <p:spPr>
          <a:xfrm>
            <a:off x="612648"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lt1"/>
                </a:solidFill>
                <a:latin typeface="Arial"/>
                <a:ea typeface="Arial"/>
                <a:cs typeface="Arial"/>
                <a:sym typeface="Arial"/>
              </a:defRPr>
            </a:lvl1pPr>
            <a:lvl2pPr marL="0" lvl="1" indent="0" algn="l">
              <a:spcBef>
                <a:spcPts val="0"/>
              </a:spcBef>
              <a:buNone/>
              <a:defRPr sz="700" b="0" i="0">
                <a:solidFill>
                  <a:schemeClr val="lt1"/>
                </a:solidFill>
                <a:latin typeface="Arial"/>
                <a:ea typeface="Arial"/>
                <a:cs typeface="Arial"/>
                <a:sym typeface="Arial"/>
              </a:defRPr>
            </a:lvl2pPr>
            <a:lvl3pPr marL="0" lvl="2" indent="0" algn="l">
              <a:spcBef>
                <a:spcPts val="0"/>
              </a:spcBef>
              <a:buNone/>
              <a:defRPr sz="700" b="0" i="0">
                <a:solidFill>
                  <a:schemeClr val="lt1"/>
                </a:solidFill>
                <a:latin typeface="Arial"/>
                <a:ea typeface="Arial"/>
                <a:cs typeface="Arial"/>
                <a:sym typeface="Arial"/>
              </a:defRPr>
            </a:lvl3pPr>
            <a:lvl4pPr marL="0" lvl="3" indent="0" algn="l">
              <a:spcBef>
                <a:spcPts val="0"/>
              </a:spcBef>
              <a:buNone/>
              <a:defRPr sz="700" b="0" i="0">
                <a:solidFill>
                  <a:schemeClr val="lt1"/>
                </a:solidFill>
                <a:latin typeface="Arial"/>
                <a:ea typeface="Arial"/>
                <a:cs typeface="Arial"/>
                <a:sym typeface="Arial"/>
              </a:defRPr>
            </a:lvl4pPr>
            <a:lvl5pPr marL="0" lvl="4" indent="0" algn="l">
              <a:spcBef>
                <a:spcPts val="0"/>
              </a:spcBef>
              <a:buNone/>
              <a:defRPr sz="700" b="0" i="0">
                <a:solidFill>
                  <a:schemeClr val="lt1"/>
                </a:solidFill>
                <a:latin typeface="Arial"/>
                <a:ea typeface="Arial"/>
                <a:cs typeface="Arial"/>
                <a:sym typeface="Arial"/>
              </a:defRPr>
            </a:lvl5pPr>
            <a:lvl6pPr marL="0" lvl="5" indent="0" algn="l">
              <a:spcBef>
                <a:spcPts val="0"/>
              </a:spcBef>
              <a:buNone/>
              <a:defRPr sz="700" b="0" i="0">
                <a:solidFill>
                  <a:schemeClr val="lt1"/>
                </a:solidFill>
                <a:latin typeface="Arial"/>
                <a:ea typeface="Arial"/>
                <a:cs typeface="Arial"/>
                <a:sym typeface="Arial"/>
              </a:defRPr>
            </a:lvl6pPr>
            <a:lvl7pPr marL="0" lvl="6" indent="0" algn="l">
              <a:spcBef>
                <a:spcPts val="0"/>
              </a:spcBef>
              <a:buNone/>
              <a:defRPr sz="700" b="0" i="0">
                <a:solidFill>
                  <a:schemeClr val="lt1"/>
                </a:solidFill>
                <a:latin typeface="Arial"/>
                <a:ea typeface="Arial"/>
                <a:cs typeface="Arial"/>
                <a:sym typeface="Arial"/>
              </a:defRPr>
            </a:lvl7pPr>
            <a:lvl8pPr marL="0" lvl="7" indent="0" algn="l">
              <a:spcBef>
                <a:spcPts val="0"/>
              </a:spcBef>
              <a:buNone/>
              <a:defRPr sz="700" b="0" i="0">
                <a:solidFill>
                  <a:schemeClr val="lt1"/>
                </a:solidFill>
                <a:latin typeface="Arial"/>
                <a:ea typeface="Arial"/>
                <a:cs typeface="Arial"/>
                <a:sym typeface="Arial"/>
              </a:defRPr>
            </a:lvl8pPr>
            <a:lvl9pPr marL="0" lvl="8" indent="0" algn="l">
              <a:spcBef>
                <a:spcPts val="0"/>
              </a:spcBef>
              <a:buNone/>
              <a:defRPr sz="7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91" name="Google Shape;91;p46"/>
          <p:cNvPicPr preferRelativeResize="0"/>
          <p:nvPr/>
        </p:nvPicPr>
        <p:blipFill rotWithShape="1">
          <a:blip r:embed="rId2">
            <a:alphaModFix/>
          </a:blip>
          <a:srcRect/>
          <a:stretch/>
        </p:blipFill>
        <p:spPr>
          <a:xfrm>
            <a:off x="10756055" y="6341435"/>
            <a:ext cx="1097280" cy="36381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opy &amp; tablet">
  <p:cSld name="Copy &amp; tablet">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47"/>
          <p:cNvSpPr txBox="1">
            <a:spLocks noGrp="1"/>
          </p:cNvSpPr>
          <p:nvPr>
            <p:ph type="title"/>
          </p:nvPr>
        </p:nvSpPr>
        <p:spPr>
          <a:xfrm>
            <a:off x="612987" y="1301417"/>
            <a:ext cx="3654213" cy="99719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47"/>
          <p:cNvSpPr txBox="1">
            <a:spLocks noGrp="1"/>
          </p:cNvSpPr>
          <p:nvPr>
            <p:ph type="sldNum" idx="12"/>
          </p:nvPr>
        </p:nvSpPr>
        <p:spPr>
          <a:xfrm>
            <a:off x="612987"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lt1"/>
                </a:solidFill>
                <a:latin typeface="Arial"/>
                <a:ea typeface="Arial"/>
                <a:cs typeface="Arial"/>
                <a:sym typeface="Arial"/>
              </a:defRPr>
            </a:lvl1pPr>
            <a:lvl2pPr marL="0" lvl="1" indent="0" algn="l">
              <a:spcBef>
                <a:spcPts val="0"/>
              </a:spcBef>
              <a:buNone/>
              <a:defRPr sz="700" b="0" i="0">
                <a:solidFill>
                  <a:schemeClr val="lt1"/>
                </a:solidFill>
                <a:latin typeface="Arial"/>
                <a:ea typeface="Arial"/>
                <a:cs typeface="Arial"/>
                <a:sym typeface="Arial"/>
              </a:defRPr>
            </a:lvl2pPr>
            <a:lvl3pPr marL="0" lvl="2" indent="0" algn="l">
              <a:spcBef>
                <a:spcPts val="0"/>
              </a:spcBef>
              <a:buNone/>
              <a:defRPr sz="700" b="0" i="0">
                <a:solidFill>
                  <a:schemeClr val="lt1"/>
                </a:solidFill>
                <a:latin typeface="Arial"/>
                <a:ea typeface="Arial"/>
                <a:cs typeface="Arial"/>
                <a:sym typeface="Arial"/>
              </a:defRPr>
            </a:lvl3pPr>
            <a:lvl4pPr marL="0" lvl="3" indent="0" algn="l">
              <a:spcBef>
                <a:spcPts val="0"/>
              </a:spcBef>
              <a:buNone/>
              <a:defRPr sz="700" b="0" i="0">
                <a:solidFill>
                  <a:schemeClr val="lt1"/>
                </a:solidFill>
                <a:latin typeface="Arial"/>
                <a:ea typeface="Arial"/>
                <a:cs typeface="Arial"/>
                <a:sym typeface="Arial"/>
              </a:defRPr>
            </a:lvl4pPr>
            <a:lvl5pPr marL="0" lvl="4" indent="0" algn="l">
              <a:spcBef>
                <a:spcPts val="0"/>
              </a:spcBef>
              <a:buNone/>
              <a:defRPr sz="700" b="0" i="0">
                <a:solidFill>
                  <a:schemeClr val="lt1"/>
                </a:solidFill>
                <a:latin typeface="Arial"/>
                <a:ea typeface="Arial"/>
                <a:cs typeface="Arial"/>
                <a:sym typeface="Arial"/>
              </a:defRPr>
            </a:lvl5pPr>
            <a:lvl6pPr marL="0" lvl="5" indent="0" algn="l">
              <a:spcBef>
                <a:spcPts val="0"/>
              </a:spcBef>
              <a:buNone/>
              <a:defRPr sz="700" b="0" i="0">
                <a:solidFill>
                  <a:schemeClr val="lt1"/>
                </a:solidFill>
                <a:latin typeface="Arial"/>
                <a:ea typeface="Arial"/>
                <a:cs typeface="Arial"/>
                <a:sym typeface="Arial"/>
              </a:defRPr>
            </a:lvl6pPr>
            <a:lvl7pPr marL="0" lvl="6" indent="0" algn="l">
              <a:spcBef>
                <a:spcPts val="0"/>
              </a:spcBef>
              <a:buNone/>
              <a:defRPr sz="700" b="0" i="0">
                <a:solidFill>
                  <a:schemeClr val="lt1"/>
                </a:solidFill>
                <a:latin typeface="Arial"/>
                <a:ea typeface="Arial"/>
                <a:cs typeface="Arial"/>
                <a:sym typeface="Arial"/>
              </a:defRPr>
            </a:lvl7pPr>
            <a:lvl8pPr marL="0" lvl="7" indent="0" algn="l">
              <a:spcBef>
                <a:spcPts val="0"/>
              </a:spcBef>
              <a:buNone/>
              <a:defRPr sz="700" b="0" i="0">
                <a:solidFill>
                  <a:schemeClr val="lt1"/>
                </a:solidFill>
                <a:latin typeface="Arial"/>
                <a:ea typeface="Arial"/>
                <a:cs typeface="Arial"/>
                <a:sym typeface="Arial"/>
              </a:defRPr>
            </a:lvl8pPr>
            <a:lvl9pPr marL="0" lvl="8" indent="0" algn="l">
              <a:spcBef>
                <a:spcPts val="0"/>
              </a:spcBef>
              <a:buNone/>
              <a:defRPr sz="7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95" name="Google Shape;95;p47"/>
          <p:cNvSpPr txBox="1">
            <a:spLocks noGrp="1"/>
          </p:cNvSpPr>
          <p:nvPr>
            <p:ph type="body" idx="1"/>
          </p:nvPr>
        </p:nvSpPr>
        <p:spPr>
          <a:xfrm>
            <a:off x="647701" y="2614506"/>
            <a:ext cx="3619499" cy="3108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lt1"/>
              </a:buClr>
              <a:buSzPts val="1600"/>
              <a:buNone/>
              <a:defRPr sz="1600" b="0">
                <a:solidFill>
                  <a:schemeClr val="lt1"/>
                </a:solidFill>
                <a:latin typeface="Arial"/>
                <a:ea typeface="Arial"/>
                <a:cs typeface="Arial"/>
                <a:sym typeface="Arial"/>
              </a:defRPr>
            </a:lvl1pPr>
            <a:lvl2pPr marL="914400" lvl="1" indent="-31750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2pPr>
            <a:lvl3pPr marL="1371600" lvl="2" indent="-298450" algn="l">
              <a:lnSpc>
                <a:spcPct val="90000"/>
              </a:lnSpc>
              <a:spcBef>
                <a:spcPts val="500"/>
              </a:spcBef>
              <a:spcAft>
                <a:spcPts val="0"/>
              </a:spcAft>
              <a:buClr>
                <a:schemeClr val="dk1"/>
              </a:buClr>
              <a:buSzPts val="1100"/>
              <a:buChar char="•"/>
              <a:defRPr sz="1100"/>
            </a:lvl3pPr>
            <a:lvl4pPr marL="1828800" lvl="3" indent="-295275" algn="l">
              <a:lnSpc>
                <a:spcPct val="90000"/>
              </a:lnSpc>
              <a:spcBef>
                <a:spcPts val="500"/>
              </a:spcBef>
              <a:spcAft>
                <a:spcPts val="0"/>
              </a:spcAft>
              <a:buClr>
                <a:schemeClr val="dk1"/>
              </a:buClr>
              <a:buSzPts val="1050"/>
              <a:buChar char="–"/>
              <a:defRPr sz="1050"/>
            </a:lvl4pPr>
            <a:lvl5pPr marL="2286000" lvl="4" indent="-295275" algn="l">
              <a:lnSpc>
                <a:spcPct val="90000"/>
              </a:lnSpc>
              <a:spcBef>
                <a:spcPts val="500"/>
              </a:spcBef>
              <a:spcAft>
                <a:spcPts val="0"/>
              </a:spcAft>
              <a:buClr>
                <a:schemeClr val="dk1"/>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47"/>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7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97" name="Google Shape;97;p47"/>
          <p:cNvPicPr preferRelativeResize="0"/>
          <p:nvPr/>
        </p:nvPicPr>
        <p:blipFill rotWithShape="1">
          <a:blip r:embed="rId3">
            <a:alphaModFix/>
          </a:blip>
          <a:srcRect/>
          <a:stretch/>
        </p:blipFill>
        <p:spPr>
          <a:xfrm>
            <a:off x="4811691" y="1065685"/>
            <a:ext cx="6856028" cy="4896649"/>
          </a:xfrm>
          <a:prstGeom prst="rect">
            <a:avLst/>
          </a:prstGeom>
          <a:noFill/>
          <a:ln>
            <a:noFill/>
          </a:ln>
        </p:spPr>
      </p:pic>
      <p:sp>
        <p:nvSpPr>
          <p:cNvPr id="98" name="Google Shape;98;p47"/>
          <p:cNvSpPr>
            <a:spLocks noGrp="1"/>
          </p:cNvSpPr>
          <p:nvPr>
            <p:ph type="pic" idx="2"/>
          </p:nvPr>
        </p:nvSpPr>
        <p:spPr>
          <a:xfrm>
            <a:off x="5642940" y="1351440"/>
            <a:ext cx="5152790" cy="3853606"/>
          </a:xfrm>
          <a:prstGeom prst="rect">
            <a:avLst/>
          </a:prstGeom>
          <a:solidFill>
            <a:schemeClr val="lt1"/>
          </a:solidFill>
          <a:ln w="9525" cap="flat" cmpd="sng">
            <a:solidFill>
              <a:srgbClr val="696969"/>
            </a:solidFill>
            <a:prstDash val="solid"/>
            <a:round/>
            <a:headEnd type="none" w="sm" len="sm"/>
            <a:tailEnd type="none" w="sm" len="sm"/>
          </a:ln>
        </p:spPr>
        <p:txBody>
          <a:bodyPr spcFirstLastPara="1" wrap="square" lIns="0" tIns="0" rIns="0" bIns="0" anchor="ctr" anchorCtr="0">
            <a:noAutofit/>
          </a:bodyPr>
          <a:lstStyle>
            <a:lvl1pPr marR="0" lvl="0" algn="l" rtl="0">
              <a:lnSpc>
                <a:spcPct val="90000"/>
              </a:lnSpc>
              <a:spcBef>
                <a:spcPts val="1000"/>
              </a:spcBef>
              <a:spcAft>
                <a:spcPts val="0"/>
              </a:spcAft>
              <a:buClr>
                <a:schemeClr val="dk1"/>
              </a:buClr>
              <a:buSzPts val="1600"/>
              <a:buFont typeface="Noto Sans Symbols"/>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99" name="Google Shape;99;p47"/>
          <p:cNvCxnSpPr/>
          <p:nvPr/>
        </p:nvCxnSpPr>
        <p:spPr>
          <a:xfrm>
            <a:off x="457200" y="1341019"/>
            <a:ext cx="0" cy="868680"/>
          </a:xfrm>
          <a:prstGeom prst="straightConnector1">
            <a:avLst/>
          </a:prstGeom>
          <a:noFill/>
          <a:ln w="38100" cap="flat" cmpd="sng">
            <a:solidFill>
              <a:schemeClr val="lt1"/>
            </a:solidFill>
            <a:prstDash val="solid"/>
            <a:miter lim="800000"/>
            <a:headEnd type="none" w="sm" len="sm"/>
            <a:tailEnd type="none" w="sm" len="sm"/>
          </a:ln>
        </p:spPr>
      </p:cxnSp>
      <p:pic>
        <p:nvPicPr>
          <p:cNvPr id="100" name="Google Shape;100;p47"/>
          <p:cNvPicPr preferRelativeResize="0"/>
          <p:nvPr/>
        </p:nvPicPr>
        <p:blipFill rotWithShape="1">
          <a:blip r:embed="rId4">
            <a:alphaModFix/>
          </a:blip>
          <a:srcRect/>
          <a:stretch/>
        </p:blipFill>
        <p:spPr>
          <a:xfrm>
            <a:off x="10756055" y="6341435"/>
            <a:ext cx="1097280" cy="36381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Copy &amp; laptop">
  <p:cSld name="Copy &amp; laptop">
    <p:bg>
      <p:bgPr>
        <a:blipFill>
          <a:blip r:embed="rId2">
            <a:alphaModFix/>
          </a:blip>
          <a:stretch>
            <a:fillRect/>
          </a:stretch>
        </a:blipFill>
        <a:effectLst/>
      </p:bgPr>
    </p:bg>
    <p:spTree>
      <p:nvGrpSpPr>
        <p:cNvPr id="1" name="Shape 101"/>
        <p:cNvGrpSpPr/>
        <p:nvPr/>
      </p:nvGrpSpPr>
      <p:grpSpPr>
        <a:xfrm>
          <a:off x="0" y="0"/>
          <a:ext cx="0" cy="0"/>
          <a:chOff x="0" y="0"/>
          <a:chExt cx="0" cy="0"/>
        </a:xfrm>
      </p:grpSpPr>
      <p:pic>
        <p:nvPicPr>
          <p:cNvPr id="102" name="Google Shape;102;p48"/>
          <p:cNvPicPr preferRelativeResize="0"/>
          <p:nvPr/>
        </p:nvPicPr>
        <p:blipFill rotWithShape="1">
          <a:blip r:embed="rId3">
            <a:alphaModFix/>
          </a:blip>
          <a:srcRect r="3452"/>
          <a:stretch/>
        </p:blipFill>
        <p:spPr>
          <a:xfrm>
            <a:off x="3394197" y="1434470"/>
            <a:ext cx="8797803" cy="5098150"/>
          </a:xfrm>
          <a:prstGeom prst="rect">
            <a:avLst/>
          </a:prstGeom>
          <a:noFill/>
          <a:ln>
            <a:noFill/>
          </a:ln>
        </p:spPr>
      </p:pic>
      <p:sp>
        <p:nvSpPr>
          <p:cNvPr id="103" name="Google Shape;103;p48"/>
          <p:cNvSpPr>
            <a:spLocks noGrp="1"/>
          </p:cNvSpPr>
          <p:nvPr>
            <p:ph type="pic" idx="2"/>
          </p:nvPr>
        </p:nvSpPr>
        <p:spPr>
          <a:xfrm>
            <a:off x="5145174" y="1680941"/>
            <a:ext cx="5690467" cy="3571078"/>
          </a:xfrm>
          <a:prstGeom prst="rect">
            <a:avLst/>
          </a:prstGeom>
          <a:solidFill>
            <a:schemeClr val="lt1"/>
          </a:solidFill>
          <a:ln w="9525" cap="flat" cmpd="sng">
            <a:solidFill>
              <a:srgbClr val="232323"/>
            </a:solidFill>
            <a:prstDash val="solid"/>
            <a:round/>
            <a:headEnd type="none" w="sm" len="sm"/>
            <a:tailEnd type="none" w="sm" len="sm"/>
          </a:ln>
        </p:spPr>
        <p:txBody>
          <a:bodyPr spcFirstLastPara="1" wrap="square" lIns="0" tIns="0" rIns="0" bIns="0" anchor="ctr" anchorCtr="0">
            <a:noAutofit/>
          </a:bodyPr>
          <a:lstStyle>
            <a:lvl1pPr marR="0" lvl="0" algn="l" rtl="0">
              <a:lnSpc>
                <a:spcPct val="90000"/>
              </a:lnSpc>
              <a:spcBef>
                <a:spcPts val="1000"/>
              </a:spcBef>
              <a:spcAft>
                <a:spcPts val="0"/>
              </a:spcAft>
              <a:buClr>
                <a:schemeClr val="dk1"/>
              </a:buClr>
              <a:buSzPts val="1600"/>
              <a:buFont typeface="Noto Sans Symbols"/>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4" name="Google Shape;104;p48"/>
          <p:cNvSpPr txBox="1">
            <a:spLocks noGrp="1"/>
          </p:cNvSpPr>
          <p:nvPr>
            <p:ph type="title"/>
          </p:nvPr>
        </p:nvSpPr>
        <p:spPr>
          <a:xfrm>
            <a:off x="612987" y="1301417"/>
            <a:ext cx="3654213" cy="99719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48"/>
          <p:cNvSpPr txBox="1">
            <a:spLocks noGrp="1"/>
          </p:cNvSpPr>
          <p:nvPr>
            <p:ph type="sldNum" idx="12"/>
          </p:nvPr>
        </p:nvSpPr>
        <p:spPr>
          <a:xfrm>
            <a:off x="612987"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lt1"/>
                </a:solidFill>
                <a:latin typeface="Arial"/>
                <a:ea typeface="Arial"/>
                <a:cs typeface="Arial"/>
                <a:sym typeface="Arial"/>
              </a:defRPr>
            </a:lvl1pPr>
            <a:lvl2pPr marL="0" lvl="1" indent="0" algn="l">
              <a:spcBef>
                <a:spcPts val="0"/>
              </a:spcBef>
              <a:buNone/>
              <a:defRPr sz="700" b="0" i="0">
                <a:solidFill>
                  <a:schemeClr val="lt1"/>
                </a:solidFill>
                <a:latin typeface="Arial"/>
                <a:ea typeface="Arial"/>
                <a:cs typeface="Arial"/>
                <a:sym typeface="Arial"/>
              </a:defRPr>
            </a:lvl2pPr>
            <a:lvl3pPr marL="0" lvl="2" indent="0" algn="l">
              <a:spcBef>
                <a:spcPts val="0"/>
              </a:spcBef>
              <a:buNone/>
              <a:defRPr sz="700" b="0" i="0">
                <a:solidFill>
                  <a:schemeClr val="lt1"/>
                </a:solidFill>
                <a:latin typeface="Arial"/>
                <a:ea typeface="Arial"/>
                <a:cs typeface="Arial"/>
                <a:sym typeface="Arial"/>
              </a:defRPr>
            </a:lvl3pPr>
            <a:lvl4pPr marL="0" lvl="3" indent="0" algn="l">
              <a:spcBef>
                <a:spcPts val="0"/>
              </a:spcBef>
              <a:buNone/>
              <a:defRPr sz="700" b="0" i="0">
                <a:solidFill>
                  <a:schemeClr val="lt1"/>
                </a:solidFill>
                <a:latin typeface="Arial"/>
                <a:ea typeface="Arial"/>
                <a:cs typeface="Arial"/>
                <a:sym typeface="Arial"/>
              </a:defRPr>
            </a:lvl4pPr>
            <a:lvl5pPr marL="0" lvl="4" indent="0" algn="l">
              <a:spcBef>
                <a:spcPts val="0"/>
              </a:spcBef>
              <a:buNone/>
              <a:defRPr sz="700" b="0" i="0">
                <a:solidFill>
                  <a:schemeClr val="lt1"/>
                </a:solidFill>
                <a:latin typeface="Arial"/>
                <a:ea typeface="Arial"/>
                <a:cs typeface="Arial"/>
                <a:sym typeface="Arial"/>
              </a:defRPr>
            </a:lvl5pPr>
            <a:lvl6pPr marL="0" lvl="5" indent="0" algn="l">
              <a:spcBef>
                <a:spcPts val="0"/>
              </a:spcBef>
              <a:buNone/>
              <a:defRPr sz="700" b="0" i="0">
                <a:solidFill>
                  <a:schemeClr val="lt1"/>
                </a:solidFill>
                <a:latin typeface="Arial"/>
                <a:ea typeface="Arial"/>
                <a:cs typeface="Arial"/>
                <a:sym typeface="Arial"/>
              </a:defRPr>
            </a:lvl6pPr>
            <a:lvl7pPr marL="0" lvl="6" indent="0" algn="l">
              <a:spcBef>
                <a:spcPts val="0"/>
              </a:spcBef>
              <a:buNone/>
              <a:defRPr sz="700" b="0" i="0">
                <a:solidFill>
                  <a:schemeClr val="lt1"/>
                </a:solidFill>
                <a:latin typeface="Arial"/>
                <a:ea typeface="Arial"/>
                <a:cs typeface="Arial"/>
                <a:sym typeface="Arial"/>
              </a:defRPr>
            </a:lvl7pPr>
            <a:lvl8pPr marL="0" lvl="7" indent="0" algn="l">
              <a:spcBef>
                <a:spcPts val="0"/>
              </a:spcBef>
              <a:buNone/>
              <a:defRPr sz="700" b="0" i="0">
                <a:solidFill>
                  <a:schemeClr val="lt1"/>
                </a:solidFill>
                <a:latin typeface="Arial"/>
                <a:ea typeface="Arial"/>
                <a:cs typeface="Arial"/>
                <a:sym typeface="Arial"/>
              </a:defRPr>
            </a:lvl8pPr>
            <a:lvl9pPr marL="0" lvl="8" indent="0" algn="l">
              <a:spcBef>
                <a:spcPts val="0"/>
              </a:spcBef>
              <a:buNone/>
              <a:defRPr sz="7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06" name="Google Shape;106;p48"/>
          <p:cNvSpPr txBox="1">
            <a:spLocks noGrp="1"/>
          </p:cNvSpPr>
          <p:nvPr>
            <p:ph type="body" idx="1"/>
          </p:nvPr>
        </p:nvSpPr>
        <p:spPr>
          <a:xfrm>
            <a:off x="647701" y="2614506"/>
            <a:ext cx="3619499" cy="3108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lt1"/>
              </a:buClr>
              <a:buSzPts val="1600"/>
              <a:buNone/>
              <a:defRPr sz="1600" b="0">
                <a:solidFill>
                  <a:schemeClr val="lt1"/>
                </a:solidFill>
                <a:latin typeface="Arial"/>
                <a:ea typeface="Arial"/>
                <a:cs typeface="Arial"/>
                <a:sym typeface="Arial"/>
              </a:defRPr>
            </a:lvl1pPr>
            <a:lvl2pPr marL="914400" lvl="1" indent="-31750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2pPr>
            <a:lvl3pPr marL="1371600" lvl="2" indent="-298450" algn="l">
              <a:lnSpc>
                <a:spcPct val="90000"/>
              </a:lnSpc>
              <a:spcBef>
                <a:spcPts val="500"/>
              </a:spcBef>
              <a:spcAft>
                <a:spcPts val="0"/>
              </a:spcAft>
              <a:buClr>
                <a:schemeClr val="dk1"/>
              </a:buClr>
              <a:buSzPts val="1100"/>
              <a:buChar char="•"/>
              <a:defRPr sz="1100"/>
            </a:lvl3pPr>
            <a:lvl4pPr marL="1828800" lvl="3" indent="-295275" algn="l">
              <a:lnSpc>
                <a:spcPct val="90000"/>
              </a:lnSpc>
              <a:spcBef>
                <a:spcPts val="500"/>
              </a:spcBef>
              <a:spcAft>
                <a:spcPts val="0"/>
              </a:spcAft>
              <a:buClr>
                <a:schemeClr val="dk1"/>
              </a:buClr>
              <a:buSzPts val="1050"/>
              <a:buChar char="–"/>
              <a:defRPr sz="1050"/>
            </a:lvl4pPr>
            <a:lvl5pPr marL="2286000" lvl="4" indent="-295275" algn="l">
              <a:lnSpc>
                <a:spcPct val="90000"/>
              </a:lnSpc>
              <a:spcBef>
                <a:spcPts val="500"/>
              </a:spcBef>
              <a:spcAft>
                <a:spcPts val="0"/>
              </a:spcAft>
              <a:buClr>
                <a:schemeClr val="dk1"/>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48"/>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7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08" name="Google Shape;108;p48"/>
          <p:cNvCxnSpPr/>
          <p:nvPr/>
        </p:nvCxnSpPr>
        <p:spPr>
          <a:xfrm>
            <a:off x="457200" y="1341019"/>
            <a:ext cx="0" cy="868680"/>
          </a:xfrm>
          <a:prstGeom prst="straightConnector1">
            <a:avLst/>
          </a:prstGeom>
          <a:noFill/>
          <a:ln w="38100" cap="flat" cmpd="sng">
            <a:solidFill>
              <a:schemeClr val="lt1"/>
            </a:solidFill>
            <a:prstDash val="solid"/>
            <a:miter lim="800000"/>
            <a:headEnd type="none" w="sm" len="sm"/>
            <a:tailEnd type="none" w="sm" len="sm"/>
          </a:ln>
        </p:spPr>
      </p:cxnSp>
      <p:pic>
        <p:nvPicPr>
          <p:cNvPr id="109" name="Google Shape;109;p48"/>
          <p:cNvPicPr preferRelativeResize="0"/>
          <p:nvPr/>
        </p:nvPicPr>
        <p:blipFill rotWithShape="1">
          <a:blip r:embed="rId4">
            <a:alphaModFix/>
          </a:blip>
          <a:srcRect/>
          <a:stretch/>
        </p:blipFill>
        <p:spPr>
          <a:xfrm>
            <a:off x="10756055" y="6341435"/>
            <a:ext cx="1097280" cy="36381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Copy &amp; Monitor">
  <p:cSld name="Copy &amp; Monitor">
    <p:bg>
      <p:bgPr>
        <a:blipFill>
          <a:blip r:embed="rId2">
            <a:alphaModFix/>
          </a:blip>
          <a:stretch>
            <a:fillRect/>
          </a:stretch>
        </a:blipFill>
        <a:effectLst/>
      </p:bgPr>
    </p:bg>
    <p:spTree>
      <p:nvGrpSpPr>
        <p:cNvPr id="1" name="Shape 110"/>
        <p:cNvGrpSpPr/>
        <p:nvPr/>
      </p:nvGrpSpPr>
      <p:grpSpPr>
        <a:xfrm>
          <a:off x="0" y="0"/>
          <a:ext cx="0" cy="0"/>
          <a:chOff x="0" y="0"/>
          <a:chExt cx="0" cy="0"/>
        </a:xfrm>
      </p:grpSpPr>
      <p:pic>
        <p:nvPicPr>
          <p:cNvPr id="111" name="Google Shape;111;p49"/>
          <p:cNvPicPr preferRelativeResize="0"/>
          <p:nvPr/>
        </p:nvPicPr>
        <p:blipFill rotWithShape="1">
          <a:blip r:embed="rId3">
            <a:alphaModFix/>
          </a:blip>
          <a:srcRect l="14367" t="5689" r="13904" b="9203"/>
          <a:stretch/>
        </p:blipFill>
        <p:spPr>
          <a:xfrm>
            <a:off x="4314613" y="968155"/>
            <a:ext cx="7826829" cy="5223689"/>
          </a:xfrm>
          <a:prstGeom prst="rect">
            <a:avLst/>
          </a:prstGeom>
          <a:noFill/>
          <a:ln>
            <a:noFill/>
          </a:ln>
        </p:spPr>
      </p:pic>
      <p:sp>
        <p:nvSpPr>
          <p:cNvPr id="112" name="Google Shape;112;p49"/>
          <p:cNvSpPr>
            <a:spLocks noGrp="1"/>
          </p:cNvSpPr>
          <p:nvPr>
            <p:ph type="pic" idx="2"/>
          </p:nvPr>
        </p:nvSpPr>
        <p:spPr>
          <a:xfrm>
            <a:off x="5543361" y="1366200"/>
            <a:ext cx="5338217" cy="3342985"/>
          </a:xfrm>
          <a:prstGeom prst="rect">
            <a:avLst/>
          </a:prstGeom>
          <a:solidFill>
            <a:schemeClr val="lt1"/>
          </a:solidFill>
          <a:ln w="9525" cap="flat" cmpd="sng">
            <a:solidFill>
              <a:srgbClr val="232323"/>
            </a:solidFill>
            <a:prstDash val="solid"/>
            <a:round/>
            <a:headEnd type="none" w="sm" len="sm"/>
            <a:tailEnd type="none" w="sm" len="sm"/>
          </a:ln>
        </p:spPr>
        <p:txBody>
          <a:bodyPr spcFirstLastPara="1" wrap="square" lIns="0" tIns="0" rIns="0" bIns="0" anchor="ctr" anchorCtr="0">
            <a:normAutofit/>
          </a:bodyPr>
          <a:lstStyle>
            <a:lvl1pPr marR="0" lvl="0" algn="l" rtl="0">
              <a:lnSpc>
                <a:spcPct val="90000"/>
              </a:lnSpc>
              <a:spcBef>
                <a:spcPts val="1000"/>
              </a:spcBef>
              <a:spcAft>
                <a:spcPts val="0"/>
              </a:spcAft>
              <a:buClr>
                <a:schemeClr val="dk1"/>
              </a:buClr>
              <a:buSzPts val="1600"/>
              <a:buFont typeface="Noto Sans Symbols"/>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3" name="Google Shape;113;p49"/>
          <p:cNvSpPr txBox="1">
            <a:spLocks noGrp="1"/>
          </p:cNvSpPr>
          <p:nvPr>
            <p:ph type="title"/>
          </p:nvPr>
        </p:nvSpPr>
        <p:spPr>
          <a:xfrm>
            <a:off x="612987" y="1301417"/>
            <a:ext cx="3654213" cy="99719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49"/>
          <p:cNvSpPr txBox="1">
            <a:spLocks noGrp="1"/>
          </p:cNvSpPr>
          <p:nvPr>
            <p:ph type="sldNum" idx="12"/>
          </p:nvPr>
        </p:nvSpPr>
        <p:spPr>
          <a:xfrm>
            <a:off x="612987"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lt1"/>
                </a:solidFill>
                <a:latin typeface="Arial"/>
                <a:ea typeface="Arial"/>
                <a:cs typeface="Arial"/>
                <a:sym typeface="Arial"/>
              </a:defRPr>
            </a:lvl1pPr>
            <a:lvl2pPr marL="0" lvl="1" indent="0" algn="l">
              <a:spcBef>
                <a:spcPts val="0"/>
              </a:spcBef>
              <a:buNone/>
              <a:defRPr sz="700" b="0" i="0">
                <a:solidFill>
                  <a:schemeClr val="lt1"/>
                </a:solidFill>
                <a:latin typeface="Arial"/>
                <a:ea typeface="Arial"/>
                <a:cs typeface="Arial"/>
                <a:sym typeface="Arial"/>
              </a:defRPr>
            </a:lvl2pPr>
            <a:lvl3pPr marL="0" lvl="2" indent="0" algn="l">
              <a:spcBef>
                <a:spcPts val="0"/>
              </a:spcBef>
              <a:buNone/>
              <a:defRPr sz="700" b="0" i="0">
                <a:solidFill>
                  <a:schemeClr val="lt1"/>
                </a:solidFill>
                <a:latin typeface="Arial"/>
                <a:ea typeface="Arial"/>
                <a:cs typeface="Arial"/>
                <a:sym typeface="Arial"/>
              </a:defRPr>
            </a:lvl3pPr>
            <a:lvl4pPr marL="0" lvl="3" indent="0" algn="l">
              <a:spcBef>
                <a:spcPts val="0"/>
              </a:spcBef>
              <a:buNone/>
              <a:defRPr sz="700" b="0" i="0">
                <a:solidFill>
                  <a:schemeClr val="lt1"/>
                </a:solidFill>
                <a:latin typeface="Arial"/>
                <a:ea typeface="Arial"/>
                <a:cs typeface="Arial"/>
                <a:sym typeface="Arial"/>
              </a:defRPr>
            </a:lvl4pPr>
            <a:lvl5pPr marL="0" lvl="4" indent="0" algn="l">
              <a:spcBef>
                <a:spcPts val="0"/>
              </a:spcBef>
              <a:buNone/>
              <a:defRPr sz="700" b="0" i="0">
                <a:solidFill>
                  <a:schemeClr val="lt1"/>
                </a:solidFill>
                <a:latin typeface="Arial"/>
                <a:ea typeface="Arial"/>
                <a:cs typeface="Arial"/>
                <a:sym typeface="Arial"/>
              </a:defRPr>
            </a:lvl5pPr>
            <a:lvl6pPr marL="0" lvl="5" indent="0" algn="l">
              <a:spcBef>
                <a:spcPts val="0"/>
              </a:spcBef>
              <a:buNone/>
              <a:defRPr sz="700" b="0" i="0">
                <a:solidFill>
                  <a:schemeClr val="lt1"/>
                </a:solidFill>
                <a:latin typeface="Arial"/>
                <a:ea typeface="Arial"/>
                <a:cs typeface="Arial"/>
                <a:sym typeface="Arial"/>
              </a:defRPr>
            </a:lvl6pPr>
            <a:lvl7pPr marL="0" lvl="6" indent="0" algn="l">
              <a:spcBef>
                <a:spcPts val="0"/>
              </a:spcBef>
              <a:buNone/>
              <a:defRPr sz="700" b="0" i="0">
                <a:solidFill>
                  <a:schemeClr val="lt1"/>
                </a:solidFill>
                <a:latin typeface="Arial"/>
                <a:ea typeface="Arial"/>
                <a:cs typeface="Arial"/>
                <a:sym typeface="Arial"/>
              </a:defRPr>
            </a:lvl7pPr>
            <a:lvl8pPr marL="0" lvl="7" indent="0" algn="l">
              <a:spcBef>
                <a:spcPts val="0"/>
              </a:spcBef>
              <a:buNone/>
              <a:defRPr sz="700" b="0" i="0">
                <a:solidFill>
                  <a:schemeClr val="lt1"/>
                </a:solidFill>
                <a:latin typeface="Arial"/>
                <a:ea typeface="Arial"/>
                <a:cs typeface="Arial"/>
                <a:sym typeface="Arial"/>
              </a:defRPr>
            </a:lvl8pPr>
            <a:lvl9pPr marL="0" lvl="8" indent="0" algn="l">
              <a:spcBef>
                <a:spcPts val="0"/>
              </a:spcBef>
              <a:buNone/>
              <a:defRPr sz="7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15" name="Google Shape;115;p49"/>
          <p:cNvSpPr txBox="1">
            <a:spLocks noGrp="1"/>
          </p:cNvSpPr>
          <p:nvPr>
            <p:ph type="body" idx="1"/>
          </p:nvPr>
        </p:nvSpPr>
        <p:spPr>
          <a:xfrm>
            <a:off x="647701" y="2614506"/>
            <a:ext cx="3619499" cy="3108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lt1"/>
              </a:buClr>
              <a:buSzPts val="1600"/>
              <a:buNone/>
              <a:defRPr sz="1600" b="0">
                <a:solidFill>
                  <a:schemeClr val="lt1"/>
                </a:solidFill>
                <a:latin typeface="Arial"/>
                <a:ea typeface="Arial"/>
                <a:cs typeface="Arial"/>
                <a:sym typeface="Arial"/>
              </a:defRPr>
            </a:lvl1pPr>
            <a:lvl2pPr marL="914400" lvl="1" indent="-31750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2pPr>
            <a:lvl3pPr marL="1371600" lvl="2" indent="-298450" algn="l">
              <a:lnSpc>
                <a:spcPct val="90000"/>
              </a:lnSpc>
              <a:spcBef>
                <a:spcPts val="500"/>
              </a:spcBef>
              <a:spcAft>
                <a:spcPts val="0"/>
              </a:spcAft>
              <a:buClr>
                <a:schemeClr val="dk1"/>
              </a:buClr>
              <a:buSzPts val="1100"/>
              <a:buChar char="•"/>
              <a:defRPr sz="1100"/>
            </a:lvl3pPr>
            <a:lvl4pPr marL="1828800" lvl="3" indent="-295275" algn="l">
              <a:lnSpc>
                <a:spcPct val="90000"/>
              </a:lnSpc>
              <a:spcBef>
                <a:spcPts val="500"/>
              </a:spcBef>
              <a:spcAft>
                <a:spcPts val="0"/>
              </a:spcAft>
              <a:buClr>
                <a:schemeClr val="dk1"/>
              </a:buClr>
              <a:buSzPts val="1050"/>
              <a:buChar char="–"/>
              <a:defRPr sz="1050"/>
            </a:lvl4pPr>
            <a:lvl5pPr marL="2286000" lvl="4" indent="-295275" algn="l">
              <a:lnSpc>
                <a:spcPct val="90000"/>
              </a:lnSpc>
              <a:spcBef>
                <a:spcPts val="500"/>
              </a:spcBef>
              <a:spcAft>
                <a:spcPts val="0"/>
              </a:spcAft>
              <a:buClr>
                <a:schemeClr val="dk1"/>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49"/>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7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17" name="Google Shape;117;p49"/>
          <p:cNvCxnSpPr/>
          <p:nvPr/>
        </p:nvCxnSpPr>
        <p:spPr>
          <a:xfrm>
            <a:off x="457200" y="1341019"/>
            <a:ext cx="0" cy="868680"/>
          </a:xfrm>
          <a:prstGeom prst="straightConnector1">
            <a:avLst/>
          </a:prstGeom>
          <a:noFill/>
          <a:ln w="38100" cap="flat" cmpd="sng">
            <a:solidFill>
              <a:schemeClr val="lt1"/>
            </a:solidFill>
            <a:prstDash val="solid"/>
            <a:miter lim="800000"/>
            <a:headEnd type="none" w="sm" len="sm"/>
            <a:tailEnd type="none" w="sm" len="sm"/>
          </a:ln>
        </p:spPr>
      </p:cxnSp>
      <p:pic>
        <p:nvPicPr>
          <p:cNvPr id="118" name="Google Shape;118;p49"/>
          <p:cNvPicPr preferRelativeResize="0"/>
          <p:nvPr/>
        </p:nvPicPr>
        <p:blipFill rotWithShape="1">
          <a:blip r:embed="rId4">
            <a:alphaModFix/>
          </a:blip>
          <a:srcRect/>
          <a:stretch/>
        </p:blipFill>
        <p:spPr>
          <a:xfrm>
            <a:off x="10756055" y="6341435"/>
            <a:ext cx="1097280" cy="36381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1_Section_GD Green">
  <p:cSld name="1_Section_GD Green">
    <p:bg>
      <p:bgPr>
        <a:solidFill>
          <a:schemeClr val="accent1"/>
        </a:solidFill>
        <a:effectLst/>
      </p:bgPr>
    </p:bg>
    <p:spTree>
      <p:nvGrpSpPr>
        <p:cNvPr id="1" name="Shape 119"/>
        <p:cNvGrpSpPr/>
        <p:nvPr/>
      </p:nvGrpSpPr>
      <p:grpSpPr>
        <a:xfrm>
          <a:off x="0" y="0"/>
          <a:ext cx="0" cy="0"/>
          <a:chOff x="0" y="0"/>
          <a:chExt cx="0" cy="0"/>
        </a:xfrm>
      </p:grpSpPr>
      <p:sp>
        <p:nvSpPr>
          <p:cNvPr id="120" name="Google Shape;120;p50"/>
          <p:cNvSpPr txBox="1">
            <a:spLocks noGrp="1"/>
          </p:cNvSpPr>
          <p:nvPr>
            <p:ph type="title"/>
          </p:nvPr>
        </p:nvSpPr>
        <p:spPr>
          <a:xfrm>
            <a:off x="612648" y="2414400"/>
            <a:ext cx="10515600" cy="2054802"/>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3600"/>
              <a:buFont typeface="Arial"/>
              <a:buNone/>
              <a:defRPr sz="3600" b="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50"/>
          <p:cNvSpPr txBox="1">
            <a:spLocks noGrp="1"/>
          </p:cNvSpPr>
          <p:nvPr>
            <p:ph type="body" idx="1"/>
          </p:nvPr>
        </p:nvSpPr>
        <p:spPr>
          <a:xfrm>
            <a:off x="612648" y="4589464"/>
            <a:ext cx="10515600" cy="74792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2" name="Google Shape;122;p50"/>
          <p:cNvSpPr txBox="1">
            <a:spLocks noGrp="1"/>
          </p:cNvSpPr>
          <p:nvPr>
            <p:ph type="ftr" idx="11"/>
          </p:nvPr>
        </p:nvSpPr>
        <p:spPr>
          <a:xfrm>
            <a:off x="886968"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50"/>
          <p:cNvSpPr txBox="1">
            <a:spLocks noGrp="1"/>
          </p:cNvSpPr>
          <p:nvPr>
            <p:ph type="sldNum" idx="12"/>
          </p:nvPr>
        </p:nvSpPr>
        <p:spPr>
          <a:xfrm>
            <a:off x="612648"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lt1"/>
                </a:solidFill>
                <a:latin typeface="Arial"/>
                <a:ea typeface="Arial"/>
                <a:cs typeface="Arial"/>
                <a:sym typeface="Arial"/>
              </a:defRPr>
            </a:lvl1pPr>
            <a:lvl2pPr marL="0" lvl="1" indent="0" algn="l">
              <a:spcBef>
                <a:spcPts val="0"/>
              </a:spcBef>
              <a:buNone/>
              <a:defRPr sz="700" b="0" i="0">
                <a:solidFill>
                  <a:schemeClr val="lt1"/>
                </a:solidFill>
                <a:latin typeface="Arial"/>
                <a:ea typeface="Arial"/>
                <a:cs typeface="Arial"/>
                <a:sym typeface="Arial"/>
              </a:defRPr>
            </a:lvl2pPr>
            <a:lvl3pPr marL="0" lvl="2" indent="0" algn="l">
              <a:spcBef>
                <a:spcPts val="0"/>
              </a:spcBef>
              <a:buNone/>
              <a:defRPr sz="700" b="0" i="0">
                <a:solidFill>
                  <a:schemeClr val="lt1"/>
                </a:solidFill>
                <a:latin typeface="Arial"/>
                <a:ea typeface="Arial"/>
                <a:cs typeface="Arial"/>
                <a:sym typeface="Arial"/>
              </a:defRPr>
            </a:lvl3pPr>
            <a:lvl4pPr marL="0" lvl="3" indent="0" algn="l">
              <a:spcBef>
                <a:spcPts val="0"/>
              </a:spcBef>
              <a:buNone/>
              <a:defRPr sz="700" b="0" i="0">
                <a:solidFill>
                  <a:schemeClr val="lt1"/>
                </a:solidFill>
                <a:latin typeface="Arial"/>
                <a:ea typeface="Arial"/>
                <a:cs typeface="Arial"/>
                <a:sym typeface="Arial"/>
              </a:defRPr>
            </a:lvl4pPr>
            <a:lvl5pPr marL="0" lvl="4" indent="0" algn="l">
              <a:spcBef>
                <a:spcPts val="0"/>
              </a:spcBef>
              <a:buNone/>
              <a:defRPr sz="700" b="0" i="0">
                <a:solidFill>
                  <a:schemeClr val="lt1"/>
                </a:solidFill>
                <a:latin typeface="Arial"/>
                <a:ea typeface="Arial"/>
                <a:cs typeface="Arial"/>
                <a:sym typeface="Arial"/>
              </a:defRPr>
            </a:lvl5pPr>
            <a:lvl6pPr marL="0" lvl="5" indent="0" algn="l">
              <a:spcBef>
                <a:spcPts val="0"/>
              </a:spcBef>
              <a:buNone/>
              <a:defRPr sz="700" b="0" i="0">
                <a:solidFill>
                  <a:schemeClr val="lt1"/>
                </a:solidFill>
                <a:latin typeface="Arial"/>
                <a:ea typeface="Arial"/>
                <a:cs typeface="Arial"/>
                <a:sym typeface="Arial"/>
              </a:defRPr>
            </a:lvl6pPr>
            <a:lvl7pPr marL="0" lvl="6" indent="0" algn="l">
              <a:spcBef>
                <a:spcPts val="0"/>
              </a:spcBef>
              <a:buNone/>
              <a:defRPr sz="700" b="0" i="0">
                <a:solidFill>
                  <a:schemeClr val="lt1"/>
                </a:solidFill>
                <a:latin typeface="Arial"/>
                <a:ea typeface="Arial"/>
                <a:cs typeface="Arial"/>
                <a:sym typeface="Arial"/>
              </a:defRPr>
            </a:lvl7pPr>
            <a:lvl8pPr marL="0" lvl="7" indent="0" algn="l">
              <a:spcBef>
                <a:spcPts val="0"/>
              </a:spcBef>
              <a:buNone/>
              <a:defRPr sz="700" b="0" i="0">
                <a:solidFill>
                  <a:schemeClr val="lt1"/>
                </a:solidFill>
                <a:latin typeface="Arial"/>
                <a:ea typeface="Arial"/>
                <a:cs typeface="Arial"/>
                <a:sym typeface="Arial"/>
              </a:defRPr>
            </a:lvl8pPr>
            <a:lvl9pPr marL="0" lvl="8" indent="0" algn="l">
              <a:spcBef>
                <a:spcPts val="0"/>
              </a:spcBef>
              <a:buNone/>
              <a:defRPr sz="7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24" name="Google Shape;124;p50"/>
          <p:cNvPicPr preferRelativeResize="0"/>
          <p:nvPr/>
        </p:nvPicPr>
        <p:blipFill rotWithShape="1">
          <a:blip r:embed="rId2">
            <a:alphaModFix/>
          </a:blip>
          <a:srcRect/>
          <a:stretch/>
        </p:blipFill>
        <p:spPr>
          <a:xfrm>
            <a:off x="429768" y="1409317"/>
            <a:ext cx="1930532" cy="64008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ection_GD Blue">
  <p:cSld name="Section_GD Blue">
    <p:bg>
      <p:bgPr>
        <a:solidFill>
          <a:schemeClr val="accent2"/>
        </a:solidFill>
        <a:effectLst/>
      </p:bgPr>
    </p:bg>
    <p:spTree>
      <p:nvGrpSpPr>
        <p:cNvPr id="1" name="Shape 125"/>
        <p:cNvGrpSpPr/>
        <p:nvPr/>
      </p:nvGrpSpPr>
      <p:grpSpPr>
        <a:xfrm>
          <a:off x="0" y="0"/>
          <a:ext cx="0" cy="0"/>
          <a:chOff x="0" y="0"/>
          <a:chExt cx="0" cy="0"/>
        </a:xfrm>
      </p:grpSpPr>
      <p:sp>
        <p:nvSpPr>
          <p:cNvPr id="126" name="Google Shape;126;p51"/>
          <p:cNvSpPr txBox="1">
            <a:spLocks noGrp="1"/>
          </p:cNvSpPr>
          <p:nvPr>
            <p:ph type="title"/>
          </p:nvPr>
        </p:nvSpPr>
        <p:spPr>
          <a:xfrm>
            <a:off x="612648" y="2414016"/>
            <a:ext cx="10515600" cy="2054802"/>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3600"/>
              <a:buFont typeface="Arial"/>
              <a:buNone/>
              <a:defRPr sz="3600" b="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51"/>
          <p:cNvSpPr txBox="1">
            <a:spLocks noGrp="1"/>
          </p:cNvSpPr>
          <p:nvPr>
            <p:ph type="body" idx="1"/>
          </p:nvPr>
        </p:nvSpPr>
        <p:spPr>
          <a:xfrm>
            <a:off x="612648" y="4589464"/>
            <a:ext cx="10460482" cy="74792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8" name="Google Shape;128;p51"/>
          <p:cNvSpPr txBox="1">
            <a:spLocks noGrp="1"/>
          </p:cNvSpPr>
          <p:nvPr>
            <p:ph type="ftr" idx="11"/>
          </p:nvPr>
        </p:nvSpPr>
        <p:spPr>
          <a:xfrm>
            <a:off x="886968"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1"/>
          <p:cNvSpPr txBox="1">
            <a:spLocks noGrp="1"/>
          </p:cNvSpPr>
          <p:nvPr>
            <p:ph type="sldNum" idx="12"/>
          </p:nvPr>
        </p:nvSpPr>
        <p:spPr>
          <a:xfrm>
            <a:off x="612648" y="6485051"/>
            <a:ext cx="274320" cy="107722"/>
          </a:xfrm>
          <a:prstGeom prst="rect">
            <a:avLst/>
          </a:prstGeom>
          <a:noFill/>
          <a:ln>
            <a:noFill/>
          </a:ln>
        </p:spPr>
        <p:txBody>
          <a:bodyPr spcFirstLastPara="1" wrap="square" lIns="0" tIns="0" rIns="0" bIns="0" anchor="ctr" anchorCtr="0">
            <a:noAutofit/>
          </a:bodyPr>
          <a:lstStyle>
            <a:lvl1pPr marL="0" lvl="0" indent="0" algn="l">
              <a:spcBef>
                <a:spcPts val="0"/>
              </a:spcBef>
              <a:buNone/>
              <a:defRPr sz="700" b="0" i="0">
                <a:solidFill>
                  <a:schemeClr val="lt1"/>
                </a:solidFill>
                <a:latin typeface="Arial"/>
                <a:ea typeface="Arial"/>
                <a:cs typeface="Arial"/>
                <a:sym typeface="Arial"/>
              </a:defRPr>
            </a:lvl1pPr>
            <a:lvl2pPr marL="0" lvl="1" indent="0" algn="l">
              <a:spcBef>
                <a:spcPts val="0"/>
              </a:spcBef>
              <a:buNone/>
              <a:defRPr sz="700" b="0" i="0">
                <a:solidFill>
                  <a:schemeClr val="lt1"/>
                </a:solidFill>
                <a:latin typeface="Arial"/>
                <a:ea typeface="Arial"/>
                <a:cs typeface="Arial"/>
                <a:sym typeface="Arial"/>
              </a:defRPr>
            </a:lvl2pPr>
            <a:lvl3pPr marL="0" lvl="2" indent="0" algn="l">
              <a:spcBef>
                <a:spcPts val="0"/>
              </a:spcBef>
              <a:buNone/>
              <a:defRPr sz="700" b="0" i="0">
                <a:solidFill>
                  <a:schemeClr val="lt1"/>
                </a:solidFill>
                <a:latin typeface="Arial"/>
                <a:ea typeface="Arial"/>
                <a:cs typeface="Arial"/>
                <a:sym typeface="Arial"/>
              </a:defRPr>
            </a:lvl3pPr>
            <a:lvl4pPr marL="0" lvl="3" indent="0" algn="l">
              <a:spcBef>
                <a:spcPts val="0"/>
              </a:spcBef>
              <a:buNone/>
              <a:defRPr sz="700" b="0" i="0">
                <a:solidFill>
                  <a:schemeClr val="lt1"/>
                </a:solidFill>
                <a:latin typeface="Arial"/>
                <a:ea typeface="Arial"/>
                <a:cs typeface="Arial"/>
                <a:sym typeface="Arial"/>
              </a:defRPr>
            </a:lvl4pPr>
            <a:lvl5pPr marL="0" lvl="4" indent="0" algn="l">
              <a:spcBef>
                <a:spcPts val="0"/>
              </a:spcBef>
              <a:buNone/>
              <a:defRPr sz="700" b="0" i="0">
                <a:solidFill>
                  <a:schemeClr val="lt1"/>
                </a:solidFill>
                <a:latin typeface="Arial"/>
                <a:ea typeface="Arial"/>
                <a:cs typeface="Arial"/>
                <a:sym typeface="Arial"/>
              </a:defRPr>
            </a:lvl5pPr>
            <a:lvl6pPr marL="0" lvl="5" indent="0" algn="l">
              <a:spcBef>
                <a:spcPts val="0"/>
              </a:spcBef>
              <a:buNone/>
              <a:defRPr sz="700" b="0" i="0">
                <a:solidFill>
                  <a:schemeClr val="lt1"/>
                </a:solidFill>
                <a:latin typeface="Arial"/>
                <a:ea typeface="Arial"/>
                <a:cs typeface="Arial"/>
                <a:sym typeface="Arial"/>
              </a:defRPr>
            </a:lvl6pPr>
            <a:lvl7pPr marL="0" lvl="6" indent="0" algn="l">
              <a:spcBef>
                <a:spcPts val="0"/>
              </a:spcBef>
              <a:buNone/>
              <a:defRPr sz="700" b="0" i="0">
                <a:solidFill>
                  <a:schemeClr val="lt1"/>
                </a:solidFill>
                <a:latin typeface="Arial"/>
                <a:ea typeface="Arial"/>
                <a:cs typeface="Arial"/>
                <a:sym typeface="Arial"/>
              </a:defRPr>
            </a:lvl7pPr>
            <a:lvl8pPr marL="0" lvl="7" indent="0" algn="l">
              <a:spcBef>
                <a:spcPts val="0"/>
              </a:spcBef>
              <a:buNone/>
              <a:defRPr sz="700" b="0" i="0">
                <a:solidFill>
                  <a:schemeClr val="lt1"/>
                </a:solidFill>
                <a:latin typeface="Arial"/>
                <a:ea typeface="Arial"/>
                <a:cs typeface="Arial"/>
                <a:sym typeface="Arial"/>
              </a:defRPr>
            </a:lvl8pPr>
            <a:lvl9pPr marL="0" lvl="8" indent="0" algn="l">
              <a:spcBef>
                <a:spcPts val="0"/>
              </a:spcBef>
              <a:buNone/>
              <a:defRPr sz="7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30" name="Google Shape;130;p51"/>
          <p:cNvPicPr preferRelativeResize="0"/>
          <p:nvPr/>
        </p:nvPicPr>
        <p:blipFill rotWithShape="1">
          <a:blip r:embed="rId2">
            <a:alphaModFix/>
          </a:blip>
          <a:srcRect/>
          <a:stretch/>
        </p:blipFill>
        <p:spPr>
          <a:xfrm>
            <a:off x="429768" y="1409317"/>
            <a:ext cx="1930532" cy="64008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Section_GD Magenta">
  <p:cSld name="Section_GD Magenta">
    <p:bg>
      <p:bgPr>
        <a:solidFill>
          <a:schemeClr val="accent4"/>
        </a:solidFill>
        <a:effectLst/>
      </p:bgPr>
    </p:bg>
    <p:spTree>
      <p:nvGrpSpPr>
        <p:cNvPr id="1" name="Shape 131"/>
        <p:cNvGrpSpPr/>
        <p:nvPr/>
      </p:nvGrpSpPr>
      <p:grpSpPr>
        <a:xfrm>
          <a:off x="0" y="0"/>
          <a:ext cx="0" cy="0"/>
          <a:chOff x="0" y="0"/>
          <a:chExt cx="0" cy="0"/>
        </a:xfrm>
      </p:grpSpPr>
      <p:sp>
        <p:nvSpPr>
          <p:cNvPr id="132" name="Google Shape;132;p52"/>
          <p:cNvSpPr txBox="1">
            <a:spLocks noGrp="1"/>
          </p:cNvSpPr>
          <p:nvPr>
            <p:ph type="title"/>
          </p:nvPr>
        </p:nvSpPr>
        <p:spPr>
          <a:xfrm>
            <a:off x="612648" y="2414016"/>
            <a:ext cx="10515600" cy="2057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3600"/>
              <a:buFont typeface="Arial"/>
              <a:buNone/>
              <a:defRPr sz="3600" b="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52"/>
          <p:cNvSpPr txBox="1">
            <a:spLocks noGrp="1"/>
          </p:cNvSpPr>
          <p:nvPr>
            <p:ph type="body" idx="1"/>
          </p:nvPr>
        </p:nvSpPr>
        <p:spPr>
          <a:xfrm>
            <a:off x="612648" y="4589464"/>
            <a:ext cx="10460482" cy="74792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4" name="Google Shape;134;p52"/>
          <p:cNvSpPr txBox="1">
            <a:spLocks noGrp="1"/>
          </p:cNvSpPr>
          <p:nvPr>
            <p:ph type="ftr" idx="11"/>
          </p:nvPr>
        </p:nvSpPr>
        <p:spPr>
          <a:xfrm>
            <a:off x="886968"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52"/>
          <p:cNvSpPr txBox="1">
            <a:spLocks noGrp="1"/>
          </p:cNvSpPr>
          <p:nvPr>
            <p:ph type="sldNum" idx="12"/>
          </p:nvPr>
        </p:nvSpPr>
        <p:spPr>
          <a:xfrm>
            <a:off x="612648"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lt1"/>
                </a:solidFill>
                <a:latin typeface="Arial"/>
                <a:ea typeface="Arial"/>
                <a:cs typeface="Arial"/>
                <a:sym typeface="Arial"/>
              </a:defRPr>
            </a:lvl1pPr>
            <a:lvl2pPr marL="0" lvl="1" indent="0" algn="l">
              <a:spcBef>
                <a:spcPts val="0"/>
              </a:spcBef>
              <a:buNone/>
              <a:defRPr sz="700" b="0" i="0">
                <a:solidFill>
                  <a:schemeClr val="lt1"/>
                </a:solidFill>
                <a:latin typeface="Arial"/>
                <a:ea typeface="Arial"/>
                <a:cs typeface="Arial"/>
                <a:sym typeface="Arial"/>
              </a:defRPr>
            </a:lvl2pPr>
            <a:lvl3pPr marL="0" lvl="2" indent="0" algn="l">
              <a:spcBef>
                <a:spcPts val="0"/>
              </a:spcBef>
              <a:buNone/>
              <a:defRPr sz="700" b="0" i="0">
                <a:solidFill>
                  <a:schemeClr val="lt1"/>
                </a:solidFill>
                <a:latin typeface="Arial"/>
                <a:ea typeface="Arial"/>
                <a:cs typeface="Arial"/>
                <a:sym typeface="Arial"/>
              </a:defRPr>
            </a:lvl3pPr>
            <a:lvl4pPr marL="0" lvl="3" indent="0" algn="l">
              <a:spcBef>
                <a:spcPts val="0"/>
              </a:spcBef>
              <a:buNone/>
              <a:defRPr sz="700" b="0" i="0">
                <a:solidFill>
                  <a:schemeClr val="lt1"/>
                </a:solidFill>
                <a:latin typeface="Arial"/>
                <a:ea typeface="Arial"/>
                <a:cs typeface="Arial"/>
                <a:sym typeface="Arial"/>
              </a:defRPr>
            </a:lvl4pPr>
            <a:lvl5pPr marL="0" lvl="4" indent="0" algn="l">
              <a:spcBef>
                <a:spcPts val="0"/>
              </a:spcBef>
              <a:buNone/>
              <a:defRPr sz="700" b="0" i="0">
                <a:solidFill>
                  <a:schemeClr val="lt1"/>
                </a:solidFill>
                <a:latin typeface="Arial"/>
                <a:ea typeface="Arial"/>
                <a:cs typeface="Arial"/>
                <a:sym typeface="Arial"/>
              </a:defRPr>
            </a:lvl5pPr>
            <a:lvl6pPr marL="0" lvl="5" indent="0" algn="l">
              <a:spcBef>
                <a:spcPts val="0"/>
              </a:spcBef>
              <a:buNone/>
              <a:defRPr sz="700" b="0" i="0">
                <a:solidFill>
                  <a:schemeClr val="lt1"/>
                </a:solidFill>
                <a:latin typeface="Arial"/>
                <a:ea typeface="Arial"/>
                <a:cs typeface="Arial"/>
                <a:sym typeface="Arial"/>
              </a:defRPr>
            </a:lvl6pPr>
            <a:lvl7pPr marL="0" lvl="6" indent="0" algn="l">
              <a:spcBef>
                <a:spcPts val="0"/>
              </a:spcBef>
              <a:buNone/>
              <a:defRPr sz="700" b="0" i="0">
                <a:solidFill>
                  <a:schemeClr val="lt1"/>
                </a:solidFill>
                <a:latin typeface="Arial"/>
                <a:ea typeface="Arial"/>
                <a:cs typeface="Arial"/>
                <a:sym typeface="Arial"/>
              </a:defRPr>
            </a:lvl7pPr>
            <a:lvl8pPr marL="0" lvl="7" indent="0" algn="l">
              <a:spcBef>
                <a:spcPts val="0"/>
              </a:spcBef>
              <a:buNone/>
              <a:defRPr sz="700" b="0" i="0">
                <a:solidFill>
                  <a:schemeClr val="lt1"/>
                </a:solidFill>
                <a:latin typeface="Arial"/>
                <a:ea typeface="Arial"/>
                <a:cs typeface="Arial"/>
                <a:sym typeface="Arial"/>
              </a:defRPr>
            </a:lvl8pPr>
            <a:lvl9pPr marL="0" lvl="8" indent="0" algn="l">
              <a:spcBef>
                <a:spcPts val="0"/>
              </a:spcBef>
              <a:buNone/>
              <a:defRPr sz="7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36" name="Google Shape;136;p52"/>
          <p:cNvPicPr preferRelativeResize="0"/>
          <p:nvPr/>
        </p:nvPicPr>
        <p:blipFill rotWithShape="1">
          <a:blip r:embed="rId2">
            <a:alphaModFix/>
          </a:blip>
          <a:srcRect/>
          <a:stretch/>
        </p:blipFill>
        <p:spPr>
          <a:xfrm>
            <a:off x="429768" y="1409317"/>
            <a:ext cx="1930532" cy="64008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ection_GD Red">
  <p:cSld name="Section_GD Red">
    <p:bg>
      <p:bgPr>
        <a:solidFill>
          <a:schemeClr val="accent5"/>
        </a:solidFill>
        <a:effectLst/>
      </p:bgPr>
    </p:bg>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12648" y="2414016"/>
            <a:ext cx="10515600" cy="2057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3600"/>
              <a:buFont typeface="Arial"/>
              <a:buNone/>
              <a:defRPr sz="3600" b="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12648" y="4589464"/>
            <a:ext cx="10460482" cy="74792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40" name="Google Shape;140;p53"/>
          <p:cNvSpPr txBox="1">
            <a:spLocks noGrp="1"/>
          </p:cNvSpPr>
          <p:nvPr>
            <p:ph type="ftr" idx="11"/>
          </p:nvPr>
        </p:nvSpPr>
        <p:spPr>
          <a:xfrm>
            <a:off x="886968"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53"/>
          <p:cNvSpPr txBox="1">
            <a:spLocks noGrp="1"/>
          </p:cNvSpPr>
          <p:nvPr>
            <p:ph type="sldNum" idx="12"/>
          </p:nvPr>
        </p:nvSpPr>
        <p:spPr>
          <a:xfrm>
            <a:off x="612648"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lt1"/>
                </a:solidFill>
                <a:latin typeface="Arial"/>
                <a:ea typeface="Arial"/>
                <a:cs typeface="Arial"/>
                <a:sym typeface="Arial"/>
              </a:defRPr>
            </a:lvl1pPr>
            <a:lvl2pPr marL="0" lvl="1" indent="0" algn="l">
              <a:spcBef>
                <a:spcPts val="0"/>
              </a:spcBef>
              <a:buNone/>
              <a:defRPr sz="700" b="0" i="0">
                <a:solidFill>
                  <a:schemeClr val="lt1"/>
                </a:solidFill>
                <a:latin typeface="Arial"/>
                <a:ea typeface="Arial"/>
                <a:cs typeface="Arial"/>
                <a:sym typeface="Arial"/>
              </a:defRPr>
            </a:lvl2pPr>
            <a:lvl3pPr marL="0" lvl="2" indent="0" algn="l">
              <a:spcBef>
                <a:spcPts val="0"/>
              </a:spcBef>
              <a:buNone/>
              <a:defRPr sz="700" b="0" i="0">
                <a:solidFill>
                  <a:schemeClr val="lt1"/>
                </a:solidFill>
                <a:latin typeface="Arial"/>
                <a:ea typeface="Arial"/>
                <a:cs typeface="Arial"/>
                <a:sym typeface="Arial"/>
              </a:defRPr>
            </a:lvl3pPr>
            <a:lvl4pPr marL="0" lvl="3" indent="0" algn="l">
              <a:spcBef>
                <a:spcPts val="0"/>
              </a:spcBef>
              <a:buNone/>
              <a:defRPr sz="700" b="0" i="0">
                <a:solidFill>
                  <a:schemeClr val="lt1"/>
                </a:solidFill>
                <a:latin typeface="Arial"/>
                <a:ea typeface="Arial"/>
                <a:cs typeface="Arial"/>
                <a:sym typeface="Arial"/>
              </a:defRPr>
            </a:lvl4pPr>
            <a:lvl5pPr marL="0" lvl="4" indent="0" algn="l">
              <a:spcBef>
                <a:spcPts val="0"/>
              </a:spcBef>
              <a:buNone/>
              <a:defRPr sz="700" b="0" i="0">
                <a:solidFill>
                  <a:schemeClr val="lt1"/>
                </a:solidFill>
                <a:latin typeface="Arial"/>
                <a:ea typeface="Arial"/>
                <a:cs typeface="Arial"/>
                <a:sym typeface="Arial"/>
              </a:defRPr>
            </a:lvl5pPr>
            <a:lvl6pPr marL="0" lvl="5" indent="0" algn="l">
              <a:spcBef>
                <a:spcPts val="0"/>
              </a:spcBef>
              <a:buNone/>
              <a:defRPr sz="700" b="0" i="0">
                <a:solidFill>
                  <a:schemeClr val="lt1"/>
                </a:solidFill>
                <a:latin typeface="Arial"/>
                <a:ea typeface="Arial"/>
                <a:cs typeface="Arial"/>
                <a:sym typeface="Arial"/>
              </a:defRPr>
            </a:lvl6pPr>
            <a:lvl7pPr marL="0" lvl="6" indent="0" algn="l">
              <a:spcBef>
                <a:spcPts val="0"/>
              </a:spcBef>
              <a:buNone/>
              <a:defRPr sz="700" b="0" i="0">
                <a:solidFill>
                  <a:schemeClr val="lt1"/>
                </a:solidFill>
                <a:latin typeface="Arial"/>
                <a:ea typeface="Arial"/>
                <a:cs typeface="Arial"/>
                <a:sym typeface="Arial"/>
              </a:defRPr>
            </a:lvl7pPr>
            <a:lvl8pPr marL="0" lvl="7" indent="0" algn="l">
              <a:spcBef>
                <a:spcPts val="0"/>
              </a:spcBef>
              <a:buNone/>
              <a:defRPr sz="700" b="0" i="0">
                <a:solidFill>
                  <a:schemeClr val="lt1"/>
                </a:solidFill>
                <a:latin typeface="Arial"/>
                <a:ea typeface="Arial"/>
                <a:cs typeface="Arial"/>
                <a:sym typeface="Arial"/>
              </a:defRPr>
            </a:lvl8pPr>
            <a:lvl9pPr marL="0" lvl="8" indent="0" algn="l">
              <a:spcBef>
                <a:spcPts val="0"/>
              </a:spcBef>
              <a:buNone/>
              <a:defRPr sz="7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42" name="Google Shape;142;p53"/>
          <p:cNvPicPr preferRelativeResize="0"/>
          <p:nvPr/>
        </p:nvPicPr>
        <p:blipFill rotWithShape="1">
          <a:blip r:embed="rId2">
            <a:alphaModFix/>
          </a:blip>
          <a:srcRect/>
          <a:stretch/>
        </p:blipFill>
        <p:spPr>
          <a:xfrm>
            <a:off x="429768" y="1409317"/>
            <a:ext cx="1930532" cy="64008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1_Section_GD Orange">
  <p:cSld name="1_Section_GD Orange">
    <p:bg>
      <p:bgPr>
        <a:solidFill>
          <a:schemeClr val="accent6"/>
        </a:solidFill>
        <a:effectLst/>
      </p:bgPr>
    </p:bg>
    <p:spTree>
      <p:nvGrpSpPr>
        <p:cNvPr id="1" name="Shape 143"/>
        <p:cNvGrpSpPr/>
        <p:nvPr/>
      </p:nvGrpSpPr>
      <p:grpSpPr>
        <a:xfrm>
          <a:off x="0" y="0"/>
          <a:ext cx="0" cy="0"/>
          <a:chOff x="0" y="0"/>
          <a:chExt cx="0" cy="0"/>
        </a:xfrm>
      </p:grpSpPr>
      <p:sp>
        <p:nvSpPr>
          <p:cNvPr id="144" name="Google Shape;144;p54"/>
          <p:cNvSpPr txBox="1">
            <a:spLocks noGrp="1"/>
          </p:cNvSpPr>
          <p:nvPr>
            <p:ph type="title"/>
          </p:nvPr>
        </p:nvSpPr>
        <p:spPr>
          <a:xfrm>
            <a:off x="612648" y="2414016"/>
            <a:ext cx="10515600" cy="2057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3600"/>
              <a:buFont typeface="Arial"/>
              <a:buNone/>
              <a:defRPr sz="3600" b="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54"/>
          <p:cNvSpPr txBox="1">
            <a:spLocks noGrp="1"/>
          </p:cNvSpPr>
          <p:nvPr>
            <p:ph type="body" idx="1"/>
          </p:nvPr>
        </p:nvSpPr>
        <p:spPr>
          <a:xfrm>
            <a:off x="612648" y="4589464"/>
            <a:ext cx="10460482" cy="74792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46" name="Google Shape;146;p54"/>
          <p:cNvSpPr txBox="1">
            <a:spLocks noGrp="1"/>
          </p:cNvSpPr>
          <p:nvPr>
            <p:ph type="ftr" idx="11"/>
          </p:nvPr>
        </p:nvSpPr>
        <p:spPr>
          <a:xfrm>
            <a:off x="886968"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54"/>
          <p:cNvSpPr txBox="1">
            <a:spLocks noGrp="1"/>
          </p:cNvSpPr>
          <p:nvPr>
            <p:ph type="sldNum" idx="12"/>
          </p:nvPr>
        </p:nvSpPr>
        <p:spPr>
          <a:xfrm>
            <a:off x="612648"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lt1"/>
                </a:solidFill>
                <a:latin typeface="Arial"/>
                <a:ea typeface="Arial"/>
                <a:cs typeface="Arial"/>
                <a:sym typeface="Arial"/>
              </a:defRPr>
            </a:lvl1pPr>
            <a:lvl2pPr marL="0" lvl="1" indent="0" algn="l">
              <a:spcBef>
                <a:spcPts val="0"/>
              </a:spcBef>
              <a:buNone/>
              <a:defRPr sz="700" b="0" i="0">
                <a:solidFill>
                  <a:schemeClr val="lt1"/>
                </a:solidFill>
                <a:latin typeface="Arial"/>
                <a:ea typeface="Arial"/>
                <a:cs typeface="Arial"/>
                <a:sym typeface="Arial"/>
              </a:defRPr>
            </a:lvl2pPr>
            <a:lvl3pPr marL="0" lvl="2" indent="0" algn="l">
              <a:spcBef>
                <a:spcPts val="0"/>
              </a:spcBef>
              <a:buNone/>
              <a:defRPr sz="700" b="0" i="0">
                <a:solidFill>
                  <a:schemeClr val="lt1"/>
                </a:solidFill>
                <a:latin typeface="Arial"/>
                <a:ea typeface="Arial"/>
                <a:cs typeface="Arial"/>
                <a:sym typeface="Arial"/>
              </a:defRPr>
            </a:lvl3pPr>
            <a:lvl4pPr marL="0" lvl="3" indent="0" algn="l">
              <a:spcBef>
                <a:spcPts val="0"/>
              </a:spcBef>
              <a:buNone/>
              <a:defRPr sz="700" b="0" i="0">
                <a:solidFill>
                  <a:schemeClr val="lt1"/>
                </a:solidFill>
                <a:latin typeface="Arial"/>
                <a:ea typeface="Arial"/>
                <a:cs typeface="Arial"/>
                <a:sym typeface="Arial"/>
              </a:defRPr>
            </a:lvl4pPr>
            <a:lvl5pPr marL="0" lvl="4" indent="0" algn="l">
              <a:spcBef>
                <a:spcPts val="0"/>
              </a:spcBef>
              <a:buNone/>
              <a:defRPr sz="700" b="0" i="0">
                <a:solidFill>
                  <a:schemeClr val="lt1"/>
                </a:solidFill>
                <a:latin typeface="Arial"/>
                <a:ea typeface="Arial"/>
                <a:cs typeface="Arial"/>
                <a:sym typeface="Arial"/>
              </a:defRPr>
            </a:lvl5pPr>
            <a:lvl6pPr marL="0" lvl="5" indent="0" algn="l">
              <a:spcBef>
                <a:spcPts val="0"/>
              </a:spcBef>
              <a:buNone/>
              <a:defRPr sz="700" b="0" i="0">
                <a:solidFill>
                  <a:schemeClr val="lt1"/>
                </a:solidFill>
                <a:latin typeface="Arial"/>
                <a:ea typeface="Arial"/>
                <a:cs typeface="Arial"/>
                <a:sym typeface="Arial"/>
              </a:defRPr>
            </a:lvl6pPr>
            <a:lvl7pPr marL="0" lvl="6" indent="0" algn="l">
              <a:spcBef>
                <a:spcPts val="0"/>
              </a:spcBef>
              <a:buNone/>
              <a:defRPr sz="700" b="0" i="0">
                <a:solidFill>
                  <a:schemeClr val="lt1"/>
                </a:solidFill>
                <a:latin typeface="Arial"/>
                <a:ea typeface="Arial"/>
                <a:cs typeface="Arial"/>
                <a:sym typeface="Arial"/>
              </a:defRPr>
            </a:lvl7pPr>
            <a:lvl8pPr marL="0" lvl="7" indent="0" algn="l">
              <a:spcBef>
                <a:spcPts val="0"/>
              </a:spcBef>
              <a:buNone/>
              <a:defRPr sz="700" b="0" i="0">
                <a:solidFill>
                  <a:schemeClr val="lt1"/>
                </a:solidFill>
                <a:latin typeface="Arial"/>
                <a:ea typeface="Arial"/>
                <a:cs typeface="Arial"/>
                <a:sym typeface="Arial"/>
              </a:defRPr>
            </a:lvl8pPr>
            <a:lvl9pPr marL="0" lvl="8" indent="0" algn="l">
              <a:spcBef>
                <a:spcPts val="0"/>
              </a:spcBef>
              <a:buNone/>
              <a:defRPr sz="7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48" name="Google Shape;148;p54"/>
          <p:cNvPicPr preferRelativeResize="0"/>
          <p:nvPr/>
        </p:nvPicPr>
        <p:blipFill rotWithShape="1">
          <a:blip r:embed="rId2">
            <a:alphaModFix/>
          </a:blip>
          <a:srcRect/>
          <a:stretch/>
        </p:blipFill>
        <p:spPr>
          <a:xfrm>
            <a:off x="429768" y="1409317"/>
            <a:ext cx="1930532" cy="6400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py &amp; mobile phone">
  <p:cSld name="Copy &amp; mobile phone">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37"/>
          <p:cNvSpPr txBox="1">
            <a:spLocks noGrp="1"/>
          </p:cNvSpPr>
          <p:nvPr>
            <p:ph type="title"/>
          </p:nvPr>
        </p:nvSpPr>
        <p:spPr>
          <a:xfrm>
            <a:off x="612987" y="1301417"/>
            <a:ext cx="3654213" cy="99719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7"/>
          <p:cNvSpPr txBox="1">
            <a:spLocks noGrp="1"/>
          </p:cNvSpPr>
          <p:nvPr>
            <p:ph type="sldNum" idx="12"/>
          </p:nvPr>
        </p:nvSpPr>
        <p:spPr>
          <a:xfrm>
            <a:off x="612987"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u="none" strike="noStrike" cap="none">
                <a:solidFill>
                  <a:schemeClr val="lt1"/>
                </a:solidFill>
                <a:latin typeface="Arial"/>
                <a:ea typeface="Arial"/>
                <a:cs typeface="Arial"/>
                <a:sym typeface="Arial"/>
              </a:defRPr>
            </a:lvl1pPr>
            <a:lvl2pPr marL="0" lvl="1" indent="0" algn="l">
              <a:spcBef>
                <a:spcPts val="0"/>
              </a:spcBef>
              <a:buNone/>
              <a:defRPr sz="700" b="0" i="0" u="none" strike="noStrike" cap="none">
                <a:solidFill>
                  <a:schemeClr val="lt1"/>
                </a:solidFill>
                <a:latin typeface="Arial"/>
                <a:ea typeface="Arial"/>
                <a:cs typeface="Arial"/>
                <a:sym typeface="Arial"/>
              </a:defRPr>
            </a:lvl2pPr>
            <a:lvl3pPr marL="0" lvl="2" indent="0" algn="l">
              <a:spcBef>
                <a:spcPts val="0"/>
              </a:spcBef>
              <a:buNone/>
              <a:defRPr sz="700" b="0" i="0" u="none" strike="noStrike" cap="none">
                <a:solidFill>
                  <a:schemeClr val="lt1"/>
                </a:solidFill>
                <a:latin typeface="Arial"/>
                <a:ea typeface="Arial"/>
                <a:cs typeface="Arial"/>
                <a:sym typeface="Arial"/>
              </a:defRPr>
            </a:lvl3pPr>
            <a:lvl4pPr marL="0" lvl="3" indent="0" algn="l">
              <a:spcBef>
                <a:spcPts val="0"/>
              </a:spcBef>
              <a:buNone/>
              <a:defRPr sz="700" b="0" i="0" u="none" strike="noStrike" cap="none">
                <a:solidFill>
                  <a:schemeClr val="lt1"/>
                </a:solidFill>
                <a:latin typeface="Arial"/>
                <a:ea typeface="Arial"/>
                <a:cs typeface="Arial"/>
                <a:sym typeface="Arial"/>
              </a:defRPr>
            </a:lvl4pPr>
            <a:lvl5pPr marL="0" lvl="4" indent="0" algn="l">
              <a:spcBef>
                <a:spcPts val="0"/>
              </a:spcBef>
              <a:buNone/>
              <a:defRPr sz="700" b="0" i="0" u="none" strike="noStrike" cap="none">
                <a:solidFill>
                  <a:schemeClr val="lt1"/>
                </a:solidFill>
                <a:latin typeface="Arial"/>
                <a:ea typeface="Arial"/>
                <a:cs typeface="Arial"/>
                <a:sym typeface="Arial"/>
              </a:defRPr>
            </a:lvl5pPr>
            <a:lvl6pPr marL="0" lvl="5" indent="0" algn="l">
              <a:spcBef>
                <a:spcPts val="0"/>
              </a:spcBef>
              <a:buNone/>
              <a:defRPr sz="700" b="0" i="0" u="none" strike="noStrike" cap="none">
                <a:solidFill>
                  <a:schemeClr val="lt1"/>
                </a:solidFill>
                <a:latin typeface="Arial"/>
                <a:ea typeface="Arial"/>
                <a:cs typeface="Arial"/>
                <a:sym typeface="Arial"/>
              </a:defRPr>
            </a:lvl6pPr>
            <a:lvl7pPr marL="0" lvl="6" indent="0" algn="l">
              <a:spcBef>
                <a:spcPts val="0"/>
              </a:spcBef>
              <a:buNone/>
              <a:defRPr sz="700" b="0" i="0" u="none" strike="noStrike" cap="none">
                <a:solidFill>
                  <a:schemeClr val="lt1"/>
                </a:solidFill>
                <a:latin typeface="Arial"/>
                <a:ea typeface="Arial"/>
                <a:cs typeface="Arial"/>
                <a:sym typeface="Arial"/>
              </a:defRPr>
            </a:lvl7pPr>
            <a:lvl8pPr marL="0" lvl="7" indent="0" algn="l">
              <a:spcBef>
                <a:spcPts val="0"/>
              </a:spcBef>
              <a:buNone/>
              <a:defRPr sz="700" b="0" i="0" u="none" strike="noStrike" cap="none">
                <a:solidFill>
                  <a:schemeClr val="lt1"/>
                </a:solidFill>
                <a:latin typeface="Arial"/>
                <a:ea typeface="Arial"/>
                <a:cs typeface="Arial"/>
                <a:sym typeface="Arial"/>
              </a:defRPr>
            </a:lvl8pPr>
            <a:lvl9pPr marL="0" lvl="8" indent="0" algn="l">
              <a:spcBef>
                <a:spcPts val="0"/>
              </a:spcBef>
              <a:buNone/>
              <a:defRPr sz="7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5" name="Google Shape;25;p37"/>
          <p:cNvSpPr txBox="1">
            <a:spLocks noGrp="1"/>
          </p:cNvSpPr>
          <p:nvPr>
            <p:ph type="body" idx="1"/>
          </p:nvPr>
        </p:nvSpPr>
        <p:spPr>
          <a:xfrm>
            <a:off x="647701" y="2614506"/>
            <a:ext cx="3619499" cy="3108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lt1"/>
              </a:buClr>
              <a:buSzPts val="1600"/>
              <a:buNone/>
              <a:defRPr sz="1600" b="0">
                <a:solidFill>
                  <a:schemeClr val="lt1"/>
                </a:solidFill>
                <a:latin typeface="Arial"/>
                <a:ea typeface="Arial"/>
                <a:cs typeface="Arial"/>
                <a:sym typeface="Arial"/>
              </a:defRPr>
            </a:lvl1pPr>
            <a:lvl2pPr marL="914400" lvl="1" indent="-31750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2pPr>
            <a:lvl3pPr marL="1371600" lvl="2" indent="-298450" algn="l">
              <a:lnSpc>
                <a:spcPct val="90000"/>
              </a:lnSpc>
              <a:spcBef>
                <a:spcPts val="500"/>
              </a:spcBef>
              <a:spcAft>
                <a:spcPts val="0"/>
              </a:spcAft>
              <a:buClr>
                <a:schemeClr val="dk1"/>
              </a:buClr>
              <a:buSzPts val="1100"/>
              <a:buChar char="•"/>
              <a:defRPr sz="1100"/>
            </a:lvl3pPr>
            <a:lvl4pPr marL="1828800" lvl="3" indent="-295275" algn="l">
              <a:lnSpc>
                <a:spcPct val="90000"/>
              </a:lnSpc>
              <a:spcBef>
                <a:spcPts val="500"/>
              </a:spcBef>
              <a:spcAft>
                <a:spcPts val="0"/>
              </a:spcAft>
              <a:buClr>
                <a:schemeClr val="dk1"/>
              </a:buClr>
              <a:buSzPts val="1050"/>
              <a:buChar char="–"/>
              <a:defRPr sz="1050"/>
            </a:lvl4pPr>
            <a:lvl5pPr marL="2286000" lvl="4" indent="-295275" algn="l">
              <a:lnSpc>
                <a:spcPct val="90000"/>
              </a:lnSpc>
              <a:spcBef>
                <a:spcPts val="500"/>
              </a:spcBef>
              <a:spcAft>
                <a:spcPts val="0"/>
              </a:spcAft>
              <a:buClr>
                <a:schemeClr val="dk1"/>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7"/>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7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27" name="Google Shape;27;p37"/>
          <p:cNvPicPr preferRelativeResize="0"/>
          <p:nvPr/>
        </p:nvPicPr>
        <p:blipFill rotWithShape="1">
          <a:blip r:embed="rId3">
            <a:alphaModFix/>
          </a:blip>
          <a:srcRect/>
          <a:stretch/>
        </p:blipFill>
        <p:spPr>
          <a:xfrm>
            <a:off x="6177731" y="307263"/>
            <a:ext cx="3761686" cy="6601656"/>
          </a:xfrm>
          <a:prstGeom prst="rect">
            <a:avLst/>
          </a:prstGeom>
          <a:noFill/>
          <a:ln>
            <a:noFill/>
          </a:ln>
        </p:spPr>
      </p:pic>
      <p:sp>
        <p:nvSpPr>
          <p:cNvPr id="28" name="Google Shape;28;p37"/>
          <p:cNvSpPr>
            <a:spLocks noGrp="1"/>
          </p:cNvSpPr>
          <p:nvPr>
            <p:ph type="pic" idx="2"/>
          </p:nvPr>
        </p:nvSpPr>
        <p:spPr>
          <a:xfrm>
            <a:off x="6728348" y="1033647"/>
            <a:ext cx="2560920" cy="4541165"/>
          </a:xfrm>
          <a:prstGeom prst="rect">
            <a:avLst/>
          </a:prstGeom>
          <a:solidFill>
            <a:schemeClr val="lt1"/>
          </a:solidFill>
          <a:ln w="9525" cap="flat" cmpd="sng">
            <a:solidFill>
              <a:srgbClr val="464646"/>
            </a:solidFill>
            <a:prstDash val="solid"/>
            <a:round/>
            <a:headEnd type="none" w="sm" len="sm"/>
            <a:tailEnd type="none" w="sm" len="sm"/>
          </a:ln>
        </p:spPr>
        <p:txBody>
          <a:bodyPr spcFirstLastPara="1" wrap="square" lIns="0" tIns="45700" rIns="91425" bIns="45700" anchor="ctr" anchorCtr="0">
            <a:normAutofit/>
          </a:bodyPr>
          <a:lstStyle>
            <a:lvl1pPr marR="0" lvl="0" algn="l" rtl="0">
              <a:lnSpc>
                <a:spcPct val="90000"/>
              </a:lnSpc>
              <a:spcBef>
                <a:spcPts val="1000"/>
              </a:spcBef>
              <a:spcAft>
                <a:spcPts val="0"/>
              </a:spcAft>
              <a:buClr>
                <a:schemeClr val="dk1"/>
              </a:buClr>
              <a:buSzPts val="1600"/>
              <a:buFont typeface="Noto Sans Symbols"/>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29" name="Google Shape;29;p37"/>
          <p:cNvCxnSpPr/>
          <p:nvPr/>
        </p:nvCxnSpPr>
        <p:spPr>
          <a:xfrm>
            <a:off x="457200" y="1341019"/>
            <a:ext cx="0" cy="868680"/>
          </a:xfrm>
          <a:prstGeom prst="straightConnector1">
            <a:avLst/>
          </a:prstGeom>
          <a:noFill/>
          <a:ln w="38100" cap="flat" cmpd="sng">
            <a:solidFill>
              <a:schemeClr val="lt1"/>
            </a:solidFill>
            <a:prstDash val="solid"/>
            <a:miter lim="800000"/>
            <a:headEnd type="none" w="sm" len="sm"/>
            <a:tailEnd type="none" w="sm" len="sm"/>
          </a:ln>
        </p:spPr>
      </p:cxnSp>
      <p:pic>
        <p:nvPicPr>
          <p:cNvPr id="30" name="Google Shape;30;p37"/>
          <p:cNvPicPr preferRelativeResize="0"/>
          <p:nvPr/>
        </p:nvPicPr>
        <p:blipFill rotWithShape="1">
          <a:blip r:embed="rId4">
            <a:alphaModFix/>
          </a:blip>
          <a:srcRect/>
          <a:stretch/>
        </p:blipFill>
        <p:spPr>
          <a:xfrm>
            <a:off x="10756055" y="6341435"/>
            <a:ext cx="1097280" cy="3638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Section Header_Yellow">
  <p:cSld name="Section Header_Yellow">
    <p:bg>
      <p:bgPr>
        <a:solidFill>
          <a:schemeClr val="dk2"/>
        </a:solidFill>
        <a:effectLst/>
      </p:bgPr>
    </p:bg>
    <p:spTree>
      <p:nvGrpSpPr>
        <p:cNvPr id="1" name="Shape 149"/>
        <p:cNvGrpSpPr/>
        <p:nvPr/>
      </p:nvGrpSpPr>
      <p:grpSpPr>
        <a:xfrm>
          <a:off x="0" y="0"/>
          <a:ext cx="0" cy="0"/>
          <a:chOff x="0" y="0"/>
          <a:chExt cx="0" cy="0"/>
        </a:xfrm>
      </p:grpSpPr>
      <p:sp>
        <p:nvSpPr>
          <p:cNvPr id="150" name="Google Shape;150;p55"/>
          <p:cNvSpPr txBox="1">
            <a:spLocks noGrp="1"/>
          </p:cNvSpPr>
          <p:nvPr>
            <p:ph type="title"/>
          </p:nvPr>
        </p:nvSpPr>
        <p:spPr>
          <a:xfrm>
            <a:off x="612648" y="2414016"/>
            <a:ext cx="10515600" cy="2057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3600"/>
              <a:buFont typeface="Arial"/>
              <a:buNone/>
              <a:defRPr sz="3600" b="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55"/>
          <p:cNvSpPr txBox="1">
            <a:spLocks noGrp="1"/>
          </p:cNvSpPr>
          <p:nvPr>
            <p:ph type="body" idx="1"/>
          </p:nvPr>
        </p:nvSpPr>
        <p:spPr>
          <a:xfrm>
            <a:off x="612648" y="4589464"/>
            <a:ext cx="10460482" cy="74792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52" name="Google Shape;152;p55"/>
          <p:cNvSpPr txBox="1">
            <a:spLocks noGrp="1"/>
          </p:cNvSpPr>
          <p:nvPr>
            <p:ph type="ftr" idx="11"/>
          </p:nvPr>
        </p:nvSpPr>
        <p:spPr>
          <a:xfrm>
            <a:off x="886968"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55"/>
          <p:cNvSpPr txBox="1">
            <a:spLocks noGrp="1"/>
          </p:cNvSpPr>
          <p:nvPr>
            <p:ph type="sldNum" idx="12"/>
          </p:nvPr>
        </p:nvSpPr>
        <p:spPr>
          <a:xfrm>
            <a:off x="612648"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dk1"/>
                </a:solidFill>
                <a:latin typeface="Arial"/>
                <a:ea typeface="Arial"/>
                <a:cs typeface="Arial"/>
                <a:sym typeface="Arial"/>
              </a:defRPr>
            </a:lvl1pPr>
            <a:lvl2pPr marL="0" lvl="1" indent="0" algn="l">
              <a:spcBef>
                <a:spcPts val="0"/>
              </a:spcBef>
              <a:buNone/>
              <a:defRPr sz="700" b="0" i="0">
                <a:solidFill>
                  <a:schemeClr val="dk1"/>
                </a:solidFill>
                <a:latin typeface="Arial"/>
                <a:ea typeface="Arial"/>
                <a:cs typeface="Arial"/>
                <a:sym typeface="Arial"/>
              </a:defRPr>
            </a:lvl2pPr>
            <a:lvl3pPr marL="0" lvl="2" indent="0" algn="l">
              <a:spcBef>
                <a:spcPts val="0"/>
              </a:spcBef>
              <a:buNone/>
              <a:defRPr sz="700" b="0" i="0">
                <a:solidFill>
                  <a:schemeClr val="dk1"/>
                </a:solidFill>
                <a:latin typeface="Arial"/>
                <a:ea typeface="Arial"/>
                <a:cs typeface="Arial"/>
                <a:sym typeface="Arial"/>
              </a:defRPr>
            </a:lvl3pPr>
            <a:lvl4pPr marL="0" lvl="3" indent="0" algn="l">
              <a:spcBef>
                <a:spcPts val="0"/>
              </a:spcBef>
              <a:buNone/>
              <a:defRPr sz="700" b="0" i="0">
                <a:solidFill>
                  <a:schemeClr val="dk1"/>
                </a:solidFill>
                <a:latin typeface="Arial"/>
                <a:ea typeface="Arial"/>
                <a:cs typeface="Arial"/>
                <a:sym typeface="Arial"/>
              </a:defRPr>
            </a:lvl4pPr>
            <a:lvl5pPr marL="0" lvl="4" indent="0" algn="l">
              <a:spcBef>
                <a:spcPts val="0"/>
              </a:spcBef>
              <a:buNone/>
              <a:defRPr sz="700" b="0" i="0">
                <a:solidFill>
                  <a:schemeClr val="dk1"/>
                </a:solidFill>
                <a:latin typeface="Arial"/>
                <a:ea typeface="Arial"/>
                <a:cs typeface="Arial"/>
                <a:sym typeface="Arial"/>
              </a:defRPr>
            </a:lvl5pPr>
            <a:lvl6pPr marL="0" lvl="5" indent="0" algn="l">
              <a:spcBef>
                <a:spcPts val="0"/>
              </a:spcBef>
              <a:buNone/>
              <a:defRPr sz="700" b="0" i="0">
                <a:solidFill>
                  <a:schemeClr val="dk1"/>
                </a:solidFill>
                <a:latin typeface="Arial"/>
                <a:ea typeface="Arial"/>
                <a:cs typeface="Arial"/>
                <a:sym typeface="Arial"/>
              </a:defRPr>
            </a:lvl6pPr>
            <a:lvl7pPr marL="0" lvl="6" indent="0" algn="l">
              <a:spcBef>
                <a:spcPts val="0"/>
              </a:spcBef>
              <a:buNone/>
              <a:defRPr sz="700" b="0" i="0">
                <a:solidFill>
                  <a:schemeClr val="dk1"/>
                </a:solidFill>
                <a:latin typeface="Arial"/>
                <a:ea typeface="Arial"/>
                <a:cs typeface="Arial"/>
                <a:sym typeface="Arial"/>
              </a:defRPr>
            </a:lvl7pPr>
            <a:lvl8pPr marL="0" lvl="7" indent="0" algn="l">
              <a:spcBef>
                <a:spcPts val="0"/>
              </a:spcBef>
              <a:buNone/>
              <a:defRPr sz="700" b="0" i="0">
                <a:solidFill>
                  <a:schemeClr val="dk1"/>
                </a:solidFill>
                <a:latin typeface="Arial"/>
                <a:ea typeface="Arial"/>
                <a:cs typeface="Arial"/>
                <a:sym typeface="Arial"/>
              </a:defRPr>
            </a:lvl8pPr>
            <a:lvl9pPr marL="0" lvl="8" indent="0" algn="l">
              <a:spcBef>
                <a:spcPts val="0"/>
              </a:spcBef>
              <a:buNone/>
              <a:defRPr sz="7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54" name="Google Shape;154;p55"/>
          <p:cNvPicPr preferRelativeResize="0"/>
          <p:nvPr/>
        </p:nvPicPr>
        <p:blipFill rotWithShape="1">
          <a:blip r:embed="rId2">
            <a:alphaModFix/>
          </a:blip>
          <a:srcRect/>
          <a:stretch/>
        </p:blipFill>
        <p:spPr>
          <a:xfrm>
            <a:off x="427012" y="1409317"/>
            <a:ext cx="1929384" cy="638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ullet" type="obj">
  <p:cSld name="OBJECT">
    <p:spTree>
      <p:nvGrpSpPr>
        <p:cNvPr id="1" name="Shape 155"/>
        <p:cNvGrpSpPr/>
        <p:nvPr/>
      </p:nvGrpSpPr>
      <p:grpSpPr>
        <a:xfrm>
          <a:off x="0" y="0"/>
          <a:ext cx="0" cy="0"/>
          <a:chOff x="0" y="0"/>
          <a:chExt cx="0" cy="0"/>
        </a:xfrm>
      </p:grpSpPr>
      <p:sp>
        <p:nvSpPr>
          <p:cNvPr id="156" name="Google Shape;156;p56"/>
          <p:cNvSpPr txBox="1">
            <a:spLocks noGrp="1"/>
          </p:cNvSpPr>
          <p:nvPr>
            <p:ph type="title"/>
          </p:nvPr>
        </p:nvSpPr>
        <p:spPr>
          <a:xfrm>
            <a:off x="612987" y="214204"/>
            <a:ext cx="10972800" cy="82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56"/>
          <p:cNvSpPr txBox="1">
            <a:spLocks noGrp="1"/>
          </p:cNvSpPr>
          <p:nvPr>
            <p:ph type="body" idx="1"/>
          </p:nvPr>
        </p:nvSpPr>
        <p:spPr>
          <a:xfrm>
            <a:off x="612987" y="1602105"/>
            <a:ext cx="10972800" cy="41145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2000"/>
              <a:buNone/>
              <a:defRPr/>
            </a:lvl1pPr>
            <a:lvl2pPr marL="914400" lvl="1" indent="-342900" algn="l">
              <a:lnSpc>
                <a:spcPct val="100000"/>
              </a:lnSpc>
              <a:spcBef>
                <a:spcPts val="500"/>
              </a:spcBef>
              <a:spcAft>
                <a:spcPts val="0"/>
              </a:spcAft>
              <a:buClr>
                <a:schemeClr val="dk1"/>
              </a:buClr>
              <a:buSzPts val="1800"/>
              <a:buChar char="▪"/>
              <a:defRPr/>
            </a:lvl2pPr>
            <a:lvl3pPr marL="1371600" lvl="2" indent="-330200" algn="l">
              <a:lnSpc>
                <a:spcPct val="100000"/>
              </a:lnSpc>
              <a:spcBef>
                <a:spcPts val="500"/>
              </a:spcBef>
              <a:spcAft>
                <a:spcPts val="0"/>
              </a:spcAft>
              <a:buClr>
                <a:schemeClr val="dk1"/>
              </a:buClr>
              <a:buSzPts val="1600"/>
              <a:buChar char="•"/>
              <a:defRPr/>
            </a:lvl3pPr>
            <a:lvl4pPr marL="1828800" lvl="3" indent="-317500" algn="l">
              <a:lnSpc>
                <a:spcPct val="100000"/>
              </a:lnSpc>
              <a:spcBef>
                <a:spcPts val="500"/>
              </a:spcBef>
              <a:spcAft>
                <a:spcPts val="0"/>
              </a:spcAft>
              <a:buClr>
                <a:schemeClr val="dk1"/>
              </a:buClr>
              <a:buSzPts val="1400"/>
              <a:buChar char="–"/>
              <a:defRPr/>
            </a:lvl4pPr>
            <a:lvl5pPr marL="2286000" lvl="4" indent="-317500" algn="l">
              <a:lnSpc>
                <a:spcPct val="100000"/>
              </a:lnSpc>
              <a:spcBef>
                <a:spcPts val="500"/>
              </a:spcBef>
              <a:spcAft>
                <a:spcPts val="0"/>
              </a:spcAft>
              <a:buClr>
                <a:schemeClr val="dk1"/>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56"/>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56"/>
          <p:cNvSpPr txBox="1">
            <a:spLocks noGrp="1"/>
          </p:cNvSpPr>
          <p:nvPr>
            <p:ph type="sldNum" idx="12"/>
          </p:nvPr>
        </p:nvSpPr>
        <p:spPr>
          <a:xfrm>
            <a:off x="612987"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dk1"/>
                </a:solidFill>
                <a:latin typeface="Arial"/>
                <a:ea typeface="Arial"/>
                <a:cs typeface="Arial"/>
                <a:sym typeface="Arial"/>
              </a:defRPr>
            </a:lvl1pPr>
            <a:lvl2pPr marL="0" lvl="1" indent="0" algn="l">
              <a:spcBef>
                <a:spcPts val="0"/>
              </a:spcBef>
              <a:buNone/>
              <a:defRPr sz="700" b="0" i="0">
                <a:solidFill>
                  <a:schemeClr val="dk1"/>
                </a:solidFill>
                <a:latin typeface="Arial"/>
                <a:ea typeface="Arial"/>
                <a:cs typeface="Arial"/>
                <a:sym typeface="Arial"/>
              </a:defRPr>
            </a:lvl2pPr>
            <a:lvl3pPr marL="0" lvl="2" indent="0" algn="l">
              <a:spcBef>
                <a:spcPts val="0"/>
              </a:spcBef>
              <a:buNone/>
              <a:defRPr sz="700" b="0" i="0">
                <a:solidFill>
                  <a:schemeClr val="dk1"/>
                </a:solidFill>
                <a:latin typeface="Arial"/>
                <a:ea typeface="Arial"/>
                <a:cs typeface="Arial"/>
                <a:sym typeface="Arial"/>
              </a:defRPr>
            </a:lvl3pPr>
            <a:lvl4pPr marL="0" lvl="3" indent="0" algn="l">
              <a:spcBef>
                <a:spcPts val="0"/>
              </a:spcBef>
              <a:buNone/>
              <a:defRPr sz="700" b="0" i="0">
                <a:solidFill>
                  <a:schemeClr val="dk1"/>
                </a:solidFill>
                <a:latin typeface="Arial"/>
                <a:ea typeface="Arial"/>
                <a:cs typeface="Arial"/>
                <a:sym typeface="Arial"/>
              </a:defRPr>
            </a:lvl4pPr>
            <a:lvl5pPr marL="0" lvl="4" indent="0" algn="l">
              <a:spcBef>
                <a:spcPts val="0"/>
              </a:spcBef>
              <a:buNone/>
              <a:defRPr sz="700" b="0" i="0">
                <a:solidFill>
                  <a:schemeClr val="dk1"/>
                </a:solidFill>
                <a:latin typeface="Arial"/>
                <a:ea typeface="Arial"/>
                <a:cs typeface="Arial"/>
                <a:sym typeface="Arial"/>
              </a:defRPr>
            </a:lvl5pPr>
            <a:lvl6pPr marL="0" lvl="5" indent="0" algn="l">
              <a:spcBef>
                <a:spcPts val="0"/>
              </a:spcBef>
              <a:buNone/>
              <a:defRPr sz="700" b="0" i="0">
                <a:solidFill>
                  <a:schemeClr val="dk1"/>
                </a:solidFill>
                <a:latin typeface="Arial"/>
                <a:ea typeface="Arial"/>
                <a:cs typeface="Arial"/>
                <a:sym typeface="Arial"/>
              </a:defRPr>
            </a:lvl6pPr>
            <a:lvl7pPr marL="0" lvl="6" indent="0" algn="l">
              <a:spcBef>
                <a:spcPts val="0"/>
              </a:spcBef>
              <a:buNone/>
              <a:defRPr sz="700" b="0" i="0">
                <a:solidFill>
                  <a:schemeClr val="dk1"/>
                </a:solidFill>
                <a:latin typeface="Arial"/>
                <a:ea typeface="Arial"/>
                <a:cs typeface="Arial"/>
                <a:sym typeface="Arial"/>
              </a:defRPr>
            </a:lvl7pPr>
            <a:lvl8pPr marL="0" lvl="7" indent="0" algn="l">
              <a:spcBef>
                <a:spcPts val="0"/>
              </a:spcBef>
              <a:buNone/>
              <a:defRPr sz="700" b="0" i="0">
                <a:solidFill>
                  <a:schemeClr val="dk1"/>
                </a:solidFill>
                <a:latin typeface="Arial"/>
                <a:ea typeface="Arial"/>
                <a:cs typeface="Arial"/>
                <a:sym typeface="Arial"/>
              </a:defRPr>
            </a:lvl8pPr>
            <a:lvl9pPr marL="0" lvl="8" indent="0" algn="l">
              <a:spcBef>
                <a:spcPts val="0"/>
              </a:spcBef>
              <a:buNone/>
              <a:defRPr sz="7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Copy &amp; 1-up Image">
  <p:cSld name="Copy &amp; 1-up Image">
    <p:spTree>
      <p:nvGrpSpPr>
        <p:cNvPr id="1" name="Shape 160"/>
        <p:cNvGrpSpPr/>
        <p:nvPr/>
      </p:nvGrpSpPr>
      <p:grpSpPr>
        <a:xfrm>
          <a:off x="0" y="0"/>
          <a:ext cx="0" cy="0"/>
          <a:chOff x="0" y="0"/>
          <a:chExt cx="0" cy="0"/>
        </a:xfrm>
      </p:grpSpPr>
      <p:sp>
        <p:nvSpPr>
          <p:cNvPr id="161" name="Google Shape;161;p57"/>
          <p:cNvSpPr txBox="1">
            <a:spLocks noGrp="1"/>
          </p:cNvSpPr>
          <p:nvPr>
            <p:ph type="title"/>
          </p:nvPr>
        </p:nvSpPr>
        <p:spPr>
          <a:xfrm>
            <a:off x="612987" y="1301417"/>
            <a:ext cx="3654213" cy="99719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57"/>
          <p:cNvSpPr txBox="1">
            <a:spLocks noGrp="1"/>
          </p:cNvSpPr>
          <p:nvPr>
            <p:ph type="sldNum" idx="12"/>
          </p:nvPr>
        </p:nvSpPr>
        <p:spPr>
          <a:xfrm>
            <a:off x="612987"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dk1"/>
                </a:solidFill>
                <a:latin typeface="Arial"/>
                <a:ea typeface="Arial"/>
                <a:cs typeface="Arial"/>
                <a:sym typeface="Arial"/>
              </a:defRPr>
            </a:lvl1pPr>
            <a:lvl2pPr marL="0" lvl="1" indent="0" algn="l">
              <a:spcBef>
                <a:spcPts val="0"/>
              </a:spcBef>
              <a:buNone/>
              <a:defRPr sz="700" b="0" i="0">
                <a:solidFill>
                  <a:schemeClr val="dk1"/>
                </a:solidFill>
                <a:latin typeface="Arial"/>
                <a:ea typeface="Arial"/>
                <a:cs typeface="Arial"/>
                <a:sym typeface="Arial"/>
              </a:defRPr>
            </a:lvl2pPr>
            <a:lvl3pPr marL="0" lvl="2" indent="0" algn="l">
              <a:spcBef>
                <a:spcPts val="0"/>
              </a:spcBef>
              <a:buNone/>
              <a:defRPr sz="700" b="0" i="0">
                <a:solidFill>
                  <a:schemeClr val="dk1"/>
                </a:solidFill>
                <a:latin typeface="Arial"/>
                <a:ea typeface="Arial"/>
                <a:cs typeface="Arial"/>
                <a:sym typeface="Arial"/>
              </a:defRPr>
            </a:lvl3pPr>
            <a:lvl4pPr marL="0" lvl="3" indent="0" algn="l">
              <a:spcBef>
                <a:spcPts val="0"/>
              </a:spcBef>
              <a:buNone/>
              <a:defRPr sz="700" b="0" i="0">
                <a:solidFill>
                  <a:schemeClr val="dk1"/>
                </a:solidFill>
                <a:latin typeface="Arial"/>
                <a:ea typeface="Arial"/>
                <a:cs typeface="Arial"/>
                <a:sym typeface="Arial"/>
              </a:defRPr>
            </a:lvl4pPr>
            <a:lvl5pPr marL="0" lvl="4" indent="0" algn="l">
              <a:spcBef>
                <a:spcPts val="0"/>
              </a:spcBef>
              <a:buNone/>
              <a:defRPr sz="700" b="0" i="0">
                <a:solidFill>
                  <a:schemeClr val="dk1"/>
                </a:solidFill>
                <a:latin typeface="Arial"/>
                <a:ea typeface="Arial"/>
                <a:cs typeface="Arial"/>
                <a:sym typeface="Arial"/>
              </a:defRPr>
            </a:lvl5pPr>
            <a:lvl6pPr marL="0" lvl="5" indent="0" algn="l">
              <a:spcBef>
                <a:spcPts val="0"/>
              </a:spcBef>
              <a:buNone/>
              <a:defRPr sz="700" b="0" i="0">
                <a:solidFill>
                  <a:schemeClr val="dk1"/>
                </a:solidFill>
                <a:latin typeface="Arial"/>
                <a:ea typeface="Arial"/>
                <a:cs typeface="Arial"/>
                <a:sym typeface="Arial"/>
              </a:defRPr>
            </a:lvl6pPr>
            <a:lvl7pPr marL="0" lvl="6" indent="0" algn="l">
              <a:spcBef>
                <a:spcPts val="0"/>
              </a:spcBef>
              <a:buNone/>
              <a:defRPr sz="700" b="0" i="0">
                <a:solidFill>
                  <a:schemeClr val="dk1"/>
                </a:solidFill>
                <a:latin typeface="Arial"/>
                <a:ea typeface="Arial"/>
                <a:cs typeface="Arial"/>
                <a:sym typeface="Arial"/>
              </a:defRPr>
            </a:lvl7pPr>
            <a:lvl8pPr marL="0" lvl="7" indent="0" algn="l">
              <a:spcBef>
                <a:spcPts val="0"/>
              </a:spcBef>
              <a:buNone/>
              <a:defRPr sz="700" b="0" i="0">
                <a:solidFill>
                  <a:schemeClr val="dk1"/>
                </a:solidFill>
                <a:latin typeface="Arial"/>
                <a:ea typeface="Arial"/>
                <a:cs typeface="Arial"/>
                <a:sym typeface="Arial"/>
              </a:defRPr>
            </a:lvl8pPr>
            <a:lvl9pPr marL="0" lvl="8" indent="0" algn="l">
              <a:spcBef>
                <a:spcPts val="0"/>
              </a:spcBef>
              <a:buNone/>
              <a:defRPr sz="7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63" name="Google Shape;163;p57"/>
          <p:cNvSpPr txBox="1">
            <a:spLocks noGrp="1"/>
          </p:cNvSpPr>
          <p:nvPr>
            <p:ph type="body" idx="1"/>
          </p:nvPr>
        </p:nvSpPr>
        <p:spPr>
          <a:xfrm>
            <a:off x="647701" y="2614506"/>
            <a:ext cx="3619499" cy="3108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b="0">
                <a:solidFill>
                  <a:schemeClr val="dk1"/>
                </a:solidFill>
                <a:latin typeface="Arial"/>
                <a:ea typeface="Arial"/>
                <a:cs typeface="Arial"/>
                <a:sym typeface="Arial"/>
              </a:defRPr>
            </a:lvl1pPr>
            <a:lvl2pPr marL="914400" lvl="1" indent="-317500" algn="l">
              <a:lnSpc>
                <a:spcPct val="100000"/>
              </a:lnSpc>
              <a:spcBef>
                <a:spcPts val="600"/>
              </a:spcBef>
              <a:spcAft>
                <a:spcPts val="0"/>
              </a:spcAft>
              <a:buClr>
                <a:schemeClr val="dk1"/>
              </a:buClr>
              <a:buSzPts val="1400"/>
              <a:buChar char="▪"/>
              <a:defRPr sz="1400">
                <a:solidFill>
                  <a:schemeClr val="dk1"/>
                </a:solidFill>
                <a:latin typeface="Arial"/>
                <a:ea typeface="Arial"/>
                <a:cs typeface="Arial"/>
                <a:sym typeface="Arial"/>
              </a:defRPr>
            </a:lvl2pPr>
            <a:lvl3pPr marL="1371600" lvl="2" indent="-298450" algn="l">
              <a:lnSpc>
                <a:spcPct val="90000"/>
              </a:lnSpc>
              <a:spcBef>
                <a:spcPts val="500"/>
              </a:spcBef>
              <a:spcAft>
                <a:spcPts val="0"/>
              </a:spcAft>
              <a:buClr>
                <a:schemeClr val="dk1"/>
              </a:buClr>
              <a:buSzPts val="1100"/>
              <a:buChar char="•"/>
              <a:defRPr sz="1100"/>
            </a:lvl3pPr>
            <a:lvl4pPr marL="1828800" lvl="3" indent="-295275" algn="l">
              <a:lnSpc>
                <a:spcPct val="90000"/>
              </a:lnSpc>
              <a:spcBef>
                <a:spcPts val="500"/>
              </a:spcBef>
              <a:spcAft>
                <a:spcPts val="0"/>
              </a:spcAft>
              <a:buClr>
                <a:schemeClr val="dk1"/>
              </a:buClr>
              <a:buSzPts val="1050"/>
              <a:buChar char="–"/>
              <a:defRPr sz="1050"/>
            </a:lvl4pPr>
            <a:lvl5pPr marL="2286000" lvl="4" indent="-295275" algn="l">
              <a:lnSpc>
                <a:spcPct val="90000"/>
              </a:lnSpc>
              <a:spcBef>
                <a:spcPts val="500"/>
              </a:spcBef>
              <a:spcAft>
                <a:spcPts val="0"/>
              </a:spcAft>
              <a:buClr>
                <a:schemeClr val="dk1"/>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57"/>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700">
                <a:solidFill>
                  <a:srgbClr val="22222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57"/>
          <p:cNvSpPr>
            <a:spLocks noGrp="1"/>
          </p:cNvSpPr>
          <p:nvPr>
            <p:ph type="pic" idx="2"/>
          </p:nvPr>
        </p:nvSpPr>
        <p:spPr>
          <a:xfrm>
            <a:off x="4838700" y="0"/>
            <a:ext cx="7353300" cy="6857999"/>
          </a:xfrm>
          <a:prstGeom prst="rect">
            <a:avLst/>
          </a:prstGeom>
          <a:noFill/>
          <a:ln>
            <a:noFill/>
          </a:ln>
        </p:spPr>
        <p:txBody>
          <a:bodyPr spcFirstLastPara="1" wrap="square" lIns="182875" tIns="0" rIns="0" bIns="0" anchor="ctr" anchorCtr="0">
            <a:normAutofit/>
          </a:bodyPr>
          <a:lstStyle>
            <a:lvl1pPr marR="0" lvl="0" algn="l" rtl="0">
              <a:lnSpc>
                <a:spcPct val="90000"/>
              </a:lnSpc>
              <a:spcBef>
                <a:spcPts val="1000"/>
              </a:spcBef>
              <a:spcAft>
                <a:spcPts val="0"/>
              </a:spcAft>
              <a:buClr>
                <a:schemeClr val="dk1"/>
              </a:buClr>
              <a:buSzPts val="1600"/>
              <a:buFont typeface="Noto Sans Symbols"/>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66" name="Google Shape;166;p57"/>
          <p:cNvCxnSpPr/>
          <p:nvPr/>
        </p:nvCxnSpPr>
        <p:spPr>
          <a:xfrm>
            <a:off x="457200" y="1341019"/>
            <a:ext cx="0" cy="868680"/>
          </a:xfrm>
          <a:prstGeom prst="straightConnector1">
            <a:avLst/>
          </a:prstGeom>
          <a:noFill/>
          <a:ln w="38100" cap="flat" cmpd="sng">
            <a:solidFill>
              <a:schemeClr val="dk1"/>
            </a:solidFill>
            <a:prstDash val="solid"/>
            <a:miter lim="800000"/>
            <a:headEnd type="none" w="sm" len="sm"/>
            <a:tailEnd type="none" w="sm" len="sm"/>
          </a:ln>
        </p:spPr>
      </p:cxnSp>
      <p:pic>
        <p:nvPicPr>
          <p:cNvPr id="167" name="Google Shape;167;p57"/>
          <p:cNvPicPr preferRelativeResize="0"/>
          <p:nvPr/>
        </p:nvPicPr>
        <p:blipFill rotWithShape="1">
          <a:blip r:embed="rId2">
            <a:alphaModFix/>
          </a:blip>
          <a:srcRect/>
          <a:stretch/>
        </p:blipFill>
        <p:spPr>
          <a:xfrm>
            <a:off x="487681" y="432775"/>
            <a:ext cx="1097280" cy="36332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Copy &amp; 2-up Image">
  <p:cSld name="Copy &amp; 2-up Image">
    <p:spTree>
      <p:nvGrpSpPr>
        <p:cNvPr id="1" name="Shape 168"/>
        <p:cNvGrpSpPr/>
        <p:nvPr/>
      </p:nvGrpSpPr>
      <p:grpSpPr>
        <a:xfrm>
          <a:off x="0" y="0"/>
          <a:ext cx="0" cy="0"/>
          <a:chOff x="0" y="0"/>
          <a:chExt cx="0" cy="0"/>
        </a:xfrm>
      </p:grpSpPr>
      <p:sp>
        <p:nvSpPr>
          <p:cNvPr id="169" name="Google Shape;169;p58"/>
          <p:cNvSpPr txBox="1">
            <a:spLocks noGrp="1"/>
          </p:cNvSpPr>
          <p:nvPr>
            <p:ph type="title"/>
          </p:nvPr>
        </p:nvSpPr>
        <p:spPr>
          <a:xfrm>
            <a:off x="612987" y="1301417"/>
            <a:ext cx="3654213" cy="99719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58"/>
          <p:cNvSpPr txBox="1">
            <a:spLocks noGrp="1"/>
          </p:cNvSpPr>
          <p:nvPr>
            <p:ph type="sldNum" idx="12"/>
          </p:nvPr>
        </p:nvSpPr>
        <p:spPr>
          <a:xfrm>
            <a:off x="612987"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dk1"/>
                </a:solidFill>
                <a:latin typeface="Arial"/>
                <a:ea typeface="Arial"/>
                <a:cs typeface="Arial"/>
                <a:sym typeface="Arial"/>
              </a:defRPr>
            </a:lvl1pPr>
            <a:lvl2pPr marL="0" lvl="1" indent="0" algn="l">
              <a:spcBef>
                <a:spcPts val="0"/>
              </a:spcBef>
              <a:buNone/>
              <a:defRPr sz="700" b="0" i="0">
                <a:solidFill>
                  <a:schemeClr val="dk1"/>
                </a:solidFill>
                <a:latin typeface="Arial"/>
                <a:ea typeface="Arial"/>
                <a:cs typeface="Arial"/>
                <a:sym typeface="Arial"/>
              </a:defRPr>
            </a:lvl2pPr>
            <a:lvl3pPr marL="0" lvl="2" indent="0" algn="l">
              <a:spcBef>
                <a:spcPts val="0"/>
              </a:spcBef>
              <a:buNone/>
              <a:defRPr sz="700" b="0" i="0">
                <a:solidFill>
                  <a:schemeClr val="dk1"/>
                </a:solidFill>
                <a:latin typeface="Arial"/>
                <a:ea typeface="Arial"/>
                <a:cs typeface="Arial"/>
                <a:sym typeface="Arial"/>
              </a:defRPr>
            </a:lvl3pPr>
            <a:lvl4pPr marL="0" lvl="3" indent="0" algn="l">
              <a:spcBef>
                <a:spcPts val="0"/>
              </a:spcBef>
              <a:buNone/>
              <a:defRPr sz="700" b="0" i="0">
                <a:solidFill>
                  <a:schemeClr val="dk1"/>
                </a:solidFill>
                <a:latin typeface="Arial"/>
                <a:ea typeface="Arial"/>
                <a:cs typeface="Arial"/>
                <a:sym typeface="Arial"/>
              </a:defRPr>
            </a:lvl4pPr>
            <a:lvl5pPr marL="0" lvl="4" indent="0" algn="l">
              <a:spcBef>
                <a:spcPts val="0"/>
              </a:spcBef>
              <a:buNone/>
              <a:defRPr sz="700" b="0" i="0">
                <a:solidFill>
                  <a:schemeClr val="dk1"/>
                </a:solidFill>
                <a:latin typeface="Arial"/>
                <a:ea typeface="Arial"/>
                <a:cs typeface="Arial"/>
                <a:sym typeface="Arial"/>
              </a:defRPr>
            </a:lvl5pPr>
            <a:lvl6pPr marL="0" lvl="5" indent="0" algn="l">
              <a:spcBef>
                <a:spcPts val="0"/>
              </a:spcBef>
              <a:buNone/>
              <a:defRPr sz="700" b="0" i="0">
                <a:solidFill>
                  <a:schemeClr val="dk1"/>
                </a:solidFill>
                <a:latin typeface="Arial"/>
                <a:ea typeface="Arial"/>
                <a:cs typeface="Arial"/>
                <a:sym typeface="Arial"/>
              </a:defRPr>
            </a:lvl6pPr>
            <a:lvl7pPr marL="0" lvl="6" indent="0" algn="l">
              <a:spcBef>
                <a:spcPts val="0"/>
              </a:spcBef>
              <a:buNone/>
              <a:defRPr sz="700" b="0" i="0">
                <a:solidFill>
                  <a:schemeClr val="dk1"/>
                </a:solidFill>
                <a:latin typeface="Arial"/>
                <a:ea typeface="Arial"/>
                <a:cs typeface="Arial"/>
                <a:sym typeface="Arial"/>
              </a:defRPr>
            </a:lvl7pPr>
            <a:lvl8pPr marL="0" lvl="7" indent="0" algn="l">
              <a:spcBef>
                <a:spcPts val="0"/>
              </a:spcBef>
              <a:buNone/>
              <a:defRPr sz="700" b="0" i="0">
                <a:solidFill>
                  <a:schemeClr val="dk1"/>
                </a:solidFill>
                <a:latin typeface="Arial"/>
                <a:ea typeface="Arial"/>
                <a:cs typeface="Arial"/>
                <a:sym typeface="Arial"/>
              </a:defRPr>
            </a:lvl8pPr>
            <a:lvl9pPr marL="0" lvl="8" indent="0" algn="l">
              <a:spcBef>
                <a:spcPts val="0"/>
              </a:spcBef>
              <a:buNone/>
              <a:defRPr sz="7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71" name="Google Shape;171;p58"/>
          <p:cNvSpPr txBox="1">
            <a:spLocks noGrp="1"/>
          </p:cNvSpPr>
          <p:nvPr>
            <p:ph type="body" idx="1"/>
          </p:nvPr>
        </p:nvSpPr>
        <p:spPr>
          <a:xfrm>
            <a:off x="647701" y="2614506"/>
            <a:ext cx="3619499" cy="3108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b="0">
                <a:solidFill>
                  <a:schemeClr val="dk1"/>
                </a:solidFill>
                <a:latin typeface="Arial"/>
                <a:ea typeface="Arial"/>
                <a:cs typeface="Arial"/>
                <a:sym typeface="Arial"/>
              </a:defRPr>
            </a:lvl1pPr>
            <a:lvl2pPr marL="914400" lvl="1" indent="-317500" algn="l">
              <a:lnSpc>
                <a:spcPct val="100000"/>
              </a:lnSpc>
              <a:spcBef>
                <a:spcPts val="600"/>
              </a:spcBef>
              <a:spcAft>
                <a:spcPts val="0"/>
              </a:spcAft>
              <a:buClr>
                <a:schemeClr val="dk1"/>
              </a:buClr>
              <a:buSzPts val="1400"/>
              <a:buChar char="▪"/>
              <a:defRPr sz="1400">
                <a:solidFill>
                  <a:schemeClr val="dk1"/>
                </a:solidFill>
                <a:latin typeface="Arial"/>
                <a:ea typeface="Arial"/>
                <a:cs typeface="Arial"/>
                <a:sym typeface="Arial"/>
              </a:defRPr>
            </a:lvl2pPr>
            <a:lvl3pPr marL="1371600" lvl="2" indent="-298450" algn="l">
              <a:lnSpc>
                <a:spcPct val="90000"/>
              </a:lnSpc>
              <a:spcBef>
                <a:spcPts val="500"/>
              </a:spcBef>
              <a:spcAft>
                <a:spcPts val="0"/>
              </a:spcAft>
              <a:buClr>
                <a:schemeClr val="dk1"/>
              </a:buClr>
              <a:buSzPts val="1100"/>
              <a:buChar char="•"/>
              <a:defRPr sz="1100"/>
            </a:lvl3pPr>
            <a:lvl4pPr marL="1828800" lvl="3" indent="-295275" algn="l">
              <a:lnSpc>
                <a:spcPct val="90000"/>
              </a:lnSpc>
              <a:spcBef>
                <a:spcPts val="500"/>
              </a:spcBef>
              <a:spcAft>
                <a:spcPts val="0"/>
              </a:spcAft>
              <a:buClr>
                <a:schemeClr val="dk1"/>
              </a:buClr>
              <a:buSzPts val="1050"/>
              <a:buChar char="–"/>
              <a:defRPr sz="1050"/>
            </a:lvl4pPr>
            <a:lvl5pPr marL="2286000" lvl="4" indent="-295275" algn="l">
              <a:lnSpc>
                <a:spcPct val="90000"/>
              </a:lnSpc>
              <a:spcBef>
                <a:spcPts val="500"/>
              </a:spcBef>
              <a:spcAft>
                <a:spcPts val="0"/>
              </a:spcAft>
              <a:buClr>
                <a:schemeClr val="dk1"/>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58"/>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700">
                <a:solidFill>
                  <a:srgbClr val="22222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58"/>
          <p:cNvSpPr>
            <a:spLocks noGrp="1"/>
          </p:cNvSpPr>
          <p:nvPr>
            <p:ph type="pic" idx="2"/>
          </p:nvPr>
        </p:nvSpPr>
        <p:spPr>
          <a:xfrm>
            <a:off x="4838700" y="3453682"/>
            <a:ext cx="7353300" cy="3401568"/>
          </a:xfrm>
          <a:prstGeom prst="rect">
            <a:avLst/>
          </a:prstGeom>
          <a:noFill/>
          <a:ln>
            <a:noFill/>
          </a:ln>
        </p:spPr>
        <p:txBody>
          <a:bodyPr spcFirstLastPara="1" wrap="square" lIns="182875" tIns="0" rIns="0" bIns="0" anchor="ctr" anchorCtr="0">
            <a:normAutofit/>
          </a:bodyPr>
          <a:lstStyle>
            <a:lvl1pPr marR="0" lvl="0" algn="l" rtl="0">
              <a:lnSpc>
                <a:spcPct val="90000"/>
              </a:lnSpc>
              <a:spcBef>
                <a:spcPts val="1000"/>
              </a:spcBef>
              <a:spcAft>
                <a:spcPts val="0"/>
              </a:spcAft>
              <a:buClr>
                <a:schemeClr val="dk1"/>
              </a:buClr>
              <a:buSzPts val="1800"/>
              <a:buFont typeface="Noto Sans Symbols"/>
              <a:buNone/>
              <a:defRPr sz="1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4" name="Google Shape;174;p58"/>
          <p:cNvSpPr>
            <a:spLocks noGrp="1"/>
          </p:cNvSpPr>
          <p:nvPr>
            <p:ph type="pic" idx="3"/>
          </p:nvPr>
        </p:nvSpPr>
        <p:spPr>
          <a:xfrm>
            <a:off x="4838700" y="0"/>
            <a:ext cx="7353300" cy="3401568"/>
          </a:xfrm>
          <a:prstGeom prst="rect">
            <a:avLst/>
          </a:prstGeom>
          <a:noFill/>
          <a:ln>
            <a:noFill/>
          </a:ln>
        </p:spPr>
        <p:txBody>
          <a:bodyPr spcFirstLastPara="1" wrap="square" lIns="182875" tIns="0" rIns="0" bIns="0" anchor="ctr" anchorCtr="0">
            <a:normAutofit/>
          </a:bodyPr>
          <a:lstStyle>
            <a:lvl1pPr marR="0" lvl="0" algn="l" rtl="0">
              <a:lnSpc>
                <a:spcPct val="90000"/>
              </a:lnSpc>
              <a:spcBef>
                <a:spcPts val="1000"/>
              </a:spcBef>
              <a:spcAft>
                <a:spcPts val="0"/>
              </a:spcAft>
              <a:buClr>
                <a:schemeClr val="dk1"/>
              </a:buClr>
              <a:buSzPts val="1800"/>
              <a:buFont typeface="Noto Sans Symbols"/>
              <a:buNone/>
              <a:defRPr sz="1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75" name="Google Shape;175;p58"/>
          <p:cNvCxnSpPr/>
          <p:nvPr/>
        </p:nvCxnSpPr>
        <p:spPr>
          <a:xfrm>
            <a:off x="457200" y="1341019"/>
            <a:ext cx="0" cy="868680"/>
          </a:xfrm>
          <a:prstGeom prst="straightConnector1">
            <a:avLst/>
          </a:prstGeom>
          <a:noFill/>
          <a:ln w="38100" cap="flat" cmpd="sng">
            <a:solidFill>
              <a:schemeClr val="dk1"/>
            </a:solidFill>
            <a:prstDash val="solid"/>
            <a:miter lim="800000"/>
            <a:headEnd type="none" w="sm" len="sm"/>
            <a:tailEnd type="none" w="sm" len="sm"/>
          </a:ln>
        </p:spPr>
      </p:cxnSp>
      <p:pic>
        <p:nvPicPr>
          <p:cNvPr id="176" name="Google Shape;176;p58"/>
          <p:cNvPicPr preferRelativeResize="0"/>
          <p:nvPr/>
        </p:nvPicPr>
        <p:blipFill rotWithShape="1">
          <a:blip r:embed="rId2">
            <a:alphaModFix/>
          </a:blip>
          <a:srcRect/>
          <a:stretch/>
        </p:blipFill>
        <p:spPr>
          <a:xfrm>
            <a:off x="487681" y="432775"/>
            <a:ext cx="1097280" cy="36332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Copy &amp; 4-up Image">
  <p:cSld name="Copy &amp; 4-up Image">
    <p:spTree>
      <p:nvGrpSpPr>
        <p:cNvPr id="1" name="Shape 177"/>
        <p:cNvGrpSpPr/>
        <p:nvPr/>
      </p:nvGrpSpPr>
      <p:grpSpPr>
        <a:xfrm>
          <a:off x="0" y="0"/>
          <a:ext cx="0" cy="0"/>
          <a:chOff x="0" y="0"/>
          <a:chExt cx="0" cy="0"/>
        </a:xfrm>
      </p:grpSpPr>
      <p:sp>
        <p:nvSpPr>
          <p:cNvPr id="178" name="Google Shape;178;p59"/>
          <p:cNvSpPr txBox="1">
            <a:spLocks noGrp="1"/>
          </p:cNvSpPr>
          <p:nvPr>
            <p:ph type="title"/>
          </p:nvPr>
        </p:nvSpPr>
        <p:spPr>
          <a:xfrm>
            <a:off x="612987" y="1301417"/>
            <a:ext cx="3654213" cy="99719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59"/>
          <p:cNvSpPr txBox="1">
            <a:spLocks noGrp="1"/>
          </p:cNvSpPr>
          <p:nvPr>
            <p:ph type="sldNum" idx="12"/>
          </p:nvPr>
        </p:nvSpPr>
        <p:spPr>
          <a:xfrm>
            <a:off x="612987"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dk1"/>
                </a:solidFill>
                <a:latin typeface="Arial"/>
                <a:ea typeface="Arial"/>
                <a:cs typeface="Arial"/>
                <a:sym typeface="Arial"/>
              </a:defRPr>
            </a:lvl1pPr>
            <a:lvl2pPr marL="0" lvl="1" indent="0" algn="l">
              <a:spcBef>
                <a:spcPts val="0"/>
              </a:spcBef>
              <a:buNone/>
              <a:defRPr sz="700" b="0" i="0">
                <a:solidFill>
                  <a:schemeClr val="dk1"/>
                </a:solidFill>
                <a:latin typeface="Arial"/>
                <a:ea typeface="Arial"/>
                <a:cs typeface="Arial"/>
                <a:sym typeface="Arial"/>
              </a:defRPr>
            </a:lvl2pPr>
            <a:lvl3pPr marL="0" lvl="2" indent="0" algn="l">
              <a:spcBef>
                <a:spcPts val="0"/>
              </a:spcBef>
              <a:buNone/>
              <a:defRPr sz="700" b="0" i="0">
                <a:solidFill>
                  <a:schemeClr val="dk1"/>
                </a:solidFill>
                <a:latin typeface="Arial"/>
                <a:ea typeface="Arial"/>
                <a:cs typeface="Arial"/>
                <a:sym typeface="Arial"/>
              </a:defRPr>
            </a:lvl3pPr>
            <a:lvl4pPr marL="0" lvl="3" indent="0" algn="l">
              <a:spcBef>
                <a:spcPts val="0"/>
              </a:spcBef>
              <a:buNone/>
              <a:defRPr sz="700" b="0" i="0">
                <a:solidFill>
                  <a:schemeClr val="dk1"/>
                </a:solidFill>
                <a:latin typeface="Arial"/>
                <a:ea typeface="Arial"/>
                <a:cs typeface="Arial"/>
                <a:sym typeface="Arial"/>
              </a:defRPr>
            </a:lvl4pPr>
            <a:lvl5pPr marL="0" lvl="4" indent="0" algn="l">
              <a:spcBef>
                <a:spcPts val="0"/>
              </a:spcBef>
              <a:buNone/>
              <a:defRPr sz="700" b="0" i="0">
                <a:solidFill>
                  <a:schemeClr val="dk1"/>
                </a:solidFill>
                <a:latin typeface="Arial"/>
                <a:ea typeface="Arial"/>
                <a:cs typeface="Arial"/>
                <a:sym typeface="Arial"/>
              </a:defRPr>
            </a:lvl5pPr>
            <a:lvl6pPr marL="0" lvl="5" indent="0" algn="l">
              <a:spcBef>
                <a:spcPts val="0"/>
              </a:spcBef>
              <a:buNone/>
              <a:defRPr sz="700" b="0" i="0">
                <a:solidFill>
                  <a:schemeClr val="dk1"/>
                </a:solidFill>
                <a:latin typeface="Arial"/>
                <a:ea typeface="Arial"/>
                <a:cs typeface="Arial"/>
                <a:sym typeface="Arial"/>
              </a:defRPr>
            </a:lvl6pPr>
            <a:lvl7pPr marL="0" lvl="6" indent="0" algn="l">
              <a:spcBef>
                <a:spcPts val="0"/>
              </a:spcBef>
              <a:buNone/>
              <a:defRPr sz="700" b="0" i="0">
                <a:solidFill>
                  <a:schemeClr val="dk1"/>
                </a:solidFill>
                <a:latin typeface="Arial"/>
                <a:ea typeface="Arial"/>
                <a:cs typeface="Arial"/>
                <a:sym typeface="Arial"/>
              </a:defRPr>
            </a:lvl7pPr>
            <a:lvl8pPr marL="0" lvl="7" indent="0" algn="l">
              <a:spcBef>
                <a:spcPts val="0"/>
              </a:spcBef>
              <a:buNone/>
              <a:defRPr sz="700" b="0" i="0">
                <a:solidFill>
                  <a:schemeClr val="dk1"/>
                </a:solidFill>
                <a:latin typeface="Arial"/>
                <a:ea typeface="Arial"/>
                <a:cs typeface="Arial"/>
                <a:sym typeface="Arial"/>
              </a:defRPr>
            </a:lvl8pPr>
            <a:lvl9pPr marL="0" lvl="8" indent="0" algn="l">
              <a:spcBef>
                <a:spcPts val="0"/>
              </a:spcBef>
              <a:buNone/>
              <a:defRPr sz="7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80" name="Google Shape;180;p59"/>
          <p:cNvSpPr txBox="1">
            <a:spLocks noGrp="1"/>
          </p:cNvSpPr>
          <p:nvPr>
            <p:ph type="body" idx="1"/>
          </p:nvPr>
        </p:nvSpPr>
        <p:spPr>
          <a:xfrm>
            <a:off x="647701" y="2614506"/>
            <a:ext cx="3619499" cy="3108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b="0">
                <a:solidFill>
                  <a:schemeClr val="dk1"/>
                </a:solidFill>
                <a:latin typeface="Arial"/>
                <a:ea typeface="Arial"/>
                <a:cs typeface="Arial"/>
                <a:sym typeface="Arial"/>
              </a:defRPr>
            </a:lvl1pPr>
            <a:lvl2pPr marL="914400" lvl="1" indent="-317500" algn="l">
              <a:lnSpc>
                <a:spcPct val="100000"/>
              </a:lnSpc>
              <a:spcBef>
                <a:spcPts val="600"/>
              </a:spcBef>
              <a:spcAft>
                <a:spcPts val="0"/>
              </a:spcAft>
              <a:buClr>
                <a:schemeClr val="dk1"/>
              </a:buClr>
              <a:buSzPts val="1400"/>
              <a:buChar char="▪"/>
              <a:defRPr sz="1400">
                <a:solidFill>
                  <a:schemeClr val="dk1"/>
                </a:solidFill>
                <a:latin typeface="Arial"/>
                <a:ea typeface="Arial"/>
                <a:cs typeface="Arial"/>
                <a:sym typeface="Arial"/>
              </a:defRPr>
            </a:lvl2pPr>
            <a:lvl3pPr marL="1371600" lvl="2" indent="-298450" algn="l">
              <a:lnSpc>
                <a:spcPct val="90000"/>
              </a:lnSpc>
              <a:spcBef>
                <a:spcPts val="500"/>
              </a:spcBef>
              <a:spcAft>
                <a:spcPts val="0"/>
              </a:spcAft>
              <a:buClr>
                <a:schemeClr val="dk1"/>
              </a:buClr>
              <a:buSzPts val="1100"/>
              <a:buChar char="•"/>
              <a:defRPr sz="1100"/>
            </a:lvl3pPr>
            <a:lvl4pPr marL="1828800" lvl="3" indent="-295275" algn="l">
              <a:lnSpc>
                <a:spcPct val="90000"/>
              </a:lnSpc>
              <a:spcBef>
                <a:spcPts val="500"/>
              </a:spcBef>
              <a:spcAft>
                <a:spcPts val="0"/>
              </a:spcAft>
              <a:buClr>
                <a:schemeClr val="dk1"/>
              </a:buClr>
              <a:buSzPts val="1050"/>
              <a:buChar char="–"/>
              <a:defRPr sz="1050"/>
            </a:lvl4pPr>
            <a:lvl5pPr marL="2286000" lvl="4" indent="-295275" algn="l">
              <a:lnSpc>
                <a:spcPct val="90000"/>
              </a:lnSpc>
              <a:spcBef>
                <a:spcPts val="500"/>
              </a:spcBef>
              <a:spcAft>
                <a:spcPts val="0"/>
              </a:spcAft>
              <a:buClr>
                <a:schemeClr val="dk1"/>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59"/>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700">
                <a:solidFill>
                  <a:srgbClr val="22222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59"/>
          <p:cNvSpPr>
            <a:spLocks noGrp="1"/>
          </p:cNvSpPr>
          <p:nvPr>
            <p:ph type="pic" idx="2"/>
          </p:nvPr>
        </p:nvSpPr>
        <p:spPr>
          <a:xfrm>
            <a:off x="9131369" y="3452128"/>
            <a:ext cx="3060631" cy="3405872"/>
          </a:xfrm>
          <a:prstGeom prst="rect">
            <a:avLst/>
          </a:prstGeom>
          <a:noFill/>
          <a:ln>
            <a:noFill/>
          </a:ln>
        </p:spPr>
        <p:txBody>
          <a:bodyPr spcFirstLastPara="1" wrap="square" lIns="182875" tIns="0" rIns="0" bIns="0" anchor="ctr" anchorCtr="0">
            <a:normAutofit/>
          </a:bodyPr>
          <a:lstStyle>
            <a:lvl1pPr marR="0" lvl="0" algn="l" rtl="0">
              <a:lnSpc>
                <a:spcPct val="90000"/>
              </a:lnSpc>
              <a:spcBef>
                <a:spcPts val="1000"/>
              </a:spcBef>
              <a:spcAft>
                <a:spcPts val="0"/>
              </a:spcAft>
              <a:buClr>
                <a:schemeClr val="dk1"/>
              </a:buClr>
              <a:buSzPts val="1800"/>
              <a:buFont typeface="Noto Sans Symbols"/>
              <a:buNone/>
              <a:defRPr sz="1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3" name="Google Shape;183;p59"/>
          <p:cNvSpPr>
            <a:spLocks noGrp="1"/>
          </p:cNvSpPr>
          <p:nvPr>
            <p:ph type="pic" idx="3"/>
          </p:nvPr>
        </p:nvSpPr>
        <p:spPr>
          <a:xfrm>
            <a:off x="8538696" y="0"/>
            <a:ext cx="3653304" cy="3397264"/>
          </a:xfrm>
          <a:prstGeom prst="rect">
            <a:avLst/>
          </a:prstGeom>
          <a:noFill/>
          <a:ln>
            <a:noFill/>
          </a:ln>
        </p:spPr>
        <p:txBody>
          <a:bodyPr spcFirstLastPara="1" wrap="square" lIns="182875" tIns="0" rIns="0" bIns="0" anchor="ctr" anchorCtr="0">
            <a:normAutofit/>
          </a:bodyPr>
          <a:lstStyle>
            <a:lvl1pPr marR="0" lvl="0" algn="l" rtl="0">
              <a:lnSpc>
                <a:spcPct val="90000"/>
              </a:lnSpc>
              <a:spcBef>
                <a:spcPts val="1000"/>
              </a:spcBef>
              <a:spcAft>
                <a:spcPts val="0"/>
              </a:spcAft>
              <a:buClr>
                <a:schemeClr val="dk1"/>
              </a:buClr>
              <a:buSzPts val="1800"/>
              <a:buFont typeface="Noto Sans Symbols"/>
              <a:buNone/>
              <a:defRPr sz="1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4" name="Google Shape;184;p59"/>
          <p:cNvSpPr>
            <a:spLocks noGrp="1"/>
          </p:cNvSpPr>
          <p:nvPr>
            <p:ph type="pic" idx="4"/>
          </p:nvPr>
        </p:nvSpPr>
        <p:spPr>
          <a:xfrm>
            <a:off x="4845424" y="3452128"/>
            <a:ext cx="4246169" cy="3405872"/>
          </a:xfrm>
          <a:prstGeom prst="rect">
            <a:avLst/>
          </a:prstGeom>
          <a:noFill/>
          <a:ln>
            <a:noFill/>
          </a:ln>
        </p:spPr>
        <p:txBody>
          <a:bodyPr spcFirstLastPara="1" wrap="square" lIns="182875" tIns="0" rIns="0" bIns="0" anchor="ctr" anchorCtr="0">
            <a:normAutofit/>
          </a:bodyPr>
          <a:lstStyle>
            <a:lvl1pPr marR="0" lvl="0" algn="l" rtl="0">
              <a:lnSpc>
                <a:spcPct val="90000"/>
              </a:lnSpc>
              <a:spcBef>
                <a:spcPts val="1000"/>
              </a:spcBef>
              <a:spcAft>
                <a:spcPts val="0"/>
              </a:spcAft>
              <a:buClr>
                <a:schemeClr val="dk1"/>
              </a:buClr>
              <a:buSzPts val="1800"/>
              <a:buFont typeface="Noto Sans Symbols"/>
              <a:buNone/>
              <a:defRPr sz="1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5" name="Google Shape;185;p59"/>
          <p:cNvSpPr>
            <a:spLocks noGrp="1"/>
          </p:cNvSpPr>
          <p:nvPr>
            <p:ph type="pic" idx="5"/>
          </p:nvPr>
        </p:nvSpPr>
        <p:spPr>
          <a:xfrm>
            <a:off x="4845424" y="0"/>
            <a:ext cx="3648300" cy="3397264"/>
          </a:xfrm>
          <a:prstGeom prst="rect">
            <a:avLst/>
          </a:prstGeom>
          <a:noFill/>
          <a:ln>
            <a:noFill/>
          </a:ln>
        </p:spPr>
        <p:txBody>
          <a:bodyPr spcFirstLastPara="1" wrap="square" lIns="182875" tIns="0" rIns="0" bIns="0" anchor="ctr" anchorCtr="0">
            <a:normAutofit/>
          </a:bodyPr>
          <a:lstStyle>
            <a:lvl1pPr marR="0" lvl="0" algn="l" rtl="0">
              <a:lnSpc>
                <a:spcPct val="90000"/>
              </a:lnSpc>
              <a:spcBef>
                <a:spcPts val="1000"/>
              </a:spcBef>
              <a:spcAft>
                <a:spcPts val="0"/>
              </a:spcAft>
              <a:buClr>
                <a:schemeClr val="dk1"/>
              </a:buClr>
              <a:buSzPts val="1800"/>
              <a:buFont typeface="Noto Sans Symbols"/>
              <a:buNone/>
              <a:defRPr sz="1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86" name="Google Shape;186;p59"/>
          <p:cNvPicPr preferRelativeResize="0"/>
          <p:nvPr/>
        </p:nvPicPr>
        <p:blipFill rotWithShape="1">
          <a:blip r:embed="rId2">
            <a:alphaModFix/>
          </a:blip>
          <a:srcRect/>
          <a:stretch/>
        </p:blipFill>
        <p:spPr>
          <a:xfrm>
            <a:off x="487681" y="432775"/>
            <a:ext cx="1097280" cy="363810"/>
          </a:xfrm>
          <a:prstGeom prst="rect">
            <a:avLst/>
          </a:prstGeom>
          <a:noFill/>
          <a:ln>
            <a:noFill/>
          </a:ln>
        </p:spPr>
      </p:pic>
      <p:cxnSp>
        <p:nvCxnSpPr>
          <p:cNvPr id="187" name="Google Shape;187;p59"/>
          <p:cNvCxnSpPr/>
          <p:nvPr/>
        </p:nvCxnSpPr>
        <p:spPr>
          <a:xfrm>
            <a:off x="457200" y="1341019"/>
            <a:ext cx="0" cy="868680"/>
          </a:xfrm>
          <a:prstGeom prst="straightConnector1">
            <a:avLst/>
          </a:prstGeom>
          <a:noFill/>
          <a:ln w="38100" cap="flat" cmpd="sng">
            <a:solidFill>
              <a:schemeClr val="dk1"/>
            </a:solidFill>
            <a:prstDash val="solid"/>
            <a:miter lim="800000"/>
            <a:headEnd type="none" w="sm" len="sm"/>
            <a:tailEnd type="none" w="sm" len="sm"/>
          </a:ln>
        </p:spPr>
      </p:cxnSp>
      <p:pic>
        <p:nvPicPr>
          <p:cNvPr id="188" name="Google Shape;188;p59"/>
          <p:cNvPicPr preferRelativeResize="0"/>
          <p:nvPr/>
        </p:nvPicPr>
        <p:blipFill rotWithShape="1">
          <a:blip r:embed="rId3">
            <a:alphaModFix/>
          </a:blip>
          <a:srcRect/>
          <a:stretch/>
        </p:blipFill>
        <p:spPr>
          <a:xfrm>
            <a:off x="487681" y="432775"/>
            <a:ext cx="1097280" cy="363322"/>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Quote-Key Message_Magenta">
  <p:cSld name="Quote-Key Message_Magenta">
    <p:bg>
      <p:bgPr>
        <a:solidFill>
          <a:schemeClr val="accent4"/>
        </a:solidFill>
        <a:effectLst/>
      </p:bgPr>
    </p:bg>
    <p:spTree>
      <p:nvGrpSpPr>
        <p:cNvPr id="1" name="Shape 189"/>
        <p:cNvGrpSpPr/>
        <p:nvPr/>
      </p:nvGrpSpPr>
      <p:grpSpPr>
        <a:xfrm>
          <a:off x="0" y="0"/>
          <a:ext cx="0" cy="0"/>
          <a:chOff x="0" y="0"/>
          <a:chExt cx="0" cy="0"/>
        </a:xfrm>
      </p:grpSpPr>
      <p:sp>
        <p:nvSpPr>
          <p:cNvPr id="190" name="Google Shape;190;p60"/>
          <p:cNvSpPr txBox="1">
            <a:spLocks noGrp="1"/>
          </p:cNvSpPr>
          <p:nvPr>
            <p:ph type="title"/>
          </p:nvPr>
        </p:nvSpPr>
        <p:spPr>
          <a:xfrm>
            <a:off x="649224" y="1609344"/>
            <a:ext cx="6309360" cy="3776472"/>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3200"/>
              <a:buFont typeface="Arial"/>
              <a:buNone/>
              <a:defRPr sz="3200" b="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1" name="Google Shape;191;p60"/>
          <p:cNvSpPr txBox="1">
            <a:spLocks noGrp="1"/>
          </p:cNvSpPr>
          <p:nvPr>
            <p:ph type="ftr" idx="11"/>
          </p:nvPr>
        </p:nvSpPr>
        <p:spPr>
          <a:xfrm>
            <a:off x="886968"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60"/>
          <p:cNvSpPr txBox="1">
            <a:spLocks noGrp="1"/>
          </p:cNvSpPr>
          <p:nvPr>
            <p:ph type="sldNum" idx="12"/>
          </p:nvPr>
        </p:nvSpPr>
        <p:spPr>
          <a:xfrm>
            <a:off x="612648"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lt1"/>
                </a:solidFill>
                <a:latin typeface="Arial"/>
                <a:ea typeface="Arial"/>
                <a:cs typeface="Arial"/>
                <a:sym typeface="Arial"/>
              </a:defRPr>
            </a:lvl1pPr>
            <a:lvl2pPr marL="0" lvl="1" indent="0" algn="l">
              <a:spcBef>
                <a:spcPts val="0"/>
              </a:spcBef>
              <a:buNone/>
              <a:defRPr sz="700" b="0" i="0">
                <a:solidFill>
                  <a:schemeClr val="lt1"/>
                </a:solidFill>
                <a:latin typeface="Arial"/>
                <a:ea typeface="Arial"/>
                <a:cs typeface="Arial"/>
                <a:sym typeface="Arial"/>
              </a:defRPr>
            </a:lvl2pPr>
            <a:lvl3pPr marL="0" lvl="2" indent="0" algn="l">
              <a:spcBef>
                <a:spcPts val="0"/>
              </a:spcBef>
              <a:buNone/>
              <a:defRPr sz="700" b="0" i="0">
                <a:solidFill>
                  <a:schemeClr val="lt1"/>
                </a:solidFill>
                <a:latin typeface="Arial"/>
                <a:ea typeface="Arial"/>
                <a:cs typeface="Arial"/>
                <a:sym typeface="Arial"/>
              </a:defRPr>
            </a:lvl3pPr>
            <a:lvl4pPr marL="0" lvl="3" indent="0" algn="l">
              <a:spcBef>
                <a:spcPts val="0"/>
              </a:spcBef>
              <a:buNone/>
              <a:defRPr sz="700" b="0" i="0">
                <a:solidFill>
                  <a:schemeClr val="lt1"/>
                </a:solidFill>
                <a:latin typeface="Arial"/>
                <a:ea typeface="Arial"/>
                <a:cs typeface="Arial"/>
                <a:sym typeface="Arial"/>
              </a:defRPr>
            </a:lvl4pPr>
            <a:lvl5pPr marL="0" lvl="4" indent="0" algn="l">
              <a:spcBef>
                <a:spcPts val="0"/>
              </a:spcBef>
              <a:buNone/>
              <a:defRPr sz="700" b="0" i="0">
                <a:solidFill>
                  <a:schemeClr val="lt1"/>
                </a:solidFill>
                <a:latin typeface="Arial"/>
                <a:ea typeface="Arial"/>
                <a:cs typeface="Arial"/>
                <a:sym typeface="Arial"/>
              </a:defRPr>
            </a:lvl5pPr>
            <a:lvl6pPr marL="0" lvl="5" indent="0" algn="l">
              <a:spcBef>
                <a:spcPts val="0"/>
              </a:spcBef>
              <a:buNone/>
              <a:defRPr sz="700" b="0" i="0">
                <a:solidFill>
                  <a:schemeClr val="lt1"/>
                </a:solidFill>
                <a:latin typeface="Arial"/>
                <a:ea typeface="Arial"/>
                <a:cs typeface="Arial"/>
                <a:sym typeface="Arial"/>
              </a:defRPr>
            </a:lvl6pPr>
            <a:lvl7pPr marL="0" lvl="6" indent="0" algn="l">
              <a:spcBef>
                <a:spcPts val="0"/>
              </a:spcBef>
              <a:buNone/>
              <a:defRPr sz="700" b="0" i="0">
                <a:solidFill>
                  <a:schemeClr val="lt1"/>
                </a:solidFill>
                <a:latin typeface="Arial"/>
                <a:ea typeface="Arial"/>
                <a:cs typeface="Arial"/>
                <a:sym typeface="Arial"/>
              </a:defRPr>
            </a:lvl7pPr>
            <a:lvl8pPr marL="0" lvl="7" indent="0" algn="l">
              <a:spcBef>
                <a:spcPts val="0"/>
              </a:spcBef>
              <a:buNone/>
              <a:defRPr sz="700" b="0" i="0">
                <a:solidFill>
                  <a:schemeClr val="lt1"/>
                </a:solidFill>
                <a:latin typeface="Arial"/>
                <a:ea typeface="Arial"/>
                <a:cs typeface="Arial"/>
                <a:sym typeface="Arial"/>
              </a:defRPr>
            </a:lvl8pPr>
            <a:lvl9pPr marL="0" lvl="8" indent="0" algn="l">
              <a:spcBef>
                <a:spcPts val="0"/>
              </a:spcBef>
              <a:buNone/>
              <a:defRPr sz="7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93" name="Google Shape;193;p60"/>
          <p:cNvPicPr preferRelativeResize="0"/>
          <p:nvPr/>
        </p:nvPicPr>
        <p:blipFill rotWithShape="1">
          <a:blip r:embed="rId2">
            <a:alphaModFix/>
          </a:blip>
          <a:srcRect/>
          <a:stretch/>
        </p:blipFill>
        <p:spPr>
          <a:xfrm>
            <a:off x="10756055" y="6341435"/>
            <a:ext cx="1097280" cy="36381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Quote-Key Message_Yellow">
  <p:cSld name="Quote-Key Message_Yellow">
    <p:bg>
      <p:bgPr>
        <a:solidFill>
          <a:schemeClr val="dk2"/>
        </a:solidFill>
        <a:effectLst/>
      </p:bgPr>
    </p:bg>
    <p:spTree>
      <p:nvGrpSpPr>
        <p:cNvPr id="1" name="Shape 194"/>
        <p:cNvGrpSpPr/>
        <p:nvPr/>
      </p:nvGrpSpPr>
      <p:grpSpPr>
        <a:xfrm>
          <a:off x="0" y="0"/>
          <a:ext cx="0" cy="0"/>
          <a:chOff x="0" y="0"/>
          <a:chExt cx="0" cy="0"/>
        </a:xfrm>
      </p:grpSpPr>
      <p:sp>
        <p:nvSpPr>
          <p:cNvPr id="195" name="Google Shape;195;p61"/>
          <p:cNvSpPr txBox="1">
            <a:spLocks noGrp="1"/>
          </p:cNvSpPr>
          <p:nvPr>
            <p:ph type="title"/>
          </p:nvPr>
        </p:nvSpPr>
        <p:spPr>
          <a:xfrm>
            <a:off x="649224" y="1609344"/>
            <a:ext cx="6309360" cy="3776472"/>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3200"/>
              <a:buFont typeface="Arial"/>
              <a:buNone/>
              <a:defRPr sz="3200" b="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61"/>
          <p:cNvSpPr txBox="1">
            <a:spLocks noGrp="1"/>
          </p:cNvSpPr>
          <p:nvPr>
            <p:ph type="ftr" idx="11"/>
          </p:nvPr>
        </p:nvSpPr>
        <p:spPr>
          <a:xfrm>
            <a:off x="886968"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61"/>
          <p:cNvSpPr txBox="1">
            <a:spLocks noGrp="1"/>
          </p:cNvSpPr>
          <p:nvPr>
            <p:ph type="sldNum" idx="12"/>
          </p:nvPr>
        </p:nvSpPr>
        <p:spPr>
          <a:xfrm>
            <a:off x="612648"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dk1"/>
                </a:solidFill>
                <a:latin typeface="Arial"/>
                <a:ea typeface="Arial"/>
                <a:cs typeface="Arial"/>
                <a:sym typeface="Arial"/>
              </a:defRPr>
            </a:lvl1pPr>
            <a:lvl2pPr marL="0" lvl="1" indent="0" algn="l">
              <a:spcBef>
                <a:spcPts val="0"/>
              </a:spcBef>
              <a:buNone/>
              <a:defRPr sz="700" b="0" i="0">
                <a:solidFill>
                  <a:schemeClr val="dk1"/>
                </a:solidFill>
                <a:latin typeface="Arial"/>
                <a:ea typeface="Arial"/>
                <a:cs typeface="Arial"/>
                <a:sym typeface="Arial"/>
              </a:defRPr>
            </a:lvl2pPr>
            <a:lvl3pPr marL="0" lvl="2" indent="0" algn="l">
              <a:spcBef>
                <a:spcPts val="0"/>
              </a:spcBef>
              <a:buNone/>
              <a:defRPr sz="700" b="0" i="0">
                <a:solidFill>
                  <a:schemeClr val="dk1"/>
                </a:solidFill>
                <a:latin typeface="Arial"/>
                <a:ea typeface="Arial"/>
                <a:cs typeface="Arial"/>
                <a:sym typeface="Arial"/>
              </a:defRPr>
            </a:lvl3pPr>
            <a:lvl4pPr marL="0" lvl="3" indent="0" algn="l">
              <a:spcBef>
                <a:spcPts val="0"/>
              </a:spcBef>
              <a:buNone/>
              <a:defRPr sz="700" b="0" i="0">
                <a:solidFill>
                  <a:schemeClr val="dk1"/>
                </a:solidFill>
                <a:latin typeface="Arial"/>
                <a:ea typeface="Arial"/>
                <a:cs typeface="Arial"/>
                <a:sym typeface="Arial"/>
              </a:defRPr>
            </a:lvl4pPr>
            <a:lvl5pPr marL="0" lvl="4" indent="0" algn="l">
              <a:spcBef>
                <a:spcPts val="0"/>
              </a:spcBef>
              <a:buNone/>
              <a:defRPr sz="700" b="0" i="0">
                <a:solidFill>
                  <a:schemeClr val="dk1"/>
                </a:solidFill>
                <a:latin typeface="Arial"/>
                <a:ea typeface="Arial"/>
                <a:cs typeface="Arial"/>
                <a:sym typeface="Arial"/>
              </a:defRPr>
            </a:lvl5pPr>
            <a:lvl6pPr marL="0" lvl="5" indent="0" algn="l">
              <a:spcBef>
                <a:spcPts val="0"/>
              </a:spcBef>
              <a:buNone/>
              <a:defRPr sz="700" b="0" i="0">
                <a:solidFill>
                  <a:schemeClr val="dk1"/>
                </a:solidFill>
                <a:latin typeface="Arial"/>
                <a:ea typeface="Arial"/>
                <a:cs typeface="Arial"/>
                <a:sym typeface="Arial"/>
              </a:defRPr>
            </a:lvl6pPr>
            <a:lvl7pPr marL="0" lvl="6" indent="0" algn="l">
              <a:spcBef>
                <a:spcPts val="0"/>
              </a:spcBef>
              <a:buNone/>
              <a:defRPr sz="700" b="0" i="0">
                <a:solidFill>
                  <a:schemeClr val="dk1"/>
                </a:solidFill>
                <a:latin typeface="Arial"/>
                <a:ea typeface="Arial"/>
                <a:cs typeface="Arial"/>
                <a:sym typeface="Arial"/>
              </a:defRPr>
            </a:lvl7pPr>
            <a:lvl8pPr marL="0" lvl="7" indent="0" algn="l">
              <a:spcBef>
                <a:spcPts val="0"/>
              </a:spcBef>
              <a:buNone/>
              <a:defRPr sz="700" b="0" i="0">
                <a:solidFill>
                  <a:schemeClr val="dk1"/>
                </a:solidFill>
                <a:latin typeface="Arial"/>
                <a:ea typeface="Arial"/>
                <a:cs typeface="Arial"/>
                <a:sym typeface="Arial"/>
              </a:defRPr>
            </a:lvl8pPr>
            <a:lvl9pPr marL="0" lvl="8" indent="0" algn="l">
              <a:spcBef>
                <a:spcPts val="0"/>
              </a:spcBef>
              <a:buNone/>
              <a:defRPr sz="7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98" name="Google Shape;198;p61"/>
          <p:cNvPicPr preferRelativeResize="0"/>
          <p:nvPr/>
        </p:nvPicPr>
        <p:blipFill rotWithShape="1">
          <a:blip r:embed="rId2">
            <a:alphaModFix/>
          </a:blip>
          <a:srcRect/>
          <a:stretch/>
        </p:blipFill>
        <p:spPr>
          <a:xfrm>
            <a:off x="10756055" y="6341923"/>
            <a:ext cx="1097280" cy="36332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_GD Purple" type="secHead">
  <p:cSld name="SECTION_HEADER">
    <p:bg>
      <p:bgPr>
        <a:solidFill>
          <a:schemeClr val="accent3"/>
        </a:solidFill>
        <a:effectLst/>
      </p:bgPr>
    </p:bg>
    <p:spTree>
      <p:nvGrpSpPr>
        <p:cNvPr id="1" name="Shape 31"/>
        <p:cNvGrpSpPr/>
        <p:nvPr/>
      </p:nvGrpSpPr>
      <p:grpSpPr>
        <a:xfrm>
          <a:off x="0" y="0"/>
          <a:ext cx="0" cy="0"/>
          <a:chOff x="0" y="0"/>
          <a:chExt cx="0" cy="0"/>
        </a:xfrm>
      </p:grpSpPr>
      <p:sp>
        <p:nvSpPr>
          <p:cNvPr id="32" name="Google Shape;32;p38"/>
          <p:cNvSpPr txBox="1">
            <a:spLocks noGrp="1"/>
          </p:cNvSpPr>
          <p:nvPr>
            <p:ph type="title"/>
          </p:nvPr>
        </p:nvSpPr>
        <p:spPr>
          <a:xfrm>
            <a:off x="612648" y="2414016"/>
            <a:ext cx="10515600" cy="2057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3600"/>
              <a:buFont typeface="Arial"/>
              <a:buNone/>
              <a:defRPr sz="3600" b="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8"/>
          <p:cNvSpPr txBox="1">
            <a:spLocks noGrp="1"/>
          </p:cNvSpPr>
          <p:nvPr>
            <p:ph type="body" idx="1"/>
          </p:nvPr>
        </p:nvSpPr>
        <p:spPr>
          <a:xfrm>
            <a:off x="612648" y="4589464"/>
            <a:ext cx="10460482" cy="74792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38"/>
          <p:cNvSpPr txBox="1">
            <a:spLocks noGrp="1"/>
          </p:cNvSpPr>
          <p:nvPr>
            <p:ph type="ftr" idx="11"/>
          </p:nvPr>
        </p:nvSpPr>
        <p:spPr>
          <a:xfrm>
            <a:off x="886968"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8"/>
          <p:cNvSpPr txBox="1">
            <a:spLocks noGrp="1"/>
          </p:cNvSpPr>
          <p:nvPr>
            <p:ph type="sldNum" idx="12"/>
          </p:nvPr>
        </p:nvSpPr>
        <p:spPr>
          <a:xfrm>
            <a:off x="612648"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u="none" strike="noStrike" cap="none">
                <a:solidFill>
                  <a:schemeClr val="lt1"/>
                </a:solidFill>
                <a:latin typeface="Arial"/>
                <a:ea typeface="Arial"/>
                <a:cs typeface="Arial"/>
                <a:sym typeface="Arial"/>
              </a:defRPr>
            </a:lvl1pPr>
            <a:lvl2pPr marL="0" lvl="1" indent="0" algn="l">
              <a:spcBef>
                <a:spcPts val="0"/>
              </a:spcBef>
              <a:buNone/>
              <a:defRPr sz="700" b="0" i="0" u="none" strike="noStrike" cap="none">
                <a:solidFill>
                  <a:schemeClr val="lt1"/>
                </a:solidFill>
                <a:latin typeface="Arial"/>
                <a:ea typeface="Arial"/>
                <a:cs typeface="Arial"/>
                <a:sym typeface="Arial"/>
              </a:defRPr>
            </a:lvl2pPr>
            <a:lvl3pPr marL="0" lvl="2" indent="0" algn="l">
              <a:spcBef>
                <a:spcPts val="0"/>
              </a:spcBef>
              <a:buNone/>
              <a:defRPr sz="700" b="0" i="0" u="none" strike="noStrike" cap="none">
                <a:solidFill>
                  <a:schemeClr val="lt1"/>
                </a:solidFill>
                <a:latin typeface="Arial"/>
                <a:ea typeface="Arial"/>
                <a:cs typeface="Arial"/>
                <a:sym typeface="Arial"/>
              </a:defRPr>
            </a:lvl3pPr>
            <a:lvl4pPr marL="0" lvl="3" indent="0" algn="l">
              <a:spcBef>
                <a:spcPts val="0"/>
              </a:spcBef>
              <a:buNone/>
              <a:defRPr sz="700" b="0" i="0" u="none" strike="noStrike" cap="none">
                <a:solidFill>
                  <a:schemeClr val="lt1"/>
                </a:solidFill>
                <a:latin typeface="Arial"/>
                <a:ea typeface="Arial"/>
                <a:cs typeface="Arial"/>
                <a:sym typeface="Arial"/>
              </a:defRPr>
            </a:lvl4pPr>
            <a:lvl5pPr marL="0" lvl="4" indent="0" algn="l">
              <a:spcBef>
                <a:spcPts val="0"/>
              </a:spcBef>
              <a:buNone/>
              <a:defRPr sz="700" b="0" i="0" u="none" strike="noStrike" cap="none">
                <a:solidFill>
                  <a:schemeClr val="lt1"/>
                </a:solidFill>
                <a:latin typeface="Arial"/>
                <a:ea typeface="Arial"/>
                <a:cs typeface="Arial"/>
                <a:sym typeface="Arial"/>
              </a:defRPr>
            </a:lvl5pPr>
            <a:lvl6pPr marL="0" lvl="5" indent="0" algn="l">
              <a:spcBef>
                <a:spcPts val="0"/>
              </a:spcBef>
              <a:buNone/>
              <a:defRPr sz="700" b="0" i="0" u="none" strike="noStrike" cap="none">
                <a:solidFill>
                  <a:schemeClr val="lt1"/>
                </a:solidFill>
                <a:latin typeface="Arial"/>
                <a:ea typeface="Arial"/>
                <a:cs typeface="Arial"/>
                <a:sym typeface="Arial"/>
              </a:defRPr>
            </a:lvl6pPr>
            <a:lvl7pPr marL="0" lvl="6" indent="0" algn="l">
              <a:spcBef>
                <a:spcPts val="0"/>
              </a:spcBef>
              <a:buNone/>
              <a:defRPr sz="700" b="0" i="0" u="none" strike="noStrike" cap="none">
                <a:solidFill>
                  <a:schemeClr val="lt1"/>
                </a:solidFill>
                <a:latin typeface="Arial"/>
                <a:ea typeface="Arial"/>
                <a:cs typeface="Arial"/>
                <a:sym typeface="Arial"/>
              </a:defRPr>
            </a:lvl7pPr>
            <a:lvl8pPr marL="0" lvl="7" indent="0" algn="l">
              <a:spcBef>
                <a:spcPts val="0"/>
              </a:spcBef>
              <a:buNone/>
              <a:defRPr sz="700" b="0" i="0" u="none" strike="noStrike" cap="none">
                <a:solidFill>
                  <a:schemeClr val="lt1"/>
                </a:solidFill>
                <a:latin typeface="Arial"/>
                <a:ea typeface="Arial"/>
                <a:cs typeface="Arial"/>
                <a:sym typeface="Arial"/>
              </a:defRPr>
            </a:lvl8pPr>
            <a:lvl9pPr marL="0" lvl="8" indent="0" algn="l">
              <a:spcBef>
                <a:spcPts val="0"/>
              </a:spcBef>
              <a:buNone/>
              <a:defRPr sz="7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36" name="Google Shape;36;p38"/>
          <p:cNvPicPr preferRelativeResize="0"/>
          <p:nvPr/>
        </p:nvPicPr>
        <p:blipFill rotWithShape="1">
          <a:blip r:embed="rId2">
            <a:alphaModFix/>
          </a:blip>
          <a:srcRect/>
          <a:stretch/>
        </p:blipFill>
        <p:spPr>
          <a:xfrm>
            <a:off x="429768" y="1409317"/>
            <a:ext cx="1930532" cy="6400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Quote-Key Message_Purple">
  <p:cSld name="Quote-Key Message_Purple">
    <p:bg>
      <p:bgPr>
        <a:solidFill>
          <a:schemeClr val="accent3"/>
        </a:solidFill>
        <a:effectLst/>
      </p:bgPr>
    </p:bg>
    <p:spTree>
      <p:nvGrpSpPr>
        <p:cNvPr id="1" name="Shape 37"/>
        <p:cNvGrpSpPr/>
        <p:nvPr/>
      </p:nvGrpSpPr>
      <p:grpSpPr>
        <a:xfrm>
          <a:off x="0" y="0"/>
          <a:ext cx="0" cy="0"/>
          <a:chOff x="0" y="0"/>
          <a:chExt cx="0" cy="0"/>
        </a:xfrm>
      </p:grpSpPr>
      <p:sp>
        <p:nvSpPr>
          <p:cNvPr id="38" name="Google Shape;38;p39"/>
          <p:cNvSpPr txBox="1">
            <a:spLocks noGrp="1"/>
          </p:cNvSpPr>
          <p:nvPr>
            <p:ph type="title"/>
          </p:nvPr>
        </p:nvSpPr>
        <p:spPr>
          <a:xfrm>
            <a:off x="649224" y="1609344"/>
            <a:ext cx="6309360" cy="3776472"/>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3200"/>
              <a:buFont typeface="Arial"/>
              <a:buNone/>
              <a:defRPr sz="3200" b="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9"/>
          <p:cNvSpPr txBox="1">
            <a:spLocks noGrp="1"/>
          </p:cNvSpPr>
          <p:nvPr>
            <p:ph type="ftr" idx="11"/>
          </p:nvPr>
        </p:nvSpPr>
        <p:spPr>
          <a:xfrm>
            <a:off x="886968"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9"/>
          <p:cNvSpPr txBox="1">
            <a:spLocks noGrp="1"/>
          </p:cNvSpPr>
          <p:nvPr>
            <p:ph type="sldNum" idx="12"/>
          </p:nvPr>
        </p:nvSpPr>
        <p:spPr>
          <a:xfrm>
            <a:off x="612648"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u="none" strike="noStrike" cap="none">
                <a:solidFill>
                  <a:schemeClr val="lt1"/>
                </a:solidFill>
                <a:latin typeface="Arial"/>
                <a:ea typeface="Arial"/>
                <a:cs typeface="Arial"/>
                <a:sym typeface="Arial"/>
              </a:defRPr>
            </a:lvl1pPr>
            <a:lvl2pPr marL="0" lvl="1" indent="0" algn="l">
              <a:spcBef>
                <a:spcPts val="0"/>
              </a:spcBef>
              <a:buNone/>
              <a:defRPr sz="700" b="0" i="0" u="none" strike="noStrike" cap="none">
                <a:solidFill>
                  <a:schemeClr val="lt1"/>
                </a:solidFill>
                <a:latin typeface="Arial"/>
                <a:ea typeface="Arial"/>
                <a:cs typeface="Arial"/>
                <a:sym typeface="Arial"/>
              </a:defRPr>
            </a:lvl2pPr>
            <a:lvl3pPr marL="0" lvl="2" indent="0" algn="l">
              <a:spcBef>
                <a:spcPts val="0"/>
              </a:spcBef>
              <a:buNone/>
              <a:defRPr sz="700" b="0" i="0" u="none" strike="noStrike" cap="none">
                <a:solidFill>
                  <a:schemeClr val="lt1"/>
                </a:solidFill>
                <a:latin typeface="Arial"/>
                <a:ea typeface="Arial"/>
                <a:cs typeface="Arial"/>
                <a:sym typeface="Arial"/>
              </a:defRPr>
            </a:lvl3pPr>
            <a:lvl4pPr marL="0" lvl="3" indent="0" algn="l">
              <a:spcBef>
                <a:spcPts val="0"/>
              </a:spcBef>
              <a:buNone/>
              <a:defRPr sz="700" b="0" i="0" u="none" strike="noStrike" cap="none">
                <a:solidFill>
                  <a:schemeClr val="lt1"/>
                </a:solidFill>
                <a:latin typeface="Arial"/>
                <a:ea typeface="Arial"/>
                <a:cs typeface="Arial"/>
                <a:sym typeface="Arial"/>
              </a:defRPr>
            </a:lvl4pPr>
            <a:lvl5pPr marL="0" lvl="4" indent="0" algn="l">
              <a:spcBef>
                <a:spcPts val="0"/>
              </a:spcBef>
              <a:buNone/>
              <a:defRPr sz="700" b="0" i="0" u="none" strike="noStrike" cap="none">
                <a:solidFill>
                  <a:schemeClr val="lt1"/>
                </a:solidFill>
                <a:latin typeface="Arial"/>
                <a:ea typeface="Arial"/>
                <a:cs typeface="Arial"/>
                <a:sym typeface="Arial"/>
              </a:defRPr>
            </a:lvl5pPr>
            <a:lvl6pPr marL="0" lvl="5" indent="0" algn="l">
              <a:spcBef>
                <a:spcPts val="0"/>
              </a:spcBef>
              <a:buNone/>
              <a:defRPr sz="700" b="0" i="0" u="none" strike="noStrike" cap="none">
                <a:solidFill>
                  <a:schemeClr val="lt1"/>
                </a:solidFill>
                <a:latin typeface="Arial"/>
                <a:ea typeface="Arial"/>
                <a:cs typeface="Arial"/>
                <a:sym typeface="Arial"/>
              </a:defRPr>
            </a:lvl6pPr>
            <a:lvl7pPr marL="0" lvl="6" indent="0" algn="l">
              <a:spcBef>
                <a:spcPts val="0"/>
              </a:spcBef>
              <a:buNone/>
              <a:defRPr sz="700" b="0" i="0" u="none" strike="noStrike" cap="none">
                <a:solidFill>
                  <a:schemeClr val="lt1"/>
                </a:solidFill>
                <a:latin typeface="Arial"/>
                <a:ea typeface="Arial"/>
                <a:cs typeface="Arial"/>
                <a:sym typeface="Arial"/>
              </a:defRPr>
            </a:lvl7pPr>
            <a:lvl8pPr marL="0" lvl="7" indent="0" algn="l">
              <a:spcBef>
                <a:spcPts val="0"/>
              </a:spcBef>
              <a:buNone/>
              <a:defRPr sz="700" b="0" i="0" u="none" strike="noStrike" cap="none">
                <a:solidFill>
                  <a:schemeClr val="lt1"/>
                </a:solidFill>
                <a:latin typeface="Arial"/>
                <a:ea typeface="Arial"/>
                <a:cs typeface="Arial"/>
                <a:sym typeface="Arial"/>
              </a:defRPr>
            </a:lvl8pPr>
            <a:lvl9pPr marL="0" lvl="8" indent="0" algn="l">
              <a:spcBef>
                <a:spcPts val="0"/>
              </a:spcBef>
              <a:buNone/>
              <a:defRPr sz="7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41" name="Google Shape;41;p39"/>
          <p:cNvPicPr preferRelativeResize="0"/>
          <p:nvPr/>
        </p:nvPicPr>
        <p:blipFill rotWithShape="1">
          <a:blip r:embed="rId2">
            <a:alphaModFix/>
          </a:blip>
          <a:srcRect/>
          <a:stretch/>
        </p:blipFill>
        <p:spPr>
          <a:xfrm>
            <a:off x="10756055" y="6341435"/>
            <a:ext cx="1097280" cy="36381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2"/>
        <p:cNvGrpSpPr/>
        <p:nvPr/>
      </p:nvGrpSpPr>
      <p:grpSpPr>
        <a:xfrm>
          <a:off x="0" y="0"/>
          <a:ext cx="0" cy="0"/>
          <a:chOff x="0" y="0"/>
          <a:chExt cx="0" cy="0"/>
        </a:xfrm>
      </p:grpSpPr>
      <p:sp>
        <p:nvSpPr>
          <p:cNvPr id="43" name="Google Shape;43;p40"/>
          <p:cNvSpPr txBox="1">
            <a:spLocks noGrp="1"/>
          </p:cNvSpPr>
          <p:nvPr>
            <p:ph type="title"/>
          </p:nvPr>
        </p:nvSpPr>
        <p:spPr>
          <a:xfrm>
            <a:off x="612987" y="214204"/>
            <a:ext cx="10972800" cy="82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40"/>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0"/>
          <p:cNvSpPr txBox="1">
            <a:spLocks noGrp="1"/>
          </p:cNvSpPr>
          <p:nvPr>
            <p:ph type="sldNum" idx="12"/>
          </p:nvPr>
        </p:nvSpPr>
        <p:spPr>
          <a:xfrm>
            <a:off x="612987"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u="none" strike="noStrike" cap="none">
                <a:solidFill>
                  <a:schemeClr val="dk1"/>
                </a:solidFill>
                <a:latin typeface="Arial"/>
                <a:ea typeface="Arial"/>
                <a:cs typeface="Arial"/>
                <a:sym typeface="Arial"/>
              </a:defRPr>
            </a:lvl1pPr>
            <a:lvl2pPr marL="0" lvl="1" indent="0" algn="l">
              <a:spcBef>
                <a:spcPts val="0"/>
              </a:spcBef>
              <a:buNone/>
              <a:defRPr sz="700" b="0" i="0" u="none" strike="noStrike" cap="none">
                <a:solidFill>
                  <a:schemeClr val="dk1"/>
                </a:solidFill>
                <a:latin typeface="Arial"/>
                <a:ea typeface="Arial"/>
                <a:cs typeface="Arial"/>
                <a:sym typeface="Arial"/>
              </a:defRPr>
            </a:lvl2pPr>
            <a:lvl3pPr marL="0" lvl="2" indent="0" algn="l">
              <a:spcBef>
                <a:spcPts val="0"/>
              </a:spcBef>
              <a:buNone/>
              <a:defRPr sz="700" b="0" i="0" u="none" strike="noStrike" cap="none">
                <a:solidFill>
                  <a:schemeClr val="dk1"/>
                </a:solidFill>
                <a:latin typeface="Arial"/>
                <a:ea typeface="Arial"/>
                <a:cs typeface="Arial"/>
                <a:sym typeface="Arial"/>
              </a:defRPr>
            </a:lvl3pPr>
            <a:lvl4pPr marL="0" lvl="3" indent="0" algn="l">
              <a:spcBef>
                <a:spcPts val="0"/>
              </a:spcBef>
              <a:buNone/>
              <a:defRPr sz="700" b="0" i="0" u="none" strike="noStrike" cap="none">
                <a:solidFill>
                  <a:schemeClr val="dk1"/>
                </a:solidFill>
                <a:latin typeface="Arial"/>
                <a:ea typeface="Arial"/>
                <a:cs typeface="Arial"/>
                <a:sym typeface="Arial"/>
              </a:defRPr>
            </a:lvl4pPr>
            <a:lvl5pPr marL="0" lvl="4" indent="0" algn="l">
              <a:spcBef>
                <a:spcPts val="0"/>
              </a:spcBef>
              <a:buNone/>
              <a:defRPr sz="700" b="0" i="0" u="none" strike="noStrike" cap="none">
                <a:solidFill>
                  <a:schemeClr val="dk1"/>
                </a:solidFill>
                <a:latin typeface="Arial"/>
                <a:ea typeface="Arial"/>
                <a:cs typeface="Arial"/>
                <a:sym typeface="Arial"/>
              </a:defRPr>
            </a:lvl5pPr>
            <a:lvl6pPr marL="0" lvl="5" indent="0" algn="l">
              <a:spcBef>
                <a:spcPts val="0"/>
              </a:spcBef>
              <a:buNone/>
              <a:defRPr sz="700" b="0" i="0" u="none" strike="noStrike" cap="none">
                <a:solidFill>
                  <a:schemeClr val="dk1"/>
                </a:solidFill>
                <a:latin typeface="Arial"/>
                <a:ea typeface="Arial"/>
                <a:cs typeface="Arial"/>
                <a:sym typeface="Arial"/>
              </a:defRPr>
            </a:lvl6pPr>
            <a:lvl7pPr marL="0" lvl="6" indent="0" algn="l">
              <a:spcBef>
                <a:spcPts val="0"/>
              </a:spcBef>
              <a:buNone/>
              <a:defRPr sz="700" b="0" i="0" u="none" strike="noStrike" cap="none">
                <a:solidFill>
                  <a:schemeClr val="dk1"/>
                </a:solidFill>
                <a:latin typeface="Arial"/>
                <a:ea typeface="Arial"/>
                <a:cs typeface="Arial"/>
                <a:sym typeface="Arial"/>
              </a:defRPr>
            </a:lvl7pPr>
            <a:lvl8pPr marL="0" lvl="7" indent="0" algn="l">
              <a:spcBef>
                <a:spcPts val="0"/>
              </a:spcBef>
              <a:buNone/>
              <a:defRPr sz="700" b="0" i="0" u="none" strike="noStrike" cap="none">
                <a:solidFill>
                  <a:schemeClr val="dk1"/>
                </a:solidFill>
                <a:latin typeface="Arial"/>
                <a:ea typeface="Arial"/>
                <a:cs typeface="Arial"/>
                <a:sym typeface="Arial"/>
              </a:defRPr>
            </a:lvl8pPr>
            <a:lvl9pPr marL="0" lvl="8" indent="0" algn="l">
              <a:spcBef>
                <a:spcPts val="0"/>
              </a:spcBef>
              <a:buNone/>
              <a:defRPr sz="7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Quote-Key Message_Green ">
  <p:cSld name="Quote-Key Message_Green ">
    <p:bg>
      <p:bgPr>
        <a:solidFill>
          <a:schemeClr val="accent1"/>
        </a:solidFill>
        <a:effectLst/>
      </p:bgPr>
    </p:bg>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649224" y="1609344"/>
            <a:ext cx="6309360" cy="3776472"/>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3200"/>
              <a:buFont typeface="Arial"/>
              <a:buNone/>
              <a:defRPr sz="3200" b="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1"/>
          <p:cNvSpPr txBox="1">
            <a:spLocks noGrp="1"/>
          </p:cNvSpPr>
          <p:nvPr>
            <p:ph type="ftr" idx="11"/>
          </p:nvPr>
        </p:nvSpPr>
        <p:spPr>
          <a:xfrm>
            <a:off x="886968"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1"/>
          <p:cNvSpPr txBox="1">
            <a:spLocks noGrp="1"/>
          </p:cNvSpPr>
          <p:nvPr>
            <p:ph type="sldNum" idx="12"/>
          </p:nvPr>
        </p:nvSpPr>
        <p:spPr>
          <a:xfrm>
            <a:off x="612648"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lt1"/>
                </a:solidFill>
                <a:latin typeface="Arial"/>
                <a:ea typeface="Arial"/>
                <a:cs typeface="Arial"/>
                <a:sym typeface="Arial"/>
              </a:defRPr>
            </a:lvl1pPr>
            <a:lvl2pPr marL="0" lvl="1" indent="0" algn="l">
              <a:spcBef>
                <a:spcPts val="0"/>
              </a:spcBef>
              <a:buNone/>
              <a:defRPr sz="700" b="0" i="0">
                <a:solidFill>
                  <a:schemeClr val="lt1"/>
                </a:solidFill>
                <a:latin typeface="Arial"/>
                <a:ea typeface="Arial"/>
                <a:cs typeface="Arial"/>
                <a:sym typeface="Arial"/>
              </a:defRPr>
            </a:lvl2pPr>
            <a:lvl3pPr marL="0" lvl="2" indent="0" algn="l">
              <a:spcBef>
                <a:spcPts val="0"/>
              </a:spcBef>
              <a:buNone/>
              <a:defRPr sz="700" b="0" i="0">
                <a:solidFill>
                  <a:schemeClr val="lt1"/>
                </a:solidFill>
                <a:latin typeface="Arial"/>
                <a:ea typeface="Arial"/>
                <a:cs typeface="Arial"/>
                <a:sym typeface="Arial"/>
              </a:defRPr>
            </a:lvl3pPr>
            <a:lvl4pPr marL="0" lvl="3" indent="0" algn="l">
              <a:spcBef>
                <a:spcPts val="0"/>
              </a:spcBef>
              <a:buNone/>
              <a:defRPr sz="700" b="0" i="0">
                <a:solidFill>
                  <a:schemeClr val="lt1"/>
                </a:solidFill>
                <a:latin typeface="Arial"/>
                <a:ea typeface="Arial"/>
                <a:cs typeface="Arial"/>
                <a:sym typeface="Arial"/>
              </a:defRPr>
            </a:lvl4pPr>
            <a:lvl5pPr marL="0" lvl="4" indent="0" algn="l">
              <a:spcBef>
                <a:spcPts val="0"/>
              </a:spcBef>
              <a:buNone/>
              <a:defRPr sz="700" b="0" i="0">
                <a:solidFill>
                  <a:schemeClr val="lt1"/>
                </a:solidFill>
                <a:latin typeface="Arial"/>
                <a:ea typeface="Arial"/>
                <a:cs typeface="Arial"/>
                <a:sym typeface="Arial"/>
              </a:defRPr>
            </a:lvl5pPr>
            <a:lvl6pPr marL="0" lvl="5" indent="0" algn="l">
              <a:spcBef>
                <a:spcPts val="0"/>
              </a:spcBef>
              <a:buNone/>
              <a:defRPr sz="700" b="0" i="0">
                <a:solidFill>
                  <a:schemeClr val="lt1"/>
                </a:solidFill>
                <a:latin typeface="Arial"/>
                <a:ea typeface="Arial"/>
                <a:cs typeface="Arial"/>
                <a:sym typeface="Arial"/>
              </a:defRPr>
            </a:lvl6pPr>
            <a:lvl7pPr marL="0" lvl="6" indent="0" algn="l">
              <a:spcBef>
                <a:spcPts val="0"/>
              </a:spcBef>
              <a:buNone/>
              <a:defRPr sz="700" b="0" i="0">
                <a:solidFill>
                  <a:schemeClr val="lt1"/>
                </a:solidFill>
                <a:latin typeface="Arial"/>
                <a:ea typeface="Arial"/>
                <a:cs typeface="Arial"/>
                <a:sym typeface="Arial"/>
              </a:defRPr>
            </a:lvl7pPr>
            <a:lvl8pPr marL="0" lvl="7" indent="0" algn="l">
              <a:spcBef>
                <a:spcPts val="0"/>
              </a:spcBef>
              <a:buNone/>
              <a:defRPr sz="700" b="0" i="0">
                <a:solidFill>
                  <a:schemeClr val="lt1"/>
                </a:solidFill>
                <a:latin typeface="Arial"/>
                <a:ea typeface="Arial"/>
                <a:cs typeface="Arial"/>
                <a:sym typeface="Arial"/>
              </a:defRPr>
            </a:lvl8pPr>
            <a:lvl9pPr marL="0" lvl="8" indent="0" algn="l">
              <a:spcBef>
                <a:spcPts val="0"/>
              </a:spcBef>
              <a:buNone/>
              <a:defRPr sz="7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50" name="Google Shape;50;p41"/>
          <p:cNvPicPr preferRelativeResize="0"/>
          <p:nvPr/>
        </p:nvPicPr>
        <p:blipFill rotWithShape="1">
          <a:blip r:embed="rId2">
            <a:alphaModFix/>
          </a:blip>
          <a:srcRect/>
          <a:stretch/>
        </p:blipFill>
        <p:spPr>
          <a:xfrm>
            <a:off x="10756055" y="6341435"/>
            <a:ext cx="1097280" cy="36381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up Bullet">
  <p:cSld name="2-up Bullet">
    <p:spTree>
      <p:nvGrpSpPr>
        <p:cNvPr id="1" name="Shape 51"/>
        <p:cNvGrpSpPr/>
        <p:nvPr/>
      </p:nvGrpSpPr>
      <p:grpSpPr>
        <a:xfrm>
          <a:off x="0" y="0"/>
          <a:ext cx="0" cy="0"/>
          <a:chOff x="0" y="0"/>
          <a:chExt cx="0" cy="0"/>
        </a:xfrm>
      </p:grpSpPr>
      <p:sp>
        <p:nvSpPr>
          <p:cNvPr id="52" name="Google Shape;52;p42"/>
          <p:cNvSpPr txBox="1">
            <a:spLocks noGrp="1"/>
          </p:cNvSpPr>
          <p:nvPr>
            <p:ph type="title"/>
          </p:nvPr>
        </p:nvSpPr>
        <p:spPr>
          <a:xfrm>
            <a:off x="612987" y="214204"/>
            <a:ext cx="10972800" cy="82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42"/>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2"/>
          <p:cNvSpPr txBox="1">
            <a:spLocks noGrp="1"/>
          </p:cNvSpPr>
          <p:nvPr>
            <p:ph type="sldNum" idx="12"/>
          </p:nvPr>
        </p:nvSpPr>
        <p:spPr>
          <a:xfrm>
            <a:off x="612987"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dk1"/>
                </a:solidFill>
                <a:latin typeface="Arial"/>
                <a:ea typeface="Arial"/>
                <a:cs typeface="Arial"/>
                <a:sym typeface="Arial"/>
              </a:defRPr>
            </a:lvl1pPr>
            <a:lvl2pPr marL="0" lvl="1" indent="0" algn="l">
              <a:spcBef>
                <a:spcPts val="0"/>
              </a:spcBef>
              <a:buNone/>
              <a:defRPr sz="700" b="0" i="0">
                <a:solidFill>
                  <a:schemeClr val="dk1"/>
                </a:solidFill>
                <a:latin typeface="Arial"/>
                <a:ea typeface="Arial"/>
                <a:cs typeface="Arial"/>
                <a:sym typeface="Arial"/>
              </a:defRPr>
            </a:lvl2pPr>
            <a:lvl3pPr marL="0" lvl="2" indent="0" algn="l">
              <a:spcBef>
                <a:spcPts val="0"/>
              </a:spcBef>
              <a:buNone/>
              <a:defRPr sz="700" b="0" i="0">
                <a:solidFill>
                  <a:schemeClr val="dk1"/>
                </a:solidFill>
                <a:latin typeface="Arial"/>
                <a:ea typeface="Arial"/>
                <a:cs typeface="Arial"/>
                <a:sym typeface="Arial"/>
              </a:defRPr>
            </a:lvl3pPr>
            <a:lvl4pPr marL="0" lvl="3" indent="0" algn="l">
              <a:spcBef>
                <a:spcPts val="0"/>
              </a:spcBef>
              <a:buNone/>
              <a:defRPr sz="700" b="0" i="0">
                <a:solidFill>
                  <a:schemeClr val="dk1"/>
                </a:solidFill>
                <a:latin typeface="Arial"/>
                <a:ea typeface="Arial"/>
                <a:cs typeface="Arial"/>
                <a:sym typeface="Arial"/>
              </a:defRPr>
            </a:lvl4pPr>
            <a:lvl5pPr marL="0" lvl="4" indent="0" algn="l">
              <a:spcBef>
                <a:spcPts val="0"/>
              </a:spcBef>
              <a:buNone/>
              <a:defRPr sz="700" b="0" i="0">
                <a:solidFill>
                  <a:schemeClr val="dk1"/>
                </a:solidFill>
                <a:latin typeface="Arial"/>
                <a:ea typeface="Arial"/>
                <a:cs typeface="Arial"/>
                <a:sym typeface="Arial"/>
              </a:defRPr>
            </a:lvl5pPr>
            <a:lvl6pPr marL="0" lvl="5" indent="0" algn="l">
              <a:spcBef>
                <a:spcPts val="0"/>
              </a:spcBef>
              <a:buNone/>
              <a:defRPr sz="700" b="0" i="0">
                <a:solidFill>
                  <a:schemeClr val="dk1"/>
                </a:solidFill>
                <a:latin typeface="Arial"/>
                <a:ea typeface="Arial"/>
                <a:cs typeface="Arial"/>
                <a:sym typeface="Arial"/>
              </a:defRPr>
            </a:lvl6pPr>
            <a:lvl7pPr marL="0" lvl="6" indent="0" algn="l">
              <a:spcBef>
                <a:spcPts val="0"/>
              </a:spcBef>
              <a:buNone/>
              <a:defRPr sz="700" b="0" i="0">
                <a:solidFill>
                  <a:schemeClr val="dk1"/>
                </a:solidFill>
                <a:latin typeface="Arial"/>
                <a:ea typeface="Arial"/>
                <a:cs typeface="Arial"/>
                <a:sym typeface="Arial"/>
              </a:defRPr>
            </a:lvl7pPr>
            <a:lvl8pPr marL="0" lvl="7" indent="0" algn="l">
              <a:spcBef>
                <a:spcPts val="0"/>
              </a:spcBef>
              <a:buNone/>
              <a:defRPr sz="700" b="0" i="0">
                <a:solidFill>
                  <a:schemeClr val="dk1"/>
                </a:solidFill>
                <a:latin typeface="Arial"/>
                <a:ea typeface="Arial"/>
                <a:cs typeface="Arial"/>
                <a:sym typeface="Arial"/>
              </a:defRPr>
            </a:lvl8pPr>
            <a:lvl9pPr marL="0" lvl="8" indent="0" algn="l">
              <a:spcBef>
                <a:spcPts val="0"/>
              </a:spcBef>
              <a:buNone/>
              <a:defRPr sz="7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55" name="Google Shape;55;p42"/>
          <p:cNvSpPr txBox="1">
            <a:spLocks noGrp="1"/>
          </p:cNvSpPr>
          <p:nvPr>
            <p:ph type="body" idx="1"/>
          </p:nvPr>
        </p:nvSpPr>
        <p:spPr>
          <a:xfrm>
            <a:off x="624687" y="1520084"/>
            <a:ext cx="5130100" cy="4309216"/>
          </a:xfrm>
          <a:prstGeom prst="rect">
            <a:avLst/>
          </a:prstGeom>
          <a:noFill/>
          <a:ln>
            <a:noFill/>
          </a:ln>
        </p:spPr>
        <p:txBody>
          <a:bodyPr spcFirstLastPara="1" wrap="square" lIns="109725" tIns="0" rIns="0" bIns="0" anchor="t" anchorCtr="0">
            <a:noAutofit/>
          </a:bodyPr>
          <a:lstStyle>
            <a:lvl1pPr marL="457200" lvl="0" indent="-228600" algn="l">
              <a:lnSpc>
                <a:spcPct val="100000"/>
              </a:lnSpc>
              <a:spcBef>
                <a:spcPts val="0"/>
              </a:spcBef>
              <a:spcAft>
                <a:spcPts val="0"/>
              </a:spcAft>
              <a:buClr>
                <a:schemeClr val="dk1"/>
              </a:buClr>
              <a:buSzPts val="1800"/>
              <a:buNone/>
              <a:defRPr sz="1800" b="0">
                <a:latin typeface="Arial"/>
                <a:ea typeface="Arial"/>
                <a:cs typeface="Arial"/>
                <a:sym typeface="Arial"/>
              </a:defRPr>
            </a:lvl1pPr>
            <a:lvl2pPr marL="914400" lvl="1" indent="-330200" algn="l">
              <a:lnSpc>
                <a:spcPct val="100000"/>
              </a:lnSpc>
              <a:spcBef>
                <a:spcPts val="600"/>
              </a:spcBef>
              <a:spcAft>
                <a:spcPts val="0"/>
              </a:spcAft>
              <a:buClr>
                <a:schemeClr val="dk1"/>
              </a:buClr>
              <a:buSzPts val="1600"/>
              <a:buChar char="▪"/>
              <a:defRPr sz="1600">
                <a:latin typeface="Arial"/>
                <a:ea typeface="Arial"/>
                <a:cs typeface="Arial"/>
                <a:sym typeface="Arial"/>
              </a:defRPr>
            </a:lvl2pPr>
            <a:lvl3pPr marL="1371600" lvl="2" indent="-298450" algn="l">
              <a:lnSpc>
                <a:spcPct val="90000"/>
              </a:lnSpc>
              <a:spcBef>
                <a:spcPts val="500"/>
              </a:spcBef>
              <a:spcAft>
                <a:spcPts val="0"/>
              </a:spcAft>
              <a:buClr>
                <a:schemeClr val="dk1"/>
              </a:buClr>
              <a:buSzPts val="1100"/>
              <a:buChar char="•"/>
              <a:defRPr sz="1100"/>
            </a:lvl3pPr>
            <a:lvl4pPr marL="1828800" lvl="3" indent="-295275" algn="l">
              <a:lnSpc>
                <a:spcPct val="90000"/>
              </a:lnSpc>
              <a:spcBef>
                <a:spcPts val="500"/>
              </a:spcBef>
              <a:spcAft>
                <a:spcPts val="0"/>
              </a:spcAft>
              <a:buClr>
                <a:schemeClr val="dk1"/>
              </a:buClr>
              <a:buSzPts val="1050"/>
              <a:buChar char="–"/>
              <a:defRPr sz="1050"/>
            </a:lvl4pPr>
            <a:lvl5pPr marL="2286000" lvl="4" indent="-295275" algn="l">
              <a:lnSpc>
                <a:spcPct val="90000"/>
              </a:lnSpc>
              <a:spcBef>
                <a:spcPts val="500"/>
              </a:spcBef>
              <a:spcAft>
                <a:spcPts val="0"/>
              </a:spcAft>
              <a:buClr>
                <a:schemeClr val="dk1"/>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42"/>
          <p:cNvSpPr txBox="1">
            <a:spLocks noGrp="1"/>
          </p:cNvSpPr>
          <p:nvPr>
            <p:ph type="body" idx="2"/>
          </p:nvPr>
        </p:nvSpPr>
        <p:spPr>
          <a:xfrm>
            <a:off x="6465147" y="1520084"/>
            <a:ext cx="5120640" cy="4309216"/>
          </a:xfrm>
          <a:prstGeom prst="rect">
            <a:avLst/>
          </a:prstGeom>
          <a:noFill/>
          <a:ln>
            <a:noFill/>
          </a:ln>
        </p:spPr>
        <p:txBody>
          <a:bodyPr spcFirstLastPara="1" wrap="square" lIns="109725" tIns="0" rIns="0" bIns="0" anchor="t" anchorCtr="0">
            <a:noAutofit/>
          </a:bodyPr>
          <a:lstStyle>
            <a:lvl1pPr marL="457200" lvl="0" indent="-228600" algn="l">
              <a:lnSpc>
                <a:spcPct val="100000"/>
              </a:lnSpc>
              <a:spcBef>
                <a:spcPts val="0"/>
              </a:spcBef>
              <a:spcAft>
                <a:spcPts val="0"/>
              </a:spcAft>
              <a:buClr>
                <a:schemeClr val="dk1"/>
              </a:buClr>
              <a:buSzPts val="1800"/>
              <a:buNone/>
              <a:defRPr sz="1800" b="0">
                <a:solidFill>
                  <a:schemeClr val="dk1"/>
                </a:solidFill>
                <a:latin typeface="Arial"/>
                <a:ea typeface="Arial"/>
                <a:cs typeface="Arial"/>
                <a:sym typeface="Arial"/>
              </a:defRPr>
            </a:lvl1pPr>
            <a:lvl2pPr marL="914400" lvl="1" indent="-330200" algn="l">
              <a:lnSpc>
                <a:spcPct val="100000"/>
              </a:lnSpc>
              <a:spcBef>
                <a:spcPts val="0"/>
              </a:spcBef>
              <a:spcAft>
                <a:spcPts val="0"/>
              </a:spcAft>
              <a:buClr>
                <a:schemeClr val="dk1"/>
              </a:buClr>
              <a:buSzPts val="1600"/>
              <a:buChar char="▪"/>
              <a:defRPr sz="1600">
                <a:solidFill>
                  <a:schemeClr val="dk1"/>
                </a:solidFill>
                <a:latin typeface="Arial"/>
                <a:ea typeface="Arial"/>
                <a:cs typeface="Arial"/>
                <a:sym typeface="Arial"/>
              </a:defRPr>
            </a:lvl2pPr>
            <a:lvl3pPr marL="1371600" lvl="2" indent="-298450" algn="l">
              <a:lnSpc>
                <a:spcPct val="90000"/>
              </a:lnSpc>
              <a:spcBef>
                <a:spcPts val="500"/>
              </a:spcBef>
              <a:spcAft>
                <a:spcPts val="0"/>
              </a:spcAft>
              <a:buClr>
                <a:schemeClr val="dk1"/>
              </a:buClr>
              <a:buSzPts val="1100"/>
              <a:buChar char="•"/>
              <a:defRPr sz="1100"/>
            </a:lvl3pPr>
            <a:lvl4pPr marL="1828800" lvl="3" indent="-295275" algn="l">
              <a:lnSpc>
                <a:spcPct val="90000"/>
              </a:lnSpc>
              <a:spcBef>
                <a:spcPts val="500"/>
              </a:spcBef>
              <a:spcAft>
                <a:spcPts val="0"/>
              </a:spcAft>
              <a:buClr>
                <a:schemeClr val="dk1"/>
              </a:buClr>
              <a:buSzPts val="1050"/>
              <a:buChar char="–"/>
              <a:defRPr sz="1050"/>
            </a:lvl4pPr>
            <a:lvl5pPr marL="2286000" lvl="4" indent="-295275" algn="l">
              <a:lnSpc>
                <a:spcPct val="90000"/>
              </a:lnSpc>
              <a:spcBef>
                <a:spcPts val="500"/>
              </a:spcBef>
              <a:spcAft>
                <a:spcPts val="0"/>
              </a:spcAft>
              <a:buClr>
                <a:schemeClr val="dk1"/>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up Headers &amp; Bullet">
  <p:cSld name="2-up Headers &amp; Bullet">
    <p:spTree>
      <p:nvGrpSpPr>
        <p:cNvPr id="1" name="Shape 57"/>
        <p:cNvGrpSpPr/>
        <p:nvPr/>
      </p:nvGrpSpPr>
      <p:grpSpPr>
        <a:xfrm>
          <a:off x="0" y="0"/>
          <a:ext cx="0" cy="0"/>
          <a:chOff x="0" y="0"/>
          <a:chExt cx="0" cy="0"/>
        </a:xfrm>
      </p:grpSpPr>
      <p:sp>
        <p:nvSpPr>
          <p:cNvPr id="58" name="Google Shape;58;p43"/>
          <p:cNvSpPr txBox="1">
            <a:spLocks noGrp="1"/>
          </p:cNvSpPr>
          <p:nvPr>
            <p:ph type="title"/>
          </p:nvPr>
        </p:nvSpPr>
        <p:spPr>
          <a:xfrm>
            <a:off x="612987" y="214204"/>
            <a:ext cx="10972800" cy="82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43"/>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3"/>
          <p:cNvSpPr txBox="1">
            <a:spLocks noGrp="1"/>
          </p:cNvSpPr>
          <p:nvPr>
            <p:ph type="sldNum" idx="12"/>
          </p:nvPr>
        </p:nvSpPr>
        <p:spPr>
          <a:xfrm>
            <a:off x="612987"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dk1"/>
                </a:solidFill>
                <a:latin typeface="Arial"/>
                <a:ea typeface="Arial"/>
                <a:cs typeface="Arial"/>
                <a:sym typeface="Arial"/>
              </a:defRPr>
            </a:lvl1pPr>
            <a:lvl2pPr marL="0" lvl="1" indent="0" algn="l">
              <a:spcBef>
                <a:spcPts val="0"/>
              </a:spcBef>
              <a:buNone/>
              <a:defRPr sz="700" b="0" i="0">
                <a:solidFill>
                  <a:schemeClr val="dk1"/>
                </a:solidFill>
                <a:latin typeface="Arial"/>
                <a:ea typeface="Arial"/>
                <a:cs typeface="Arial"/>
                <a:sym typeface="Arial"/>
              </a:defRPr>
            </a:lvl2pPr>
            <a:lvl3pPr marL="0" lvl="2" indent="0" algn="l">
              <a:spcBef>
                <a:spcPts val="0"/>
              </a:spcBef>
              <a:buNone/>
              <a:defRPr sz="700" b="0" i="0">
                <a:solidFill>
                  <a:schemeClr val="dk1"/>
                </a:solidFill>
                <a:latin typeface="Arial"/>
                <a:ea typeface="Arial"/>
                <a:cs typeface="Arial"/>
                <a:sym typeface="Arial"/>
              </a:defRPr>
            </a:lvl3pPr>
            <a:lvl4pPr marL="0" lvl="3" indent="0" algn="l">
              <a:spcBef>
                <a:spcPts val="0"/>
              </a:spcBef>
              <a:buNone/>
              <a:defRPr sz="700" b="0" i="0">
                <a:solidFill>
                  <a:schemeClr val="dk1"/>
                </a:solidFill>
                <a:latin typeface="Arial"/>
                <a:ea typeface="Arial"/>
                <a:cs typeface="Arial"/>
                <a:sym typeface="Arial"/>
              </a:defRPr>
            </a:lvl4pPr>
            <a:lvl5pPr marL="0" lvl="4" indent="0" algn="l">
              <a:spcBef>
                <a:spcPts val="0"/>
              </a:spcBef>
              <a:buNone/>
              <a:defRPr sz="700" b="0" i="0">
                <a:solidFill>
                  <a:schemeClr val="dk1"/>
                </a:solidFill>
                <a:latin typeface="Arial"/>
                <a:ea typeface="Arial"/>
                <a:cs typeface="Arial"/>
                <a:sym typeface="Arial"/>
              </a:defRPr>
            </a:lvl5pPr>
            <a:lvl6pPr marL="0" lvl="5" indent="0" algn="l">
              <a:spcBef>
                <a:spcPts val="0"/>
              </a:spcBef>
              <a:buNone/>
              <a:defRPr sz="700" b="0" i="0">
                <a:solidFill>
                  <a:schemeClr val="dk1"/>
                </a:solidFill>
                <a:latin typeface="Arial"/>
                <a:ea typeface="Arial"/>
                <a:cs typeface="Arial"/>
                <a:sym typeface="Arial"/>
              </a:defRPr>
            </a:lvl6pPr>
            <a:lvl7pPr marL="0" lvl="6" indent="0" algn="l">
              <a:spcBef>
                <a:spcPts val="0"/>
              </a:spcBef>
              <a:buNone/>
              <a:defRPr sz="700" b="0" i="0">
                <a:solidFill>
                  <a:schemeClr val="dk1"/>
                </a:solidFill>
                <a:latin typeface="Arial"/>
                <a:ea typeface="Arial"/>
                <a:cs typeface="Arial"/>
                <a:sym typeface="Arial"/>
              </a:defRPr>
            </a:lvl7pPr>
            <a:lvl8pPr marL="0" lvl="7" indent="0" algn="l">
              <a:spcBef>
                <a:spcPts val="0"/>
              </a:spcBef>
              <a:buNone/>
              <a:defRPr sz="700" b="0" i="0">
                <a:solidFill>
                  <a:schemeClr val="dk1"/>
                </a:solidFill>
                <a:latin typeface="Arial"/>
                <a:ea typeface="Arial"/>
                <a:cs typeface="Arial"/>
                <a:sym typeface="Arial"/>
              </a:defRPr>
            </a:lvl8pPr>
            <a:lvl9pPr marL="0" lvl="8" indent="0" algn="l">
              <a:spcBef>
                <a:spcPts val="0"/>
              </a:spcBef>
              <a:buNone/>
              <a:defRPr sz="7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61" name="Google Shape;61;p43"/>
          <p:cNvSpPr txBox="1">
            <a:spLocks noGrp="1"/>
          </p:cNvSpPr>
          <p:nvPr>
            <p:ph type="body" idx="1"/>
          </p:nvPr>
        </p:nvSpPr>
        <p:spPr>
          <a:xfrm>
            <a:off x="624687" y="2373206"/>
            <a:ext cx="5130100" cy="3456093"/>
          </a:xfrm>
          <a:prstGeom prst="rect">
            <a:avLst/>
          </a:prstGeom>
          <a:noFill/>
          <a:ln>
            <a:noFill/>
          </a:ln>
        </p:spPr>
        <p:txBody>
          <a:bodyPr spcFirstLastPara="1" wrap="square" lIns="109725" tIns="0" rIns="0" bIns="0" anchor="t" anchorCtr="0">
            <a:noAutofit/>
          </a:bodyPr>
          <a:lstStyle>
            <a:lvl1pPr marL="457200" lvl="0" indent="-228600" algn="l">
              <a:lnSpc>
                <a:spcPct val="100000"/>
              </a:lnSpc>
              <a:spcBef>
                <a:spcPts val="0"/>
              </a:spcBef>
              <a:spcAft>
                <a:spcPts val="0"/>
              </a:spcAft>
              <a:buClr>
                <a:schemeClr val="dk1"/>
              </a:buClr>
              <a:buSzPts val="1800"/>
              <a:buNone/>
              <a:defRPr sz="1800" b="0">
                <a:latin typeface="Arial"/>
                <a:ea typeface="Arial"/>
                <a:cs typeface="Arial"/>
                <a:sym typeface="Arial"/>
              </a:defRPr>
            </a:lvl1pPr>
            <a:lvl2pPr marL="914400" lvl="1" indent="-330200" algn="l">
              <a:lnSpc>
                <a:spcPct val="100000"/>
              </a:lnSpc>
              <a:spcBef>
                <a:spcPts val="600"/>
              </a:spcBef>
              <a:spcAft>
                <a:spcPts val="0"/>
              </a:spcAft>
              <a:buClr>
                <a:schemeClr val="dk1"/>
              </a:buClr>
              <a:buSzPts val="1600"/>
              <a:buChar char="▪"/>
              <a:defRPr sz="1600">
                <a:latin typeface="Arial"/>
                <a:ea typeface="Arial"/>
                <a:cs typeface="Arial"/>
                <a:sym typeface="Arial"/>
              </a:defRPr>
            </a:lvl2pPr>
            <a:lvl3pPr marL="1371600" lvl="2" indent="-298450" algn="l">
              <a:lnSpc>
                <a:spcPct val="90000"/>
              </a:lnSpc>
              <a:spcBef>
                <a:spcPts val="500"/>
              </a:spcBef>
              <a:spcAft>
                <a:spcPts val="0"/>
              </a:spcAft>
              <a:buClr>
                <a:schemeClr val="dk1"/>
              </a:buClr>
              <a:buSzPts val="1100"/>
              <a:buChar char="•"/>
              <a:defRPr sz="1100"/>
            </a:lvl3pPr>
            <a:lvl4pPr marL="1828800" lvl="3" indent="-295275" algn="l">
              <a:lnSpc>
                <a:spcPct val="90000"/>
              </a:lnSpc>
              <a:spcBef>
                <a:spcPts val="500"/>
              </a:spcBef>
              <a:spcAft>
                <a:spcPts val="0"/>
              </a:spcAft>
              <a:buClr>
                <a:schemeClr val="dk1"/>
              </a:buClr>
              <a:buSzPts val="1050"/>
              <a:buChar char="–"/>
              <a:defRPr sz="1050"/>
            </a:lvl4pPr>
            <a:lvl5pPr marL="2286000" lvl="4" indent="-295275" algn="l">
              <a:lnSpc>
                <a:spcPct val="90000"/>
              </a:lnSpc>
              <a:spcBef>
                <a:spcPts val="500"/>
              </a:spcBef>
              <a:spcAft>
                <a:spcPts val="0"/>
              </a:spcAft>
              <a:buClr>
                <a:schemeClr val="dk1"/>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43"/>
          <p:cNvSpPr txBox="1">
            <a:spLocks noGrp="1"/>
          </p:cNvSpPr>
          <p:nvPr>
            <p:ph type="body" idx="2"/>
          </p:nvPr>
        </p:nvSpPr>
        <p:spPr>
          <a:xfrm>
            <a:off x="624687" y="1520083"/>
            <a:ext cx="5120640" cy="658813"/>
          </a:xfrm>
          <a:prstGeom prst="rect">
            <a:avLst/>
          </a:prstGeom>
          <a:noFill/>
          <a:ln>
            <a:noFill/>
          </a:ln>
        </p:spPr>
        <p:txBody>
          <a:bodyPr spcFirstLastPara="1" wrap="square" lIns="91425" tIns="0" rIns="0" bIns="0" anchor="t" anchorCtr="0">
            <a:noAutofit/>
          </a:bodyPr>
          <a:lstStyle>
            <a:lvl1pPr marL="457200" lvl="0" indent="-228600" algn="l">
              <a:lnSpc>
                <a:spcPct val="100000"/>
              </a:lnSpc>
              <a:spcBef>
                <a:spcPts val="1000"/>
              </a:spcBef>
              <a:spcAft>
                <a:spcPts val="0"/>
              </a:spcAft>
              <a:buClr>
                <a:schemeClr val="dk1"/>
              </a:buClr>
              <a:buSzPts val="2000"/>
              <a:buNone/>
              <a:defRPr sz="2000" b="1" i="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b="1" i="0"/>
            </a:lvl2pPr>
            <a:lvl3pPr marL="1371600" lvl="2" indent="-228600" algn="l">
              <a:lnSpc>
                <a:spcPct val="90000"/>
              </a:lnSpc>
              <a:spcBef>
                <a:spcPts val="500"/>
              </a:spcBef>
              <a:spcAft>
                <a:spcPts val="0"/>
              </a:spcAft>
              <a:buClr>
                <a:schemeClr val="dk1"/>
              </a:buClr>
              <a:buSzPts val="1800"/>
              <a:buNone/>
              <a:defRPr sz="1800" b="1" i="0"/>
            </a:lvl3pPr>
            <a:lvl4pPr marL="1828800" lvl="3" indent="-228600" algn="l">
              <a:lnSpc>
                <a:spcPct val="90000"/>
              </a:lnSpc>
              <a:spcBef>
                <a:spcPts val="500"/>
              </a:spcBef>
              <a:spcAft>
                <a:spcPts val="0"/>
              </a:spcAft>
              <a:buClr>
                <a:schemeClr val="dk1"/>
              </a:buClr>
              <a:buSzPts val="1800"/>
              <a:buNone/>
              <a:defRPr sz="1800" b="1" i="0"/>
            </a:lvl4pPr>
            <a:lvl5pPr marL="2286000" lvl="4" indent="-228600" algn="l">
              <a:lnSpc>
                <a:spcPct val="90000"/>
              </a:lnSpc>
              <a:spcBef>
                <a:spcPts val="500"/>
              </a:spcBef>
              <a:spcAft>
                <a:spcPts val="0"/>
              </a:spcAft>
              <a:buClr>
                <a:schemeClr val="dk1"/>
              </a:buClr>
              <a:buSzPts val="1800"/>
              <a:buNone/>
              <a:defRPr sz="1800" b="1" i="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43"/>
          <p:cNvSpPr txBox="1">
            <a:spLocks noGrp="1"/>
          </p:cNvSpPr>
          <p:nvPr>
            <p:ph type="body" idx="3"/>
          </p:nvPr>
        </p:nvSpPr>
        <p:spPr>
          <a:xfrm>
            <a:off x="6465147" y="2373206"/>
            <a:ext cx="5120640" cy="3456093"/>
          </a:xfrm>
          <a:prstGeom prst="rect">
            <a:avLst/>
          </a:prstGeom>
          <a:noFill/>
          <a:ln>
            <a:noFill/>
          </a:ln>
        </p:spPr>
        <p:txBody>
          <a:bodyPr spcFirstLastPara="1" wrap="square" lIns="109725" tIns="0" rIns="0" bIns="0" anchor="t" anchorCtr="0">
            <a:noAutofit/>
          </a:bodyPr>
          <a:lstStyle>
            <a:lvl1pPr marL="457200" lvl="0" indent="-228600" algn="l">
              <a:lnSpc>
                <a:spcPct val="100000"/>
              </a:lnSpc>
              <a:spcBef>
                <a:spcPts val="0"/>
              </a:spcBef>
              <a:spcAft>
                <a:spcPts val="0"/>
              </a:spcAft>
              <a:buClr>
                <a:schemeClr val="dk1"/>
              </a:buClr>
              <a:buSzPts val="1800"/>
              <a:buNone/>
              <a:defRPr sz="1800" b="0">
                <a:solidFill>
                  <a:schemeClr val="dk1"/>
                </a:solidFill>
                <a:latin typeface="Arial"/>
                <a:ea typeface="Arial"/>
                <a:cs typeface="Arial"/>
                <a:sym typeface="Arial"/>
              </a:defRPr>
            </a:lvl1pPr>
            <a:lvl2pPr marL="914400" lvl="1" indent="-330200" algn="l">
              <a:lnSpc>
                <a:spcPct val="100000"/>
              </a:lnSpc>
              <a:spcBef>
                <a:spcPts val="0"/>
              </a:spcBef>
              <a:spcAft>
                <a:spcPts val="0"/>
              </a:spcAft>
              <a:buClr>
                <a:schemeClr val="dk1"/>
              </a:buClr>
              <a:buSzPts val="1600"/>
              <a:buChar char="▪"/>
              <a:defRPr sz="1600">
                <a:solidFill>
                  <a:schemeClr val="dk1"/>
                </a:solidFill>
                <a:latin typeface="Arial"/>
                <a:ea typeface="Arial"/>
                <a:cs typeface="Arial"/>
                <a:sym typeface="Arial"/>
              </a:defRPr>
            </a:lvl2pPr>
            <a:lvl3pPr marL="1371600" lvl="2" indent="-298450" algn="l">
              <a:lnSpc>
                <a:spcPct val="90000"/>
              </a:lnSpc>
              <a:spcBef>
                <a:spcPts val="500"/>
              </a:spcBef>
              <a:spcAft>
                <a:spcPts val="0"/>
              </a:spcAft>
              <a:buClr>
                <a:schemeClr val="dk1"/>
              </a:buClr>
              <a:buSzPts val="1100"/>
              <a:buChar char="•"/>
              <a:defRPr sz="1100"/>
            </a:lvl3pPr>
            <a:lvl4pPr marL="1828800" lvl="3" indent="-295275" algn="l">
              <a:lnSpc>
                <a:spcPct val="90000"/>
              </a:lnSpc>
              <a:spcBef>
                <a:spcPts val="500"/>
              </a:spcBef>
              <a:spcAft>
                <a:spcPts val="0"/>
              </a:spcAft>
              <a:buClr>
                <a:schemeClr val="dk1"/>
              </a:buClr>
              <a:buSzPts val="1050"/>
              <a:buChar char="–"/>
              <a:defRPr sz="1050"/>
            </a:lvl4pPr>
            <a:lvl5pPr marL="2286000" lvl="4" indent="-295275" algn="l">
              <a:lnSpc>
                <a:spcPct val="90000"/>
              </a:lnSpc>
              <a:spcBef>
                <a:spcPts val="500"/>
              </a:spcBef>
              <a:spcAft>
                <a:spcPts val="0"/>
              </a:spcAft>
              <a:buClr>
                <a:schemeClr val="dk1"/>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43"/>
          <p:cNvSpPr txBox="1">
            <a:spLocks noGrp="1"/>
          </p:cNvSpPr>
          <p:nvPr>
            <p:ph type="body" idx="4"/>
          </p:nvPr>
        </p:nvSpPr>
        <p:spPr>
          <a:xfrm>
            <a:off x="6465147" y="1520083"/>
            <a:ext cx="5120640" cy="658813"/>
          </a:xfrm>
          <a:prstGeom prst="rect">
            <a:avLst/>
          </a:prstGeom>
          <a:noFill/>
          <a:ln>
            <a:noFill/>
          </a:ln>
        </p:spPr>
        <p:txBody>
          <a:bodyPr spcFirstLastPara="1" wrap="square" lIns="91425" tIns="0" rIns="0" bIns="0" anchor="t" anchorCtr="0">
            <a:noAutofit/>
          </a:bodyPr>
          <a:lstStyle>
            <a:lvl1pPr marL="457200" lvl="0" indent="-228600" algn="l">
              <a:lnSpc>
                <a:spcPct val="100000"/>
              </a:lnSpc>
              <a:spcBef>
                <a:spcPts val="1000"/>
              </a:spcBef>
              <a:spcAft>
                <a:spcPts val="0"/>
              </a:spcAft>
              <a:buClr>
                <a:schemeClr val="dk1"/>
              </a:buClr>
              <a:buSzPts val="2000"/>
              <a:buNone/>
              <a:defRPr sz="2000" b="1" i="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b="1" i="0"/>
            </a:lvl2pPr>
            <a:lvl3pPr marL="1371600" lvl="2" indent="-228600" algn="l">
              <a:lnSpc>
                <a:spcPct val="90000"/>
              </a:lnSpc>
              <a:spcBef>
                <a:spcPts val="500"/>
              </a:spcBef>
              <a:spcAft>
                <a:spcPts val="0"/>
              </a:spcAft>
              <a:buClr>
                <a:schemeClr val="dk1"/>
              </a:buClr>
              <a:buSzPts val="1800"/>
              <a:buNone/>
              <a:defRPr sz="1800" b="1" i="0"/>
            </a:lvl3pPr>
            <a:lvl4pPr marL="1828800" lvl="3" indent="-228600" algn="l">
              <a:lnSpc>
                <a:spcPct val="90000"/>
              </a:lnSpc>
              <a:spcBef>
                <a:spcPts val="500"/>
              </a:spcBef>
              <a:spcAft>
                <a:spcPts val="0"/>
              </a:spcAft>
              <a:buClr>
                <a:schemeClr val="dk1"/>
              </a:buClr>
              <a:buSzPts val="1800"/>
              <a:buNone/>
              <a:defRPr sz="1800" b="1" i="0"/>
            </a:lvl4pPr>
            <a:lvl5pPr marL="2286000" lvl="4" indent="-228600" algn="l">
              <a:lnSpc>
                <a:spcPct val="90000"/>
              </a:lnSpc>
              <a:spcBef>
                <a:spcPts val="500"/>
              </a:spcBef>
              <a:spcAft>
                <a:spcPts val="0"/>
              </a:spcAft>
              <a:buClr>
                <a:schemeClr val="dk1"/>
              </a:buClr>
              <a:buSzPts val="1800"/>
              <a:buNone/>
              <a:defRPr sz="1800" b="1" i="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5" name="Google Shape;65;p43"/>
          <p:cNvCxnSpPr/>
          <p:nvPr/>
        </p:nvCxnSpPr>
        <p:spPr>
          <a:xfrm>
            <a:off x="624688" y="1520083"/>
            <a:ext cx="0" cy="274320"/>
          </a:xfrm>
          <a:prstGeom prst="straightConnector1">
            <a:avLst/>
          </a:prstGeom>
          <a:noFill/>
          <a:ln w="9525" cap="flat" cmpd="sng">
            <a:solidFill>
              <a:schemeClr val="accent1"/>
            </a:solidFill>
            <a:prstDash val="solid"/>
            <a:miter lim="800000"/>
            <a:headEnd type="none" w="sm" len="sm"/>
            <a:tailEnd type="none" w="sm" len="sm"/>
          </a:ln>
        </p:spPr>
      </p:cxnSp>
      <p:cxnSp>
        <p:nvCxnSpPr>
          <p:cNvPr id="66" name="Google Shape;66;p43"/>
          <p:cNvCxnSpPr/>
          <p:nvPr/>
        </p:nvCxnSpPr>
        <p:spPr>
          <a:xfrm>
            <a:off x="6468879" y="1520083"/>
            <a:ext cx="0" cy="27432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up Headers &amp; Bullet">
  <p:cSld name="3-up Headers &amp; Bulle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612987" y="214204"/>
            <a:ext cx="10972800" cy="82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4"/>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4"/>
          <p:cNvSpPr txBox="1">
            <a:spLocks noGrp="1"/>
          </p:cNvSpPr>
          <p:nvPr>
            <p:ph type="sldNum" idx="12"/>
          </p:nvPr>
        </p:nvSpPr>
        <p:spPr>
          <a:xfrm>
            <a:off x="612987" y="6485051"/>
            <a:ext cx="274320" cy="107722"/>
          </a:xfrm>
          <a:prstGeom prst="rect">
            <a:avLst/>
          </a:prstGeom>
          <a:noFill/>
          <a:ln>
            <a:noFill/>
          </a:ln>
        </p:spPr>
        <p:txBody>
          <a:bodyPr spcFirstLastPara="1" wrap="square" lIns="0" tIns="0" rIns="0" bIns="0" anchor="ctr" anchorCtr="0">
            <a:spAutoFit/>
          </a:bodyPr>
          <a:lstStyle>
            <a:lvl1pPr marL="0" lvl="0" indent="0" algn="l">
              <a:spcBef>
                <a:spcPts val="0"/>
              </a:spcBef>
              <a:buNone/>
              <a:defRPr sz="700" b="0" i="0">
                <a:solidFill>
                  <a:schemeClr val="dk1"/>
                </a:solidFill>
                <a:latin typeface="Arial"/>
                <a:ea typeface="Arial"/>
                <a:cs typeface="Arial"/>
                <a:sym typeface="Arial"/>
              </a:defRPr>
            </a:lvl1pPr>
            <a:lvl2pPr marL="0" lvl="1" indent="0" algn="l">
              <a:spcBef>
                <a:spcPts val="0"/>
              </a:spcBef>
              <a:buNone/>
              <a:defRPr sz="700" b="0" i="0">
                <a:solidFill>
                  <a:schemeClr val="dk1"/>
                </a:solidFill>
                <a:latin typeface="Arial"/>
                <a:ea typeface="Arial"/>
                <a:cs typeface="Arial"/>
                <a:sym typeface="Arial"/>
              </a:defRPr>
            </a:lvl2pPr>
            <a:lvl3pPr marL="0" lvl="2" indent="0" algn="l">
              <a:spcBef>
                <a:spcPts val="0"/>
              </a:spcBef>
              <a:buNone/>
              <a:defRPr sz="700" b="0" i="0">
                <a:solidFill>
                  <a:schemeClr val="dk1"/>
                </a:solidFill>
                <a:latin typeface="Arial"/>
                <a:ea typeface="Arial"/>
                <a:cs typeface="Arial"/>
                <a:sym typeface="Arial"/>
              </a:defRPr>
            </a:lvl3pPr>
            <a:lvl4pPr marL="0" lvl="3" indent="0" algn="l">
              <a:spcBef>
                <a:spcPts val="0"/>
              </a:spcBef>
              <a:buNone/>
              <a:defRPr sz="700" b="0" i="0">
                <a:solidFill>
                  <a:schemeClr val="dk1"/>
                </a:solidFill>
                <a:latin typeface="Arial"/>
                <a:ea typeface="Arial"/>
                <a:cs typeface="Arial"/>
                <a:sym typeface="Arial"/>
              </a:defRPr>
            </a:lvl4pPr>
            <a:lvl5pPr marL="0" lvl="4" indent="0" algn="l">
              <a:spcBef>
                <a:spcPts val="0"/>
              </a:spcBef>
              <a:buNone/>
              <a:defRPr sz="700" b="0" i="0">
                <a:solidFill>
                  <a:schemeClr val="dk1"/>
                </a:solidFill>
                <a:latin typeface="Arial"/>
                <a:ea typeface="Arial"/>
                <a:cs typeface="Arial"/>
                <a:sym typeface="Arial"/>
              </a:defRPr>
            </a:lvl5pPr>
            <a:lvl6pPr marL="0" lvl="5" indent="0" algn="l">
              <a:spcBef>
                <a:spcPts val="0"/>
              </a:spcBef>
              <a:buNone/>
              <a:defRPr sz="700" b="0" i="0">
                <a:solidFill>
                  <a:schemeClr val="dk1"/>
                </a:solidFill>
                <a:latin typeface="Arial"/>
                <a:ea typeface="Arial"/>
                <a:cs typeface="Arial"/>
                <a:sym typeface="Arial"/>
              </a:defRPr>
            </a:lvl6pPr>
            <a:lvl7pPr marL="0" lvl="6" indent="0" algn="l">
              <a:spcBef>
                <a:spcPts val="0"/>
              </a:spcBef>
              <a:buNone/>
              <a:defRPr sz="700" b="0" i="0">
                <a:solidFill>
                  <a:schemeClr val="dk1"/>
                </a:solidFill>
                <a:latin typeface="Arial"/>
                <a:ea typeface="Arial"/>
                <a:cs typeface="Arial"/>
                <a:sym typeface="Arial"/>
              </a:defRPr>
            </a:lvl7pPr>
            <a:lvl8pPr marL="0" lvl="7" indent="0" algn="l">
              <a:spcBef>
                <a:spcPts val="0"/>
              </a:spcBef>
              <a:buNone/>
              <a:defRPr sz="700" b="0" i="0">
                <a:solidFill>
                  <a:schemeClr val="dk1"/>
                </a:solidFill>
                <a:latin typeface="Arial"/>
                <a:ea typeface="Arial"/>
                <a:cs typeface="Arial"/>
                <a:sym typeface="Arial"/>
              </a:defRPr>
            </a:lvl8pPr>
            <a:lvl9pPr marL="0" lvl="8" indent="0" algn="l">
              <a:spcBef>
                <a:spcPts val="0"/>
              </a:spcBef>
              <a:buNone/>
              <a:defRPr sz="7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71" name="Google Shape;71;p44"/>
          <p:cNvSpPr txBox="1">
            <a:spLocks noGrp="1"/>
          </p:cNvSpPr>
          <p:nvPr>
            <p:ph type="body" idx="1"/>
          </p:nvPr>
        </p:nvSpPr>
        <p:spPr>
          <a:xfrm>
            <a:off x="634411" y="2373206"/>
            <a:ext cx="3375664" cy="3456093"/>
          </a:xfrm>
          <a:prstGeom prst="rect">
            <a:avLst/>
          </a:prstGeom>
          <a:noFill/>
          <a:ln>
            <a:noFill/>
          </a:ln>
        </p:spPr>
        <p:txBody>
          <a:bodyPr spcFirstLastPara="1" wrap="square" lIns="91425" tIns="0" rIns="0" bIns="0" anchor="t" anchorCtr="0">
            <a:noAutofit/>
          </a:bodyPr>
          <a:lstStyle>
            <a:lvl1pPr marL="457200" lvl="0" indent="-228600" algn="l">
              <a:lnSpc>
                <a:spcPct val="100000"/>
              </a:lnSpc>
              <a:spcBef>
                <a:spcPts val="0"/>
              </a:spcBef>
              <a:spcAft>
                <a:spcPts val="0"/>
              </a:spcAft>
              <a:buClr>
                <a:schemeClr val="dk1"/>
              </a:buClr>
              <a:buSzPts val="1600"/>
              <a:buNone/>
              <a:defRPr sz="1600" b="0">
                <a:latin typeface="Arial"/>
                <a:ea typeface="Arial"/>
                <a:cs typeface="Arial"/>
                <a:sym typeface="Arial"/>
              </a:defRPr>
            </a:lvl1pPr>
            <a:lvl2pPr marL="914400" lvl="1" indent="-317500" algn="l">
              <a:lnSpc>
                <a:spcPct val="100000"/>
              </a:lnSpc>
              <a:spcBef>
                <a:spcPts val="600"/>
              </a:spcBef>
              <a:spcAft>
                <a:spcPts val="0"/>
              </a:spcAft>
              <a:buClr>
                <a:schemeClr val="dk1"/>
              </a:buClr>
              <a:buSzPts val="1400"/>
              <a:buChar char="▪"/>
              <a:defRPr sz="1400">
                <a:latin typeface="Arial"/>
                <a:ea typeface="Arial"/>
                <a:cs typeface="Arial"/>
                <a:sym typeface="Arial"/>
              </a:defRPr>
            </a:lvl2pPr>
            <a:lvl3pPr marL="1371600" lvl="2" indent="-298450" algn="l">
              <a:lnSpc>
                <a:spcPct val="90000"/>
              </a:lnSpc>
              <a:spcBef>
                <a:spcPts val="500"/>
              </a:spcBef>
              <a:spcAft>
                <a:spcPts val="0"/>
              </a:spcAft>
              <a:buClr>
                <a:schemeClr val="dk1"/>
              </a:buClr>
              <a:buSzPts val="1100"/>
              <a:buChar char="•"/>
              <a:defRPr sz="1100"/>
            </a:lvl3pPr>
            <a:lvl4pPr marL="1828800" lvl="3" indent="-295275" algn="l">
              <a:lnSpc>
                <a:spcPct val="90000"/>
              </a:lnSpc>
              <a:spcBef>
                <a:spcPts val="500"/>
              </a:spcBef>
              <a:spcAft>
                <a:spcPts val="0"/>
              </a:spcAft>
              <a:buClr>
                <a:schemeClr val="dk1"/>
              </a:buClr>
              <a:buSzPts val="1050"/>
              <a:buChar char="–"/>
              <a:defRPr sz="1050"/>
            </a:lvl4pPr>
            <a:lvl5pPr marL="2286000" lvl="4" indent="-295275" algn="l">
              <a:lnSpc>
                <a:spcPct val="90000"/>
              </a:lnSpc>
              <a:spcBef>
                <a:spcPts val="500"/>
              </a:spcBef>
              <a:spcAft>
                <a:spcPts val="0"/>
              </a:spcAft>
              <a:buClr>
                <a:schemeClr val="dk1"/>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4"/>
          <p:cNvSpPr txBox="1">
            <a:spLocks noGrp="1"/>
          </p:cNvSpPr>
          <p:nvPr>
            <p:ph type="body" idx="2"/>
          </p:nvPr>
        </p:nvSpPr>
        <p:spPr>
          <a:xfrm>
            <a:off x="624687" y="1520083"/>
            <a:ext cx="3385387" cy="658813"/>
          </a:xfrm>
          <a:prstGeom prst="rect">
            <a:avLst/>
          </a:prstGeom>
          <a:noFill/>
          <a:ln>
            <a:noFill/>
          </a:ln>
        </p:spPr>
        <p:txBody>
          <a:bodyPr spcFirstLastPara="1" wrap="square" lIns="91425" tIns="0" rIns="0" bIns="0" anchor="t" anchorCtr="0">
            <a:noAutofit/>
          </a:bodyPr>
          <a:lstStyle>
            <a:lvl1pPr marL="457200" lvl="0" indent="-228600" algn="l">
              <a:lnSpc>
                <a:spcPct val="100000"/>
              </a:lnSpc>
              <a:spcBef>
                <a:spcPts val="1000"/>
              </a:spcBef>
              <a:spcAft>
                <a:spcPts val="0"/>
              </a:spcAft>
              <a:buClr>
                <a:schemeClr val="dk1"/>
              </a:buClr>
              <a:buSzPts val="1800"/>
              <a:buNone/>
              <a:defRPr sz="1800" b="1" i="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b="1" i="0"/>
            </a:lvl2pPr>
            <a:lvl3pPr marL="1371600" lvl="2" indent="-228600" algn="l">
              <a:lnSpc>
                <a:spcPct val="90000"/>
              </a:lnSpc>
              <a:spcBef>
                <a:spcPts val="500"/>
              </a:spcBef>
              <a:spcAft>
                <a:spcPts val="0"/>
              </a:spcAft>
              <a:buClr>
                <a:schemeClr val="dk1"/>
              </a:buClr>
              <a:buSzPts val="1800"/>
              <a:buNone/>
              <a:defRPr sz="1800" b="1" i="0"/>
            </a:lvl3pPr>
            <a:lvl4pPr marL="1828800" lvl="3" indent="-228600" algn="l">
              <a:lnSpc>
                <a:spcPct val="90000"/>
              </a:lnSpc>
              <a:spcBef>
                <a:spcPts val="500"/>
              </a:spcBef>
              <a:spcAft>
                <a:spcPts val="0"/>
              </a:spcAft>
              <a:buClr>
                <a:schemeClr val="dk1"/>
              </a:buClr>
              <a:buSzPts val="1800"/>
              <a:buNone/>
              <a:defRPr sz="1800" b="1" i="0"/>
            </a:lvl4pPr>
            <a:lvl5pPr marL="2286000" lvl="4" indent="-228600" algn="l">
              <a:lnSpc>
                <a:spcPct val="90000"/>
              </a:lnSpc>
              <a:spcBef>
                <a:spcPts val="500"/>
              </a:spcBef>
              <a:spcAft>
                <a:spcPts val="0"/>
              </a:spcAft>
              <a:buClr>
                <a:schemeClr val="dk1"/>
              </a:buClr>
              <a:buSzPts val="1800"/>
              <a:buNone/>
              <a:defRPr sz="1800" b="1" i="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44"/>
          <p:cNvSpPr txBox="1">
            <a:spLocks noGrp="1"/>
          </p:cNvSpPr>
          <p:nvPr>
            <p:ph type="body" idx="3"/>
          </p:nvPr>
        </p:nvSpPr>
        <p:spPr>
          <a:xfrm>
            <a:off x="4412543" y="1520083"/>
            <a:ext cx="3385387" cy="658813"/>
          </a:xfrm>
          <a:prstGeom prst="rect">
            <a:avLst/>
          </a:prstGeom>
          <a:noFill/>
          <a:ln>
            <a:noFill/>
          </a:ln>
        </p:spPr>
        <p:txBody>
          <a:bodyPr spcFirstLastPara="1" wrap="square" lIns="91425" tIns="0" rIns="0" bIns="0" anchor="t" anchorCtr="0">
            <a:noAutofit/>
          </a:bodyPr>
          <a:lstStyle>
            <a:lvl1pPr marL="457200" lvl="0" indent="-228600" algn="l">
              <a:lnSpc>
                <a:spcPct val="100000"/>
              </a:lnSpc>
              <a:spcBef>
                <a:spcPts val="1000"/>
              </a:spcBef>
              <a:spcAft>
                <a:spcPts val="0"/>
              </a:spcAft>
              <a:buClr>
                <a:schemeClr val="dk1"/>
              </a:buClr>
              <a:buSzPts val="1800"/>
              <a:buNone/>
              <a:defRPr sz="1800" b="1" i="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b="1" i="0"/>
            </a:lvl2pPr>
            <a:lvl3pPr marL="1371600" lvl="2" indent="-228600" algn="l">
              <a:lnSpc>
                <a:spcPct val="90000"/>
              </a:lnSpc>
              <a:spcBef>
                <a:spcPts val="500"/>
              </a:spcBef>
              <a:spcAft>
                <a:spcPts val="0"/>
              </a:spcAft>
              <a:buClr>
                <a:schemeClr val="dk1"/>
              </a:buClr>
              <a:buSzPts val="1800"/>
              <a:buNone/>
              <a:defRPr sz="1800" b="1" i="0"/>
            </a:lvl3pPr>
            <a:lvl4pPr marL="1828800" lvl="3" indent="-228600" algn="l">
              <a:lnSpc>
                <a:spcPct val="90000"/>
              </a:lnSpc>
              <a:spcBef>
                <a:spcPts val="500"/>
              </a:spcBef>
              <a:spcAft>
                <a:spcPts val="0"/>
              </a:spcAft>
              <a:buClr>
                <a:schemeClr val="dk1"/>
              </a:buClr>
              <a:buSzPts val="1800"/>
              <a:buNone/>
              <a:defRPr sz="1800" b="1" i="0"/>
            </a:lvl4pPr>
            <a:lvl5pPr marL="2286000" lvl="4" indent="-228600" algn="l">
              <a:lnSpc>
                <a:spcPct val="90000"/>
              </a:lnSpc>
              <a:spcBef>
                <a:spcPts val="500"/>
              </a:spcBef>
              <a:spcAft>
                <a:spcPts val="0"/>
              </a:spcAft>
              <a:buClr>
                <a:schemeClr val="dk1"/>
              </a:buClr>
              <a:buSzPts val="1800"/>
              <a:buNone/>
              <a:defRPr sz="1800" b="1" i="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74" name="Google Shape;74;p44"/>
          <p:cNvCxnSpPr/>
          <p:nvPr/>
        </p:nvCxnSpPr>
        <p:spPr>
          <a:xfrm>
            <a:off x="624688" y="1520083"/>
            <a:ext cx="0" cy="274320"/>
          </a:xfrm>
          <a:prstGeom prst="straightConnector1">
            <a:avLst/>
          </a:prstGeom>
          <a:noFill/>
          <a:ln w="9525" cap="flat" cmpd="sng">
            <a:solidFill>
              <a:schemeClr val="accent1"/>
            </a:solidFill>
            <a:prstDash val="solid"/>
            <a:miter lim="800000"/>
            <a:headEnd type="none" w="sm" len="sm"/>
            <a:tailEnd type="none" w="sm" len="sm"/>
          </a:ln>
        </p:spPr>
      </p:cxnSp>
      <p:cxnSp>
        <p:nvCxnSpPr>
          <p:cNvPr id="75" name="Google Shape;75;p44"/>
          <p:cNvCxnSpPr/>
          <p:nvPr/>
        </p:nvCxnSpPr>
        <p:spPr>
          <a:xfrm>
            <a:off x="4414410" y="1520083"/>
            <a:ext cx="0" cy="274320"/>
          </a:xfrm>
          <a:prstGeom prst="straightConnector1">
            <a:avLst/>
          </a:prstGeom>
          <a:noFill/>
          <a:ln w="9525" cap="flat" cmpd="sng">
            <a:solidFill>
              <a:schemeClr val="accent1"/>
            </a:solidFill>
            <a:prstDash val="solid"/>
            <a:miter lim="800000"/>
            <a:headEnd type="none" w="sm" len="sm"/>
            <a:tailEnd type="none" w="sm" len="sm"/>
          </a:ln>
        </p:spPr>
      </p:cxnSp>
      <p:sp>
        <p:nvSpPr>
          <p:cNvPr id="76" name="Google Shape;76;p44"/>
          <p:cNvSpPr txBox="1">
            <a:spLocks noGrp="1"/>
          </p:cNvSpPr>
          <p:nvPr>
            <p:ph type="body" idx="4"/>
          </p:nvPr>
        </p:nvSpPr>
        <p:spPr>
          <a:xfrm>
            <a:off x="8200400" y="1520083"/>
            <a:ext cx="3385387" cy="658813"/>
          </a:xfrm>
          <a:prstGeom prst="rect">
            <a:avLst/>
          </a:prstGeom>
          <a:noFill/>
          <a:ln>
            <a:noFill/>
          </a:ln>
        </p:spPr>
        <p:txBody>
          <a:bodyPr spcFirstLastPara="1" wrap="square" lIns="91425" tIns="0" rIns="0" bIns="0" anchor="t" anchorCtr="0">
            <a:noAutofit/>
          </a:bodyPr>
          <a:lstStyle>
            <a:lvl1pPr marL="457200" lvl="0" indent="-228600" algn="l">
              <a:lnSpc>
                <a:spcPct val="100000"/>
              </a:lnSpc>
              <a:spcBef>
                <a:spcPts val="1000"/>
              </a:spcBef>
              <a:spcAft>
                <a:spcPts val="0"/>
              </a:spcAft>
              <a:buClr>
                <a:schemeClr val="dk1"/>
              </a:buClr>
              <a:buSzPts val="1800"/>
              <a:buNone/>
              <a:defRPr sz="1800" b="1" i="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b="1" i="0"/>
            </a:lvl2pPr>
            <a:lvl3pPr marL="1371600" lvl="2" indent="-228600" algn="l">
              <a:lnSpc>
                <a:spcPct val="90000"/>
              </a:lnSpc>
              <a:spcBef>
                <a:spcPts val="500"/>
              </a:spcBef>
              <a:spcAft>
                <a:spcPts val="0"/>
              </a:spcAft>
              <a:buClr>
                <a:schemeClr val="dk1"/>
              </a:buClr>
              <a:buSzPts val="1800"/>
              <a:buNone/>
              <a:defRPr sz="1800" b="1" i="0"/>
            </a:lvl3pPr>
            <a:lvl4pPr marL="1828800" lvl="3" indent="-228600" algn="l">
              <a:lnSpc>
                <a:spcPct val="90000"/>
              </a:lnSpc>
              <a:spcBef>
                <a:spcPts val="500"/>
              </a:spcBef>
              <a:spcAft>
                <a:spcPts val="0"/>
              </a:spcAft>
              <a:buClr>
                <a:schemeClr val="dk1"/>
              </a:buClr>
              <a:buSzPts val="1800"/>
              <a:buNone/>
              <a:defRPr sz="1800" b="1" i="0"/>
            </a:lvl4pPr>
            <a:lvl5pPr marL="2286000" lvl="4" indent="-228600" algn="l">
              <a:lnSpc>
                <a:spcPct val="90000"/>
              </a:lnSpc>
              <a:spcBef>
                <a:spcPts val="500"/>
              </a:spcBef>
              <a:spcAft>
                <a:spcPts val="0"/>
              </a:spcAft>
              <a:buClr>
                <a:schemeClr val="dk1"/>
              </a:buClr>
              <a:buSzPts val="1800"/>
              <a:buNone/>
              <a:defRPr sz="1800" b="1" i="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77" name="Google Shape;77;p44"/>
          <p:cNvCxnSpPr/>
          <p:nvPr/>
        </p:nvCxnSpPr>
        <p:spPr>
          <a:xfrm>
            <a:off x="8204132" y="1520083"/>
            <a:ext cx="0" cy="274320"/>
          </a:xfrm>
          <a:prstGeom prst="straightConnector1">
            <a:avLst/>
          </a:prstGeom>
          <a:noFill/>
          <a:ln w="9525" cap="flat" cmpd="sng">
            <a:solidFill>
              <a:schemeClr val="accent1"/>
            </a:solidFill>
            <a:prstDash val="solid"/>
            <a:miter lim="800000"/>
            <a:headEnd type="none" w="sm" len="sm"/>
            <a:tailEnd type="none" w="sm" len="sm"/>
          </a:ln>
        </p:spPr>
      </p:cxnSp>
      <p:sp>
        <p:nvSpPr>
          <p:cNvPr id="78" name="Google Shape;78;p44"/>
          <p:cNvSpPr txBox="1">
            <a:spLocks noGrp="1"/>
          </p:cNvSpPr>
          <p:nvPr>
            <p:ph type="body" idx="5"/>
          </p:nvPr>
        </p:nvSpPr>
        <p:spPr>
          <a:xfrm>
            <a:off x="4422267" y="2373206"/>
            <a:ext cx="3375664" cy="3456093"/>
          </a:xfrm>
          <a:prstGeom prst="rect">
            <a:avLst/>
          </a:prstGeom>
          <a:noFill/>
          <a:ln>
            <a:noFill/>
          </a:ln>
        </p:spPr>
        <p:txBody>
          <a:bodyPr spcFirstLastPara="1" wrap="square" lIns="91425" tIns="0" rIns="0" bIns="0" anchor="t" anchorCtr="0">
            <a:noAutofit/>
          </a:bodyPr>
          <a:lstStyle>
            <a:lvl1pPr marL="457200" lvl="0" indent="-228600" algn="l">
              <a:lnSpc>
                <a:spcPct val="100000"/>
              </a:lnSpc>
              <a:spcBef>
                <a:spcPts val="0"/>
              </a:spcBef>
              <a:spcAft>
                <a:spcPts val="0"/>
              </a:spcAft>
              <a:buClr>
                <a:schemeClr val="dk1"/>
              </a:buClr>
              <a:buSzPts val="1600"/>
              <a:buNone/>
              <a:defRPr sz="1600" b="0">
                <a:latin typeface="Arial"/>
                <a:ea typeface="Arial"/>
                <a:cs typeface="Arial"/>
                <a:sym typeface="Arial"/>
              </a:defRPr>
            </a:lvl1pPr>
            <a:lvl2pPr marL="914400" lvl="1" indent="-317500" algn="l">
              <a:lnSpc>
                <a:spcPct val="100000"/>
              </a:lnSpc>
              <a:spcBef>
                <a:spcPts val="600"/>
              </a:spcBef>
              <a:spcAft>
                <a:spcPts val="0"/>
              </a:spcAft>
              <a:buClr>
                <a:schemeClr val="dk1"/>
              </a:buClr>
              <a:buSzPts val="1400"/>
              <a:buChar char="▪"/>
              <a:defRPr sz="1400">
                <a:latin typeface="Arial"/>
                <a:ea typeface="Arial"/>
                <a:cs typeface="Arial"/>
                <a:sym typeface="Arial"/>
              </a:defRPr>
            </a:lvl2pPr>
            <a:lvl3pPr marL="1371600" lvl="2" indent="-298450" algn="l">
              <a:lnSpc>
                <a:spcPct val="90000"/>
              </a:lnSpc>
              <a:spcBef>
                <a:spcPts val="500"/>
              </a:spcBef>
              <a:spcAft>
                <a:spcPts val="0"/>
              </a:spcAft>
              <a:buClr>
                <a:schemeClr val="dk1"/>
              </a:buClr>
              <a:buSzPts val="1100"/>
              <a:buChar char="•"/>
              <a:defRPr sz="1100"/>
            </a:lvl3pPr>
            <a:lvl4pPr marL="1828800" lvl="3" indent="-295275" algn="l">
              <a:lnSpc>
                <a:spcPct val="90000"/>
              </a:lnSpc>
              <a:spcBef>
                <a:spcPts val="500"/>
              </a:spcBef>
              <a:spcAft>
                <a:spcPts val="0"/>
              </a:spcAft>
              <a:buClr>
                <a:schemeClr val="dk1"/>
              </a:buClr>
              <a:buSzPts val="1050"/>
              <a:buChar char="–"/>
              <a:defRPr sz="1050"/>
            </a:lvl4pPr>
            <a:lvl5pPr marL="2286000" lvl="4" indent="-295275" algn="l">
              <a:lnSpc>
                <a:spcPct val="90000"/>
              </a:lnSpc>
              <a:spcBef>
                <a:spcPts val="500"/>
              </a:spcBef>
              <a:spcAft>
                <a:spcPts val="0"/>
              </a:spcAft>
              <a:buClr>
                <a:schemeClr val="dk1"/>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4"/>
          <p:cNvSpPr txBox="1">
            <a:spLocks noGrp="1"/>
          </p:cNvSpPr>
          <p:nvPr>
            <p:ph type="body" idx="6"/>
          </p:nvPr>
        </p:nvSpPr>
        <p:spPr>
          <a:xfrm>
            <a:off x="8210123" y="2373006"/>
            <a:ext cx="3375664" cy="3456093"/>
          </a:xfrm>
          <a:prstGeom prst="rect">
            <a:avLst/>
          </a:prstGeom>
          <a:noFill/>
          <a:ln>
            <a:noFill/>
          </a:ln>
        </p:spPr>
        <p:txBody>
          <a:bodyPr spcFirstLastPara="1" wrap="square" lIns="91425" tIns="0" rIns="0" bIns="0" anchor="t" anchorCtr="0">
            <a:noAutofit/>
          </a:bodyPr>
          <a:lstStyle>
            <a:lvl1pPr marL="457200" lvl="0" indent="-228600" algn="l">
              <a:lnSpc>
                <a:spcPct val="100000"/>
              </a:lnSpc>
              <a:spcBef>
                <a:spcPts val="0"/>
              </a:spcBef>
              <a:spcAft>
                <a:spcPts val="0"/>
              </a:spcAft>
              <a:buClr>
                <a:schemeClr val="dk1"/>
              </a:buClr>
              <a:buSzPts val="1600"/>
              <a:buNone/>
              <a:defRPr sz="1600" b="0">
                <a:latin typeface="Arial"/>
                <a:ea typeface="Arial"/>
                <a:cs typeface="Arial"/>
                <a:sym typeface="Arial"/>
              </a:defRPr>
            </a:lvl1pPr>
            <a:lvl2pPr marL="914400" lvl="1" indent="-317500" algn="l">
              <a:lnSpc>
                <a:spcPct val="100000"/>
              </a:lnSpc>
              <a:spcBef>
                <a:spcPts val="600"/>
              </a:spcBef>
              <a:spcAft>
                <a:spcPts val="0"/>
              </a:spcAft>
              <a:buClr>
                <a:schemeClr val="dk1"/>
              </a:buClr>
              <a:buSzPts val="1400"/>
              <a:buChar char="▪"/>
              <a:defRPr sz="1400">
                <a:latin typeface="Arial"/>
                <a:ea typeface="Arial"/>
                <a:cs typeface="Arial"/>
                <a:sym typeface="Arial"/>
              </a:defRPr>
            </a:lvl2pPr>
            <a:lvl3pPr marL="1371600" lvl="2" indent="-298450" algn="l">
              <a:lnSpc>
                <a:spcPct val="90000"/>
              </a:lnSpc>
              <a:spcBef>
                <a:spcPts val="500"/>
              </a:spcBef>
              <a:spcAft>
                <a:spcPts val="0"/>
              </a:spcAft>
              <a:buClr>
                <a:schemeClr val="dk1"/>
              </a:buClr>
              <a:buSzPts val="1100"/>
              <a:buChar char="•"/>
              <a:defRPr sz="1100"/>
            </a:lvl3pPr>
            <a:lvl4pPr marL="1828800" lvl="3" indent="-295275" algn="l">
              <a:lnSpc>
                <a:spcPct val="90000"/>
              </a:lnSpc>
              <a:spcBef>
                <a:spcPts val="500"/>
              </a:spcBef>
              <a:spcAft>
                <a:spcPts val="0"/>
              </a:spcAft>
              <a:buClr>
                <a:schemeClr val="dk1"/>
              </a:buClr>
              <a:buSzPts val="1050"/>
              <a:buChar char="–"/>
              <a:defRPr sz="1050"/>
            </a:lvl4pPr>
            <a:lvl5pPr marL="2286000" lvl="4" indent="-295275" algn="l">
              <a:lnSpc>
                <a:spcPct val="90000"/>
              </a:lnSpc>
              <a:spcBef>
                <a:spcPts val="500"/>
              </a:spcBef>
              <a:spcAft>
                <a:spcPts val="0"/>
              </a:spcAft>
              <a:buClr>
                <a:schemeClr val="dk1"/>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612987" y="214204"/>
            <a:ext cx="10972800" cy="82296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5"/>
          <p:cNvSpPr txBox="1">
            <a:spLocks noGrp="1"/>
          </p:cNvSpPr>
          <p:nvPr>
            <p:ph type="body" idx="1"/>
          </p:nvPr>
        </p:nvSpPr>
        <p:spPr>
          <a:xfrm>
            <a:off x="612987" y="1602105"/>
            <a:ext cx="10972800" cy="411458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35"/>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700" b="0" i="0" u="none" strike="noStrike" cap="none">
                <a:solidFill>
                  <a:srgbClr val="22222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5"/>
          <p:cNvSpPr txBox="1">
            <a:spLocks noGrp="1"/>
          </p:cNvSpPr>
          <p:nvPr>
            <p:ph type="sldNum" idx="12"/>
          </p:nvPr>
        </p:nvSpPr>
        <p:spPr>
          <a:xfrm>
            <a:off x="612987" y="6485051"/>
            <a:ext cx="274320" cy="107722"/>
          </a:xfrm>
          <a:prstGeom prst="rect">
            <a:avLst/>
          </a:prstGeom>
          <a:noFill/>
          <a:ln>
            <a:noFill/>
          </a:ln>
        </p:spPr>
        <p:txBody>
          <a:bodyPr spcFirstLastPara="1" wrap="square" lIns="0" tIns="0" rIns="0" bIns="0" anchor="ctr" anchorCtr="0">
            <a:spAutoFit/>
          </a:bodyPr>
          <a:lstStyle>
            <a:lvl1pPr marL="0" marR="0" lvl="0" indent="0" algn="l" rtl="0">
              <a:spcBef>
                <a:spcPts val="0"/>
              </a:spcBef>
              <a:buNone/>
              <a:defRPr sz="700" b="0" i="0" u="none" strike="noStrike" cap="none">
                <a:solidFill>
                  <a:schemeClr val="dk1"/>
                </a:solidFill>
                <a:latin typeface="Arial"/>
                <a:ea typeface="Arial"/>
                <a:cs typeface="Arial"/>
                <a:sym typeface="Arial"/>
              </a:defRPr>
            </a:lvl1pPr>
            <a:lvl2pPr marL="0" marR="0" lvl="1" indent="0" algn="l" rtl="0">
              <a:spcBef>
                <a:spcPts val="0"/>
              </a:spcBef>
              <a:buNone/>
              <a:defRPr sz="700" b="0" i="0" u="none" strike="noStrike" cap="none">
                <a:solidFill>
                  <a:schemeClr val="dk1"/>
                </a:solidFill>
                <a:latin typeface="Arial"/>
                <a:ea typeface="Arial"/>
                <a:cs typeface="Arial"/>
                <a:sym typeface="Arial"/>
              </a:defRPr>
            </a:lvl2pPr>
            <a:lvl3pPr marL="0" marR="0" lvl="2" indent="0" algn="l" rtl="0">
              <a:spcBef>
                <a:spcPts val="0"/>
              </a:spcBef>
              <a:buNone/>
              <a:defRPr sz="700" b="0" i="0" u="none" strike="noStrike" cap="none">
                <a:solidFill>
                  <a:schemeClr val="dk1"/>
                </a:solidFill>
                <a:latin typeface="Arial"/>
                <a:ea typeface="Arial"/>
                <a:cs typeface="Arial"/>
                <a:sym typeface="Arial"/>
              </a:defRPr>
            </a:lvl3pPr>
            <a:lvl4pPr marL="0" marR="0" lvl="3" indent="0" algn="l" rtl="0">
              <a:spcBef>
                <a:spcPts val="0"/>
              </a:spcBef>
              <a:buNone/>
              <a:defRPr sz="700" b="0" i="0" u="none" strike="noStrike" cap="none">
                <a:solidFill>
                  <a:schemeClr val="dk1"/>
                </a:solidFill>
                <a:latin typeface="Arial"/>
                <a:ea typeface="Arial"/>
                <a:cs typeface="Arial"/>
                <a:sym typeface="Arial"/>
              </a:defRPr>
            </a:lvl4pPr>
            <a:lvl5pPr marL="0" marR="0" lvl="4" indent="0" algn="l" rtl="0">
              <a:spcBef>
                <a:spcPts val="0"/>
              </a:spcBef>
              <a:buNone/>
              <a:defRPr sz="700" b="0" i="0" u="none" strike="noStrike" cap="none">
                <a:solidFill>
                  <a:schemeClr val="dk1"/>
                </a:solidFill>
                <a:latin typeface="Arial"/>
                <a:ea typeface="Arial"/>
                <a:cs typeface="Arial"/>
                <a:sym typeface="Arial"/>
              </a:defRPr>
            </a:lvl5pPr>
            <a:lvl6pPr marL="0" marR="0" lvl="5" indent="0" algn="l" rtl="0">
              <a:spcBef>
                <a:spcPts val="0"/>
              </a:spcBef>
              <a:buNone/>
              <a:defRPr sz="700" b="0" i="0" u="none" strike="noStrike" cap="none">
                <a:solidFill>
                  <a:schemeClr val="dk1"/>
                </a:solidFill>
                <a:latin typeface="Arial"/>
                <a:ea typeface="Arial"/>
                <a:cs typeface="Arial"/>
                <a:sym typeface="Arial"/>
              </a:defRPr>
            </a:lvl6pPr>
            <a:lvl7pPr marL="0" marR="0" lvl="6" indent="0" algn="l" rtl="0">
              <a:spcBef>
                <a:spcPts val="0"/>
              </a:spcBef>
              <a:buNone/>
              <a:defRPr sz="700" b="0" i="0" u="none" strike="noStrike" cap="none">
                <a:solidFill>
                  <a:schemeClr val="dk1"/>
                </a:solidFill>
                <a:latin typeface="Arial"/>
                <a:ea typeface="Arial"/>
                <a:cs typeface="Arial"/>
                <a:sym typeface="Arial"/>
              </a:defRPr>
            </a:lvl7pPr>
            <a:lvl8pPr marL="0" marR="0" lvl="7" indent="0" algn="l" rtl="0">
              <a:spcBef>
                <a:spcPts val="0"/>
              </a:spcBef>
              <a:buNone/>
              <a:defRPr sz="700" b="0" i="0" u="none" strike="noStrike" cap="none">
                <a:solidFill>
                  <a:schemeClr val="dk1"/>
                </a:solidFill>
                <a:latin typeface="Arial"/>
                <a:ea typeface="Arial"/>
                <a:cs typeface="Arial"/>
                <a:sym typeface="Arial"/>
              </a:defRPr>
            </a:lvl8pPr>
            <a:lvl9pPr marL="0" marR="0" lvl="8" indent="0" algn="l" rtl="0">
              <a:spcBef>
                <a:spcPts val="0"/>
              </a:spcBef>
              <a:buNone/>
              <a:defRPr sz="7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14" name="Google Shape;14;p35"/>
          <p:cNvCxnSpPr/>
          <p:nvPr/>
        </p:nvCxnSpPr>
        <p:spPr>
          <a:xfrm>
            <a:off x="457200" y="255692"/>
            <a:ext cx="0" cy="685800"/>
          </a:xfrm>
          <a:prstGeom prst="straightConnector1">
            <a:avLst/>
          </a:prstGeom>
          <a:noFill/>
          <a:ln w="38100" cap="flat" cmpd="sng">
            <a:solidFill>
              <a:schemeClr val="dk1"/>
            </a:solidFill>
            <a:prstDash val="solid"/>
            <a:miter lim="800000"/>
            <a:headEnd type="none" w="sm" len="sm"/>
            <a:tailEnd type="none" w="sm" len="sm"/>
          </a:ln>
        </p:spPr>
      </p:cxnSp>
      <p:pic>
        <p:nvPicPr>
          <p:cNvPr id="15" name="Google Shape;15;p35"/>
          <p:cNvPicPr preferRelativeResize="0"/>
          <p:nvPr/>
        </p:nvPicPr>
        <p:blipFill rotWithShape="1">
          <a:blip r:embed="rId28">
            <a:alphaModFix/>
          </a:blip>
          <a:srcRect/>
          <a:stretch/>
        </p:blipFill>
        <p:spPr>
          <a:xfrm>
            <a:off x="10756055" y="6341923"/>
            <a:ext cx="1097280" cy="3633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1"/>
          <p:cNvPicPr preferRelativeResize="0"/>
          <p:nvPr/>
        </p:nvPicPr>
        <p:blipFill rotWithShape="1">
          <a:blip r:embed="rId3">
            <a:alphaModFix/>
          </a:blip>
          <a:srcRect l="1106" t="-1023" r="8682" b="1022"/>
          <a:stretch/>
        </p:blipFill>
        <p:spPr>
          <a:xfrm>
            <a:off x="4933950" y="-1655250"/>
            <a:ext cx="7258050" cy="10727299"/>
          </a:xfrm>
          <a:prstGeom prst="rect">
            <a:avLst/>
          </a:prstGeom>
          <a:noFill/>
          <a:ln>
            <a:noFill/>
          </a:ln>
        </p:spPr>
      </p:pic>
      <p:sp>
        <p:nvSpPr>
          <p:cNvPr id="204" name="Google Shape;204;p1"/>
          <p:cNvSpPr/>
          <p:nvPr/>
        </p:nvSpPr>
        <p:spPr>
          <a:xfrm>
            <a:off x="-114300" y="-177800"/>
            <a:ext cx="7372350" cy="7035800"/>
          </a:xfrm>
          <a:custGeom>
            <a:avLst/>
            <a:gdLst/>
            <a:ahLst/>
            <a:cxnLst/>
            <a:rect l="l" t="t" r="r" b="b"/>
            <a:pathLst>
              <a:path w="6168980" h="6858000" extrusionOk="0">
                <a:moveTo>
                  <a:pt x="0" y="0"/>
                </a:moveTo>
                <a:lnTo>
                  <a:pt x="4198513" y="0"/>
                </a:lnTo>
                <a:lnTo>
                  <a:pt x="6168980" y="6858000"/>
                </a:lnTo>
                <a:lnTo>
                  <a:pt x="0" y="685800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5" name="Google Shape;205;p1"/>
          <p:cNvSpPr txBox="1">
            <a:spLocks noGrp="1"/>
          </p:cNvSpPr>
          <p:nvPr>
            <p:ph type="ctrTitle"/>
          </p:nvPr>
        </p:nvSpPr>
        <p:spPr>
          <a:xfrm>
            <a:off x="597263" y="1721354"/>
            <a:ext cx="4336687" cy="237209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lt1"/>
              </a:buClr>
              <a:buSzPts val="3600"/>
              <a:buFont typeface="Arial"/>
              <a:buNone/>
            </a:pPr>
            <a:r>
              <a:rPr lang="en-US"/>
              <a:t>Team GoLady</a:t>
            </a:r>
            <a:endParaRPr/>
          </a:p>
        </p:txBody>
      </p:sp>
      <p:sp>
        <p:nvSpPr>
          <p:cNvPr id="206" name="Google Shape;206;p1"/>
          <p:cNvSpPr txBox="1">
            <a:spLocks noGrp="1"/>
          </p:cNvSpPr>
          <p:nvPr>
            <p:ph type="ftr" idx="11"/>
          </p:nvPr>
        </p:nvSpPr>
        <p:spPr>
          <a:xfrm>
            <a:off x="686187" y="6483096"/>
            <a:ext cx="3371291" cy="10972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Copyright© 2018 GoDaddy Inc.   All Rights Reserved. </a:t>
            </a:r>
            <a:endParaRPr/>
          </a:p>
        </p:txBody>
      </p:sp>
      <p:pic>
        <p:nvPicPr>
          <p:cNvPr id="207" name="Google Shape;207;p1"/>
          <p:cNvPicPr preferRelativeResize="0"/>
          <p:nvPr/>
        </p:nvPicPr>
        <p:blipFill rotWithShape="1">
          <a:blip r:embed="rId4">
            <a:alphaModFix/>
          </a:blip>
          <a:srcRect/>
          <a:stretch/>
        </p:blipFill>
        <p:spPr>
          <a:xfrm>
            <a:off x="429768" y="1409317"/>
            <a:ext cx="1930532" cy="6400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8"/>
          <p:cNvSpPr txBox="1">
            <a:spLocks noGrp="1"/>
          </p:cNvSpPr>
          <p:nvPr>
            <p:ph type="title"/>
          </p:nvPr>
        </p:nvSpPr>
        <p:spPr>
          <a:xfrm>
            <a:off x="3474724" y="2525619"/>
            <a:ext cx="6309300" cy="3776400"/>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lt1"/>
              </a:buClr>
              <a:buSzPts val="3200"/>
              <a:buFont typeface="Arial"/>
              <a:buNone/>
            </a:pPr>
            <a:r>
              <a:rPr lang="en-US" sz="12000"/>
              <a:t>DEMO</a:t>
            </a:r>
            <a:endParaRPr sz="12000"/>
          </a:p>
        </p:txBody>
      </p:sp>
      <p:sp>
        <p:nvSpPr>
          <p:cNvPr id="287" name="Google Shape;287;p8"/>
          <p:cNvSpPr txBox="1">
            <a:spLocks noGrp="1"/>
          </p:cNvSpPr>
          <p:nvPr>
            <p:ph type="ftr" idx="11"/>
          </p:nvPr>
        </p:nvSpPr>
        <p:spPr>
          <a:xfrm>
            <a:off x="886968" y="6485051"/>
            <a:ext cx="3017520" cy="10772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Copyright© 2018 GoDaddy Inc.   All Rights Reserved. </a:t>
            </a:r>
            <a:endParaRPr/>
          </a:p>
        </p:txBody>
      </p:sp>
      <p:sp>
        <p:nvSpPr>
          <p:cNvPr id="288" name="Google Shape;288;p8"/>
          <p:cNvSpPr txBox="1">
            <a:spLocks noGrp="1"/>
          </p:cNvSpPr>
          <p:nvPr>
            <p:ph type="sldNum" idx="12"/>
          </p:nvPr>
        </p:nvSpPr>
        <p:spPr>
          <a:xfrm>
            <a:off x="612648" y="6485051"/>
            <a:ext cx="274320" cy="107722"/>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5e22196208_0_15"/>
          <p:cNvSpPr txBox="1">
            <a:spLocks noGrp="1"/>
          </p:cNvSpPr>
          <p:nvPr>
            <p:ph type="title"/>
          </p:nvPr>
        </p:nvSpPr>
        <p:spPr>
          <a:xfrm>
            <a:off x="612987" y="214204"/>
            <a:ext cx="10972800" cy="822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a:t>Future Plans</a:t>
            </a:r>
            <a:endParaRPr sz="2400"/>
          </a:p>
        </p:txBody>
      </p:sp>
      <p:sp>
        <p:nvSpPr>
          <p:cNvPr id="295" name="Google Shape;295;g5e22196208_0_15"/>
          <p:cNvSpPr txBox="1">
            <a:spLocks noGrp="1"/>
          </p:cNvSpPr>
          <p:nvPr>
            <p:ph type="body" idx="1"/>
          </p:nvPr>
        </p:nvSpPr>
        <p:spPr>
          <a:xfrm>
            <a:off x="634411" y="2373206"/>
            <a:ext cx="3375600" cy="3456000"/>
          </a:xfrm>
          <a:prstGeom prst="rect">
            <a:avLst/>
          </a:prstGeom>
        </p:spPr>
        <p:txBody>
          <a:bodyPr spcFirstLastPara="1" wrap="square" lIns="91425" tIns="0" rIns="0" bIns="0" anchor="t" anchorCtr="0">
            <a:noAutofit/>
          </a:bodyPr>
          <a:lstStyle/>
          <a:p>
            <a:pPr marL="457200" lvl="0" indent="-381000" algn="l" rtl="0">
              <a:spcBef>
                <a:spcPts val="0"/>
              </a:spcBef>
              <a:spcAft>
                <a:spcPts val="0"/>
              </a:spcAft>
              <a:buSzPts val="2400"/>
              <a:buChar char="●"/>
            </a:pPr>
            <a:r>
              <a:rPr lang="en-US" sz="2400" dirty="0"/>
              <a:t>Ensure that confidential information does not get stored </a:t>
            </a:r>
            <a:endParaRPr sz="2400" dirty="0"/>
          </a:p>
        </p:txBody>
      </p:sp>
      <p:sp>
        <p:nvSpPr>
          <p:cNvPr id="296" name="Google Shape;296;g5e22196208_0_15"/>
          <p:cNvSpPr txBox="1">
            <a:spLocks noGrp="1"/>
          </p:cNvSpPr>
          <p:nvPr>
            <p:ph type="body" idx="2"/>
          </p:nvPr>
        </p:nvSpPr>
        <p:spPr>
          <a:xfrm>
            <a:off x="624712" y="1375758"/>
            <a:ext cx="3385500" cy="658800"/>
          </a:xfrm>
          <a:prstGeom prst="rect">
            <a:avLst/>
          </a:prstGeom>
        </p:spPr>
        <p:txBody>
          <a:bodyPr spcFirstLastPara="1" wrap="square" lIns="91425" tIns="0" rIns="0" bIns="0" anchor="t" anchorCtr="0">
            <a:noAutofit/>
          </a:bodyPr>
          <a:lstStyle/>
          <a:p>
            <a:pPr marL="0" lvl="0" indent="0" algn="l" rtl="0">
              <a:spcBef>
                <a:spcPts val="1000"/>
              </a:spcBef>
              <a:spcAft>
                <a:spcPts val="0"/>
              </a:spcAft>
              <a:buNone/>
            </a:pPr>
            <a:r>
              <a:rPr lang="en-US" sz="2400"/>
              <a:t>Security </a:t>
            </a:r>
            <a:endParaRPr sz="2400"/>
          </a:p>
        </p:txBody>
      </p:sp>
      <p:sp>
        <p:nvSpPr>
          <p:cNvPr id="297" name="Google Shape;297;g5e22196208_0_15"/>
          <p:cNvSpPr txBox="1">
            <a:spLocks noGrp="1"/>
          </p:cNvSpPr>
          <p:nvPr>
            <p:ph type="body" idx="3"/>
          </p:nvPr>
        </p:nvSpPr>
        <p:spPr>
          <a:xfrm>
            <a:off x="4412543" y="1375658"/>
            <a:ext cx="3385500" cy="658800"/>
          </a:xfrm>
          <a:prstGeom prst="rect">
            <a:avLst/>
          </a:prstGeom>
        </p:spPr>
        <p:txBody>
          <a:bodyPr spcFirstLastPara="1" wrap="square" lIns="91425" tIns="0" rIns="0" bIns="0" anchor="t" anchorCtr="0">
            <a:noAutofit/>
          </a:bodyPr>
          <a:lstStyle/>
          <a:p>
            <a:pPr marL="0" lvl="0" indent="0" algn="l" rtl="0">
              <a:spcBef>
                <a:spcPts val="1000"/>
              </a:spcBef>
              <a:spcAft>
                <a:spcPts val="0"/>
              </a:spcAft>
              <a:buNone/>
            </a:pPr>
            <a:r>
              <a:rPr lang="en-US" sz="2400"/>
              <a:t>Accuracy </a:t>
            </a:r>
            <a:endParaRPr sz="2400"/>
          </a:p>
        </p:txBody>
      </p:sp>
      <p:sp>
        <p:nvSpPr>
          <p:cNvPr id="298" name="Google Shape;298;g5e22196208_0_15"/>
          <p:cNvSpPr txBox="1">
            <a:spLocks noGrp="1"/>
          </p:cNvSpPr>
          <p:nvPr>
            <p:ph type="body" idx="4"/>
          </p:nvPr>
        </p:nvSpPr>
        <p:spPr>
          <a:xfrm>
            <a:off x="8200400" y="1375658"/>
            <a:ext cx="3385500" cy="658800"/>
          </a:xfrm>
          <a:prstGeom prst="rect">
            <a:avLst/>
          </a:prstGeom>
        </p:spPr>
        <p:txBody>
          <a:bodyPr spcFirstLastPara="1" wrap="square" lIns="91425" tIns="0" rIns="0" bIns="0" anchor="t" anchorCtr="0">
            <a:noAutofit/>
          </a:bodyPr>
          <a:lstStyle/>
          <a:p>
            <a:pPr marL="0" lvl="0" indent="0" algn="l" rtl="0">
              <a:spcBef>
                <a:spcPts val="1000"/>
              </a:spcBef>
              <a:spcAft>
                <a:spcPts val="0"/>
              </a:spcAft>
              <a:buNone/>
            </a:pPr>
            <a:r>
              <a:rPr lang="en-US" sz="2400"/>
              <a:t>Integration </a:t>
            </a:r>
            <a:endParaRPr sz="2400"/>
          </a:p>
        </p:txBody>
      </p:sp>
      <p:sp>
        <p:nvSpPr>
          <p:cNvPr id="299" name="Google Shape;299;g5e22196208_0_15"/>
          <p:cNvSpPr txBox="1">
            <a:spLocks noGrp="1"/>
          </p:cNvSpPr>
          <p:nvPr>
            <p:ph type="body" idx="5"/>
          </p:nvPr>
        </p:nvSpPr>
        <p:spPr>
          <a:xfrm>
            <a:off x="4422267" y="2373206"/>
            <a:ext cx="3375600" cy="3456000"/>
          </a:xfrm>
          <a:prstGeom prst="rect">
            <a:avLst/>
          </a:prstGeom>
        </p:spPr>
        <p:txBody>
          <a:bodyPr spcFirstLastPara="1" wrap="square" lIns="91425" tIns="0" rIns="0" bIns="0" anchor="t" anchorCtr="0">
            <a:noAutofit/>
          </a:bodyPr>
          <a:lstStyle/>
          <a:p>
            <a:pPr marL="457200" lvl="0" indent="-381000" algn="l" rtl="0">
              <a:spcBef>
                <a:spcPts val="0"/>
              </a:spcBef>
              <a:spcAft>
                <a:spcPts val="0"/>
              </a:spcAft>
              <a:buSzPts val="2400"/>
              <a:buChar char="●"/>
            </a:pPr>
            <a:r>
              <a:rPr lang="en-US" sz="2400" dirty="0"/>
              <a:t>Increase speech to text accuracy</a:t>
            </a:r>
            <a:endParaRPr sz="2400" dirty="0"/>
          </a:p>
        </p:txBody>
      </p:sp>
      <p:sp>
        <p:nvSpPr>
          <p:cNvPr id="300" name="Google Shape;300;g5e22196208_0_15"/>
          <p:cNvSpPr txBox="1">
            <a:spLocks noGrp="1"/>
          </p:cNvSpPr>
          <p:nvPr>
            <p:ph type="body" idx="6"/>
          </p:nvPr>
        </p:nvSpPr>
        <p:spPr>
          <a:xfrm>
            <a:off x="8210123" y="2373006"/>
            <a:ext cx="3375600" cy="3456000"/>
          </a:xfrm>
          <a:prstGeom prst="rect">
            <a:avLst/>
          </a:prstGeom>
        </p:spPr>
        <p:txBody>
          <a:bodyPr spcFirstLastPara="1" wrap="square" lIns="91425" tIns="0" rIns="0" bIns="0" anchor="t" anchorCtr="0">
            <a:noAutofit/>
          </a:bodyPr>
          <a:lstStyle/>
          <a:p>
            <a:pPr marL="457200" lvl="0" indent="-381000" algn="l" rtl="0">
              <a:spcBef>
                <a:spcPts val="0"/>
              </a:spcBef>
              <a:spcAft>
                <a:spcPts val="0"/>
              </a:spcAft>
              <a:buSzPts val="2400"/>
              <a:buChar char="●"/>
            </a:pPr>
            <a:r>
              <a:rPr lang="en-US" sz="2400" dirty="0"/>
              <a:t>Integrate our application with the CRM</a:t>
            </a:r>
          </a:p>
          <a:p>
            <a:pPr lvl="0" indent="-381000">
              <a:buSzPts val="2400"/>
              <a:buChar char="●"/>
            </a:pPr>
            <a:r>
              <a:rPr lang="en-US" sz="2400" dirty="0"/>
              <a:t>The scaling of the application</a:t>
            </a:r>
            <a:endParaRPr sz="2400" dirty="0"/>
          </a:p>
          <a:p>
            <a:pPr marL="457200" lvl="0" indent="0" algn="l" rtl="0">
              <a:spcBef>
                <a:spcPts val="0"/>
              </a:spcBef>
              <a:spcAft>
                <a:spcPts val="0"/>
              </a:spcAft>
              <a:buNone/>
            </a:pP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2" descr="page19image29705232"/>
          <p:cNvPicPr preferRelativeResize="0"/>
          <p:nvPr/>
        </p:nvPicPr>
        <p:blipFill rotWithShape="1">
          <a:blip r:embed="rId3">
            <a:alphaModFix/>
          </a:blip>
          <a:srcRect/>
          <a:stretch/>
        </p:blipFill>
        <p:spPr>
          <a:xfrm>
            <a:off x="0" y="-286973"/>
            <a:ext cx="12650517" cy="7144973"/>
          </a:xfrm>
          <a:prstGeom prst="rect">
            <a:avLst/>
          </a:prstGeom>
          <a:noFill/>
          <a:ln>
            <a:noFill/>
          </a:ln>
        </p:spPr>
      </p:pic>
      <p:sp>
        <p:nvSpPr>
          <p:cNvPr id="214" name="Google Shape;214;p2"/>
          <p:cNvSpPr/>
          <p:nvPr/>
        </p:nvSpPr>
        <p:spPr>
          <a:xfrm rot="10800000">
            <a:off x="5715000" y="0"/>
            <a:ext cx="6477000" cy="6858000"/>
          </a:xfrm>
          <a:custGeom>
            <a:avLst/>
            <a:gdLst/>
            <a:ahLst/>
            <a:cxnLst/>
            <a:rect l="l" t="t" r="r" b="b"/>
            <a:pathLst>
              <a:path w="6168980" h="6858000" extrusionOk="0">
                <a:moveTo>
                  <a:pt x="0" y="0"/>
                </a:moveTo>
                <a:lnTo>
                  <a:pt x="4198513" y="0"/>
                </a:lnTo>
                <a:lnTo>
                  <a:pt x="6168980" y="6858000"/>
                </a:lnTo>
                <a:lnTo>
                  <a:pt x="0" y="6858000"/>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5" name="Google Shape;215;p2"/>
          <p:cNvSpPr txBox="1">
            <a:spLocks noGrp="1"/>
          </p:cNvSpPr>
          <p:nvPr>
            <p:ph type="ftr" idx="11"/>
          </p:nvPr>
        </p:nvSpPr>
        <p:spPr>
          <a:xfrm>
            <a:off x="8820709" y="6642100"/>
            <a:ext cx="3371291" cy="10972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Copyright© 2018 GoDaddy Inc.   All Rights Reserved. </a:t>
            </a:r>
            <a:endParaRPr/>
          </a:p>
        </p:txBody>
      </p:sp>
      <p:sp>
        <p:nvSpPr>
          <p:cNvPr id="216" name="Google Shape;216;p2"/>
          <p:cNvSpPr txBox="1">
            <a:spLocks noGrp="1"/>
          </p:cNvSpPr>
          <p:nvPr>
            <p:ph type="ctrTitle"/>
          </p:nvPr>
        </p:nvSpPr>
        <p:spPr>
          <a:xfrm>
            <a:off x="7026511" y="1488460"/>
            <a:ext cx="4336687" cy="2455527"/>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lt1"/>
              </a:buClr>
              <a:buSzPts val="3600"/>
              <a:buFont typeface="Arial"/>
              <a:buNone/>
            </a:pPr>
            <a:r>
              <a:rPr lang="en-US"/>
              <a:t>Our Proactive </a:t>
            </a:r>
            <a:br>
              <a:rPr lang="en-US"/>
            </a:br>
            <a:r>
              <a:rPr lang="en-US"/>
              <a:t>Care Agents</a:t>
            </a:r>
            <a:endParaRPr/>
          </a:p>
        </p:txBody>
      </p:sp>
      <p:pic>
        <p:nvPicPr>
          <p:cNvPr id="217" name="Google Shape;217;p2"/>
          <p:cNvPicPr preferRelativeResize="0"/>
          <p:nvPr/>
        </p:nvPicPr>
        <p:blipFill rotWithShape="1">
          <a:blip r:embed="rId4">
            <a:alphaModFix/>
          </a:blip>
          <a:srcRect/>
          <a:stretch/>
        </p:blipFill>
        <p:spPr>
          <a:xfrm>
            <a:off x="7026511" y="975360"/>
            <a:ext cx="1930532" cy="6400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
          <p:cNvSpPr txBox="1">
            <a:spLocks noGrp="1"/>
          </p:cNvSpPr>
          <p:nvPr>
            <p:ph type="title"/>
          </p:nvPr>
        </p:nvSpPr>
        <p:spPr>
          <a:xfrm>
            <a:off x="612987" y="1301417"/>
            <a:ext cx="3654300" cy="9972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2400"/>
              <a:buFont typeface="Arial"/>
              <a:buNone/>
            </a:pPr>
            <a:r>
              <a:rPr lang="en-US"/>
              <a:t>Bad Guide note</a:t>
            </a:r>
            <a:endParaRPr/>
          </a:p>
        </p:txBody>
      </p:sp>
      <p:sp>
        <p:nvSpPr>
          <p:cNvPr id="223" name="Google Shape;223;p3"/>
          <p:cNvSpPr txBox="1">
            <a:spLocks noGrp="1"/>
          </p:cNvSpPr>
          <p:nvPr>
            <p:ph type="sldNum" idx="12"/>
          </p:nvPr>
        </p:nvSpPr>
        <p:spPr>
          <a:xfrm>
            <a:off x="612987" y="6485051"/>
            <a:ext cx="274320" cy="107722"/>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None/>
            </a:pPr>
            <a:fld id="{00000000-1234-1234-1234-123412341234}" type="slidenum">
              <a:rPr lang="en-US"/>
              <a:t>3</a:t>
            </a:fld>
            <a:endParaRPr/>
          </a:p>
        </p:txBody>
      </p:sp>
      <p:sp>
        <p:nvSpPr>
          <p:cNvPr id="224" name="Google Shape;224;p3"/>
          <p:cNvSpPr txBox="1">
            <a:spLocks noGrp="1"/>
          </p:cNvSpPr>
          <p:nvPr>
            <p:ph type="body" idx="1"/>
          </p:nvPr>
        </p:nvSpPr>
        <p:spPr>
          <a:xfrm>
            <a:off x="1352543" y="2493852"/>
            <a:ext cx="3619500" cy="3108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1"/>
              </a:buClr>
              <a:buSzPts val="2800"/>
              <a:buNone/>
            </a:pPr>
            <a:r>
              <a:rPr lang="en-US" sz="2800"/>
              <a:t>The problem, solution, or the new products suggested are not mentioned.</a:t>
            </a:r>
            <a:endParaRPr/>
          </a:p>
          <a:p>
            <a:pPr marL="0" lvl="0" indent="0" algn="l" rtl="0">
              <a:lnSpc>
                <a:spcPct val="100000"/>
              </a:lnSpc>
              <a:spcBef>
                <a:spcPts val="0"/>
              </a:spcBef>
              <a:spcAft>
                <a:spcPts val="0"/>
              </a:spcAft>
              <a:buClr>
                <a:schemeClr val="lt1"/>
              </a:buClr>
              <a:buSzPts val="2800"/>
              <a:buNone/>
            </a:pPr>
            <a:endParaRPr sz="2800"/>
          </a:p>
        </p:txBody>
      </p:sp>
      <p:sp>
        <p:nvSpPr>
          <p:cNvPr id="225" name="Google Shape;225;p3"/>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Copyright© 2018 GoDaddy Inc.   All Rights Reserved. </a:t>
            </a:r>
            <a:endParaRPr/>
          </a:p>
        </p:txBody>
      </p:sp>
      <p:pic>
        <p:nvPicPr>
          <p:cNvPr id="226" name="Google Shape;226;p3"/>
          <p:cNvPicPr preferRelativeResize="0"/>
          <p:nvPr/>
        </p:nvPicPr>
        <p:blipFill rotWithShape="1">
          <a:blip r:embed="rId3">
            <a:alphaModFix/>
          </a:blip>
          <a:srcRect/>
          <a:stretch/>
        </p:blipFill>
        <p:spPr>
          <a:xfrm>
            <a:off x="6527787" y="0"/>
            <a:ext cx="3491976"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
          <p:cNvSpPr txBox="1">
            <a:spLocks noGrp="1"/>
          </p:cNvSpPr>
          <p:nvPr>
            <p:ph type="title"/>
          </p:nvPr>
        </p:nvSpPr>
        <p:spPr>
          <a:xfrm>
            <a:off x="612648" y="2414016"/>
            <a:ext cx="10515600" cy="2057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600"/>
              <a:buFont typeface="Arial"/>
              <a:buNone/>
            </a:pPr>
            <a:r>
              <a:rPr lang="en-US"/>
              <a:t>Note Enhancer</a:t>
            </a:r>
            <a:endParaRPr/>
          </a:p>
        </p:txBody>
      </p:sp>
      <p:sp>
        <p:nvSpPr>
          <p:cNvPr id="233" name="Google Shape;233;p4"/>
          <p:cNvSpPr txBox="1">
            <a:spLocks noGrp="1"/>
          </p:cNvSpPr>
          <p:nvPr>
            <p:ph type="body" idx="1"/>
          </p:nvPr>
        </p:nvSpPr>
        <p:spPr>
          <a:xfrm>
            <a:off x="612648" y="4589464"/>
            <a:ext cx="10460400" cy="7479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400"/>
              <a:buNone/>
            </a:pPr>
            <a:r>
              <a:rPr lang="en-US"/>
              <a:t>Solution </a:t>
            </a:r>
            <a:endParaRPr/>
          </a:p>
        </p:txBody>
      </p:sp>
      <p:sp>
        <p:nvSpPr>
          <p:cNvPr id="234" name="Google Shape;234;p4"/>
          <p:cNvSpPr txBox="1">
            <a:spLocks noGrp="1"/>
          </p:cNvSpPr>
          <p:nvPr>
            <p:ph type="ftr" idx="11"/>
          </p:nvPr>
        </p:nvSpPr>
        <p:spPr>
          <a:xfrm>
            <a:off x="886968" y="6485051"/>
            <a:ext cx="3017400" cy="107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Copyright© 2018 GoDaddy Inc.   All Rights Reserved. </a:t>
            </a:r>
            <a:endParaRPr/>
          </a:p>
        </p:txBody>
      </p:sp>
      <p:sp>
        <p:nvSpPr>
          <p:cNvPr id="235" name="Google Shape;235;p4"/>
          <p:cNvSpPr txBox="1">
            <a:spLocks noGrp="1"/>
          </p:cNvSpPr>
          <p:nvPr>
            <p:ph type="sldNum" idx="12"/>
          </p:nvPr>
        </p:nvSpPr>
        <p:spPr>
          <a:xfrm>
            <a:off x="612648" y="6485051"/>
            <a:ext cx="274200" cy="107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4</a:t>
            </a:fld>
            <a:endParaRPr/>
          </a:p>
        </p:txBody>
      </p:sp>
      <p:pic>
        <p:nvPicPr>
          <p:cNvPr id="236" name="Google Shape;236;p4" descr="page20image29691760"/>
          <p:cNvPicPr preferRelativeResize="0"/>
          <p:nvPr/>
        </p:nvPicPr>
        <p:blipFill rotWithShape="1">
          <a:blip r:embed="rId3">
            <a:alphaModFix/>
          </a:blip>
          <a:srcRect/>
          <a:stretch/>
        </p:blipFill>
        <p:spPr>
          <a:xfrm>
            <a:off x="6692900" y="0"/>
            <a:ext cx="5499099"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9"/>
          <p:cNvSpPr txBox="1">
            <a:spLocks noGrp="1"/>
          </p:cNvSpPr>
          <p:nvPr>
            <p:ph type="title"/>
          </p:nvPr>
        </p:nvSpPr>
        <p:spPr>
          <a:xfrm>
            <a:off x="612987" y="214204"/>
            <a:ext cx="10972800" cy="822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dirty="0"/>
              <a:t>Application - Mock-up UI</a:t>
            </a:r>
            <a:endParaRPr dirty="0"/>
          </a:p>
        </p:txBody>
      </p:sp>
      <p:sp>
        <p:nvSpPr>
          <p:cNvPr id="242" name="Google Shape;242;p9"/>
          <p:cNvSpPr txBox="1">
            <a:spLocks noGrp="1"/>
          </p:cNvSpPr>
          <p:nvPr>
            <p:ph type="ftr" idx="11"/>
          </p:nvPr>
        </p:nvSpPr>
        <p:spPr>
          <a:xfrm>
            <a:off x="887307" y="6485051"/>
            <a:ext cx="3017400" cy="107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Copyright© 2018 GoDaddy Inc.   All Rights Reserved. </a:t>
            </a:r>
            <a:endParaRPr/>
          </a:p>
        </p:txBody>
      </p:sp>
      <p:sp>
        <p:nvSpPr>
          <p:cNvPr id="243" name="Google Shape;243;p9"/>
          <p:cNvSpPr txBox="1">
            <a:spLocks noGrp="1"/>
          </p:cNvSpPr>
          <p:nvPr>
            <p:ph type="sldNum" idx="12"/>
          </p:nvPr>
        </p:nvSpPr>
        <p:spPr>
          <a:xfrm>
            <a:off x="612987" y="6485051"/>
            <a:ext cx="274200" cy="107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5</a:t>
            </a:fld>
            <a:endParaRPr/>
          </a:p>
        </p:txBody>
      </p:sp>
      <p:pic>
        <p:nvPicPr>
          <p:cNvPr id="244" name="Google Shape;244;p9"/>
          <p:cNvPicPr preferRelativeResize="0"/>
          <p:nvPr/>
        </p:nvPicPr>
        <p:blipFill rotWithShape="1">
          <a:blip r:embed="rId3">
            <a:alphaModFix/>
          </a:blip>
          <a:srcRect r="2085" b="1594"/>
          <a:stretch/>
        </p:blipFill>
        <p:spPr>
          <a:xfrm>
            <a:off x="779875" y="1124325"/>
            <a:ext cx="4764849" cy="5087024"/>
          </a:xfrm>
          <a:prstGeom prst="rect">
            <a:avLst/>
          </a:prstGeom>
          <a:noFill/>
          <a:ln w="28575" cap="flat" cmpd="sng">
            <a:solidFill>
              <a:srgbClr val="666666"/>
            </a:solidFill>
            <a:prstDash val="solid"/>
            <a:round/>
            <a:headEnd type="none" w="sm" len="sm"/>
            <a:tailEnd type="none" w="sm" len="sm"/>
          </a:ln>
        </p:spPr>
      </p:pic>
      <p:pic>
        <p:nvPicPr>
          <p:cNvPr id="245" name="Google Shape;245;p9"/>
          <p:cNvPicPr preferRelativeResize="0"/>
          <p:nvPr/>
        </p:nvPicPr>
        <p:blipFill rotWithShape="1">
          <a:blip r:embed="rId4">
            <a:alphaModFix/>
          </a:blip>
          <a:srcRect l="1747" r="1718" b="1594"/>
          <a:stretch/>
        </p:blipFill>
        <p:spPr>
          <a:xfrm>
            <a:off x="6466625" y="1124325"/>
            <a:ext cx="4764849" cy="5087025"/>
          </a:xfrm>
          <a:prstGeom prst="rect">
            <a:avLst/>
          </a:prstGeom>
          <a:noFill/>
          <a:ln w="28575" cap="flat" cmpd="sng">
            <a:solidFill>
              <a:srgbClr val="666666"/>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1"/>
          <p:cNvSpPr txBox="1">
            <a:spLocks noGrp="1"/>
          </p:cNvSpPr>
          <p:nvPr>
            <p:ph type="title"/>
          </p:nvPr>
        </p:nvSpPr>
        <p:spPr>
          <a:xfrm>
            <a:off x="612987" y="214204"/>
            <a:ext cx="10972800" cy="822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a:t>Our Guides</a:t>
            </a:r>
            <a:endParaRPr/>
          </a:p>
        </p:txBody>
      </p:sp>
      <p:sp>
        <p:nvSpPr>
          <p:cNvPr id="251" name="Google Shape;251;p11"/>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Copyright© 2018 GoDaddy Inc.   All Rights Reserved. </a:t>
            </a:r>
            <a:endParaRPr/>
          </a:p>
        </p:txBody>
      </p:sp>
      <p:sp>
        <p:nvSpPr>
          <p:cNvPr id="252" name="Google Shape;252;p11"/>
          <p:cNvSpPr txBox="1">
            <a:spLocks noGrp="1"/>
          </p:cNvSpPr>
          <p:nvPr>
            <p:ph type="sldNum" idx="12"/>
          </p:nvPr>
        </p:nvSpPr>
        <p:spPr>
          <a:xfrm>
            <a:off x="612987" y="6485051"/>
            <a:ext cx="274320" cy="107722"/>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None/>
            </a:pPr>
            <a:fld id="{00000000-1234-1234-1234-123412341234}" type="slidenum">
              <a:rPr lang="en-US"/>
              <a:t>6</a:t>
            </a:fld>
            <a:endParaRPr/>
          </a:p>
        </p:txBody>
      </p:sp>
      <p:sp>
        <p:nvSpPr>
          <p:cNvPr id="253" name="Google Shape;253;p11"/>
          <p:cNvSpPr txBox="1">
            <a:spLocks noGrp="1"/>
          </p:cNvSpPr>
          <p:nvPr>
            <p:ph type="body" idx="1"/>
          </p:nvPr>
        </p:nvSpPr>
        <p:spPr>
          <a:xfrm>
            <a:off x="1580225" y="4594150"/>
            <a:ext cx="3588900" cy="1288500"/>
          </a:xfrm>
          <a:prstGeom prst="rect">
            <a:avLst/>
          </a:prstGeom>
          <a:noFill/>
          <a:ln>
            <a:noFill/>
          </a:ln>
        </p:spPr>
        <p:txBody>
          <a:bodyPr spcFirstLastPara="1" wrap="square" lIns="91425" tIns="0" rIns="0" bIns="0" anchor="t" anchorCtr="0">
            <a:noAutofit/>
          </a:bodyPr>
          <a:lstStyle/>
          <a:p>
            <a:pPr marL="0" lvl="0" indent="0" algn="ctr" rtl="0">
              <a:lnSpc>
                <a:spcPct val="100000"/>
              </a:lnSpc>
              <a:spcBef>
                <a:spcPts val="600"/>
              </a:spcBef>
              <a:spcAft>
                <a:spcPts val="0"/>
              </a:spcAft>
              <a:buNone/>
            </a:pPr>
            <a:r>
              <a:rPr lang="en-US" sz="2400"/>
              <a:t>“IB calls are recorded in our recorder.”</a:t>
            </a:r>
            <a:endParaRPr sz="2400"/>
          </a:p>
        </p:txBody>
      </p:sp>
      <p:sp>
        <p:nvSpPr>
          <p:cNvPr id="254" name="Google Shape;254;p11"/>
          <p:cNvSpPr txBox="1">
            <a:spLocks noGrp="1"/>
          </p:cNvSpPr>
          <p:nvPr>
            <p:ph type="body" idx="2"/>
          </p:nvPr>
        </p:nvSpPr>
        <p:spPr>
          <a:xfrm>
            <a:off x="1317612" y="1449033"/>
            <a:ext cx="3385500" cy="658800"/>
          </a:xfrm>
          <a:prstGeom prst="rect">
            <a:avLst/>
          </a:prstGeom>
          <a:noFill/>
          <a:ln>
            <a:noFill/>
          </a:ln>
        </p:spPr>
        <p:txBody>
          <a:bodyPr spcFirstLastPara="1" wrap="square" lIns="91425" tIns="0" rIns="0" bIns="0" anchor="t" anchorCtr="0">
            <a:noAutofit/>
          </a:bodyPr>
          <a:lstStyle/>
          <a:p>
            <a:pPr marL="0" lvl="0" indent="0" algn="l" rtl="0">
              <a:lnSpc>
                <a:spcPct val="100000"/>
              </a:lnSpc>
              <a:spcBef>
                <a:spcPts val="0"/>
              </a:spcBef>
              <a:spcAft>
                <a:spcPts val="0"/>
              </a:spcAft>
              <a:buClr>
                <a:schemeClr val="dk1"/>
              </a:buClr>
              <a:buSzPts val="1800"/>
              <a:buNone/>
            </a:pPr>
            <a:r>
              <a:rPr lang="en-US"/>
              <a:t>Sample Headline</a:t>
            </a:r>
            <a:endParaRPr/>
          </a:p>
        </p:txBody>
      </p:sp>
      <p:pic>
        <p:nvPicPr>
          <p:cNvPr id="255" name="Google Shape;255;p11"/>
          <p:cNvPicPr preferRelativeResize="0"/>
          <p:nvPr/>
        </p:nvPicPr>
        <p:blipFill>
          <a:blip r:embed="rId3">
            <a:alphaModFix/>
          </a:blip>
          <a:stretch>
            <a:fillRect/>
          </a:stretch>
        </p:blipFill>
        <p:spPr>
          <a:xfrm>
            <a:off x="1226325" y="1449025"/>
            <a:ext cx="4372500" cy="3020750"/>
          </a:xfrm>
          <a:prstGeom prst="rect">
            <a:avLst/>
          </a:prstGeom>
          <a:noFill/>
          <a:ln>
            <a:noFill/>
          </a:ln>
        </p:spPr>
      </p:pic>
      <p:pic>
        <p:nvPicPr>
          <p:cNvPr id="256" name="Google Shape;256;p11"/>
          <p:cNvPicPr preferRelativeResize="0"/>
          <p:nvPr/>
        </p:nvPicPr>
        <p:blipFill>
          <a:blip r:embed="rId4">
            <a:alphaModFix/>
          </a:blip>
          <a:stretch>
            <a:fillRect/>
          </a:stretch>
        </p:blipFill>
        <p:spPr>
          <a:xfrm>
            <a:off x="6253950" y="1449025"/>
            <a:ext cx="4372499" cy="3026045"/>
          </a:xfrm>
          <a:prstGeom prst="rect">
            <a:avLst/>
          </a:prstGeom>
          <a:noFill/>
          <a:ln>
            <a:noFill/>
          </a:ln>
        </p:spPr>
      </p:pic>
      <p:sp>
        <p:nvSpPr>
          <p:cNvPr id="257" name="Google Shape;257;p11"/>
          <p:cNvSpPr txBox="1"/>
          <p:nvPr/>
        </p:nvSpPr>
        <p:spPr>
          <a:xfrm>
            <a:off x="5809775" y="4594150"/>
            <a:ext cx="5347800" cy="30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https://godaddy.jiveon.com/community/c3/call-library</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3500B"/>
        </a:solidFill>
        <a:effectLst/>
      </p:bgPr>
    </p:bg>
    <p:spTree>
      <p:nvGrpSpPr>
        <p:cNvPr id="1" name="Shape 261"/>
        <p:cNvGrpSpPr/>
        <p:nvPr/>
      </p:nvGrpSpPr>
      <p:grpSpPr>
        <a:xfrm>
          <a:off x="0" y="0"/>
          <a:ext cx="0" cy="0"/>
          <a:chOff x="0" y="0"/>
          <a:chExt cx="0" cy="0"/>
        </a:xfrm>
      </p:grpSpPr>
      <p:sp>
        <p:nvSpPr>
          <p:cNvPr id="262" name="Google Shape;262;p5"/>
          <p:cNvSpPr txBox="1">
            <a:spLocks noGrp="1"/>
          </p:cNvSpPr>
          <p:nvPr>
            <p:ph type="title"/>
          </p:nvPr>
        </p:nvSpPr>
        <p:spPr>
          <a:xfrm>
            <a:off x="351750" y="2215800"/>
            <a:ext cx="11156700" cy="37764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lt1"/>
              </a:buClr>
              <a:buSzPts val="6000"/>
              <a:buFont typeface="Arial"/>
              <a:buNone/>
            </a:pPr>
            <a:r>
              <a:rPr lang="en-US" sz="12000"/>
              <a:t>Technologies</a:t>
            </a:r>
            <a:endParaRPr sz="12000"/>
          </a:p>
        </p:txBody>
      </p:sp>
      <p:sp>
        <p:nvSpPr>
          <p:cNvPr id="263" name="Google Shape;263;p5"/>
          <p:cNvSpPr txBox="1">
            <a:spLocks noGrp="1"/>
          </p:cNvSpPr>
          <p:nvPr>
            <p:ph type="ftr" idx="11"/>
          </p:nvPr>
        </p:nvSpPr>
        <p:spPr>
          <a:xfrm>
            <a:off x="886968" y="6485051"/>
            <a:ext cx="3017400" cy="107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Copyright© 2018 GoDaddy Inc.   All Rights Reserved. </a:t>
            </a:r>
            <a:endParaRPr/>
          </a:p>
        </p:txBody>
      </p:sp>
      <p:sp>
        <p:nvSpPr>
          <p:cNvPr id="264" name="Google Shape;264;p5"/>
          <p:cNvSpPr txBox="1">
            <a:spLocks noGrp="1"/>
          </p:cNvSpPr>
          <p:nvPr>
            <p:ph type="sldNum" idx="12"/>
          </p:nvPr>
        </p:nvSpPr>
        <p:spPr>
          <a:xfrm>
            <a:off x="612648" y="6485051"/>
            <a:ext cx="274200" cy="107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6"/>
          <p:cNvSpPr txBox="1">
            <a:spLocks noGrp="1"/>
          </p:cNvSpPr>
          <p:nvPr>
            <p:ph type="title"/>
          </p:nvPr>
        </p:nvSpPr>
        <p:spPr>
          <a:xfrm>
            <a:off x="612987" y="214204"/>
            <a:ext cx="10972800" cy="82296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a:t>Watson API</a:t>
            </a:r>
            <a:endParaRPr/>
          </a:p>
        </p:txBody>
      </p:sp>
      <p:sp>
        <p:nvSpPr>
          <p:cNvPr id="271" name="Google Shape;271;p6"/>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Copyright© 2018 GoDaddy Inc.   All Rights Reserved. </a:t>
            </a:r>
            <a:endParaRPr/>
          </a:p>
        </p:txBody>
      </p:sp>
      <p:pic>
        <p:nvPicPr>
          <p:cNvPr id="272" name="Google Shape;272;p6"/>
          <p:cNvPicPr preferRelativeResize="0"/>
          <p:nvPr/>
        </p:nvPicPr>
        <p:blipFill rotWithShape="1">
          <a:blip r:embed="rId3">
            <a:alphaModFix/>
          </a:blip>
          <a:srcRect/>
          <a:stretch/>
        </p:blipFill>
        <p:spPr>
          <a:xfrm>
            <a:off x="750147" y="1199103"/>
            <a:ext cx="10698481" cy="5124009"/>
          </a:xfrm>
          <a:prstGeom prst="rect">
            <a:avLst/>
          </a:prstGeom>
          <a:noFill/>
          <a:ln>
            <a:noFill/>
          </a:ln>
        </p:spPr>
      </p:pic>
      <p:sp>
        <p:nvSpPr>
          <p:cNvPr id="273" name="Google Shape;273;p6"/>
          <p:cNvSpPr txBox="1"/>
          <p:nvPr/>
        </p:nvSpPr>
        <p:spPr>
          <a:xfrm>
            <a:off x="750148" y="1777285"/>
            <a:ext cx="6294596" cy="27045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7"/>
          <p:cNvSpPr txBox="1">
            <a:spLocks noGrp="1"/>
          </p:cNvSpPr>
          <p:nvPr>
            <p:ph type="title"/>
          </p:nvPr>
        </p:nvSpPr>
        <p:spPr>
          <a:xfrm>
            <a:off x="612987" y="214204"/>
            <a:ext cx="10972800" cy="82296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a:t>Python package pytextrank</a:t>
            </a:r>
            <a:endParaRPr/>
          </a:p>
        </p:txBody>
      </p:sp>
      <p:sp>
        <p:nvSpPr>
          <p:cNvPr id="280" name="Google Shape;280;p7"/>
          <p:cNvSpPr txBox="1">
            <a:spLocks noGrp="1"/>
          </p:cNvSpPr>
          <p:nvPr>
            <p:ph type="ftr" idx="11"/>
          </p:nvPr>
        </p:nvSpPr>
        <p:spPr>
          <a:xfrm>
            <a:off x="887307" y="6485051"/>
            <a:ext cx="3017520" cy="10772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Copyright© 2018 GoDaddy Inc.   All Rights Reserved. </a:t>
            </a:r>
            <a:endParaRPr/>
          </a:p>
        </p:txBody>
      </p:sp>
      <p:sp>
        <p:nvSpPr>
          <p:cNvPr id="3" name="TextBox 2">
            <a:extLst>
              <a:ext uri="{FF2B5EF4-FFF2-40B4-BE49-F238E27FC236}">
                <a16:creationId xmlns:a16="http://schemas.microsoft.com/office/drawing/2014/main" id="{867F8C57-EA38-4D4F-BCCB-FDE91849FE80}"/>
              </a:ext>
            </a:extLst>
          </p:cNvPr>
          <p:cNvSpPr txBox="1"/>
          <p:nvPr/>
        </p:nvSpPr>
        <p:spPr>
          <a:xfrm>
            <a:off x="303388" y="1229363"/>
            <a:ext cx="11585223" cy="3970318"/>
          </a:xfrm>
          <a:prstGeom prst="rect">
            <a:avLst/>
          </a:prstGeom>
          <a:noFill/>
        </p:spPr>
        <p:txBody>
          <a:bodyPr wrap="none" rtlCol="0">
            <a:spAutoFit/>
          </a:bodyPr>
          <a:lstStyle/>
          <a:p>
            <a:r>
              <a:rPr lang="en-US" dirty="0"/>
              <a:t>Perform statistical parsing/tagging on a document in JSON format</a:t>
            </a:r>
          </a:p>
          <a:p>
            <a:endParaRPr lang="en-US" dirty="0"/>
          </a:p>
          <a:p>
            <a:endParaRPr lang="en-US" dirty="0"/>
          </a:p>
          <a:p>
            <a:endParaRPr lang="en-US" dirty="0"/>
          </a:p>
          <a:p>
            <a:endParaRPr lang="en-US" dirty="0"/>
          </a:p>
          <a:p>
            <a:r>
              <a:rPr lang="en-US" dirty="0"/>
              <a:t>Collect and normalize the key phrases from a parsed document</a:t>
            </a:r>
          </a:p>
          <a:p>
            <a:endParaRPr lang="en-US" dirty="0"/>
          </a:p>
          <a:p>
            <a:endParaRPr lang="en-US" dirty="0"/>
          </a:p>
          <a:p>
            <a:endParaRPr lang="en-US" dirty="0"/>
          </a:p>
          <a:p>
            <a:endParaRPr lang="en-US" dirty="0"/>
          </a:p>
          <a:p>
            <a:r>
              <a:rPr lang="en-US" dirty="0"/>
              <a:t>Calculate a significance weight for each sentence, using </a:t>
            </a:r>
            <a:r>
              <a:rPr lang="en-US" dirty="0" err="1"/>
              <a:t>MinHash</a:t>
            </a:r>
            <a:r>
              <a:rPr lang="en-US" dirty="0"/>
              <a:t> to approximate a Jaccard distance from key phrases determined by </a:t>
            </a:r>
            <a:r>
              <a:rPr lang="en-US" dirty="0" err="1"/>
              <a:t>TextRank</a:t>
            </a:r>
            <a:endParaRPr lang="en-US" dirty="0"/>
          </a:p>
          <a:p>
            <a:endParaRPr lang="en-US" dirty="0"/>
          </a:p>
          <a:p>
            <a:endParaRPr lang="en-US" dirty="0"/>
          </a:p>
          <a:p>
            <a:endParaRPr lang="en-US" dirty="0"/>
          </a:p>
          <a:p>
            <a:endParaRPr lang="en-US" dirty="0"/>
          </a:p>
          <a:p>
            <a:r>
              <a:rPr lang="en-US" dirty="0"/>
              <a:t>Summarize a document based on most significant sentences and key phrases</a:t>
            </a:r>
          </a:p>
          <a:p>
            <a:endParaRPr lang="en-US" dirty="0"/>
          </a:p>
          <a:p>
            <a:endParaRPr lang="en-US" dirty="0"/>
          </a:p>
        </p:txBody>
      </p:sp>
      <p:pic>
        <p:nvPicPr>
          <p:cNvPr id="5" name="Picture 4" descr="A close up of a logo&#10;&#10;Description automatically generated">
            <a:extLst>
              <a:ext uri="{FF2B5EF4-FFF2-40B4-BE49-F238E27FC236}">
                <a16:creationId xmlns:a16="http://schemas.microsoft.com/office/drawing/2014/main" id="{B9191EE0-2E61-ED40-864D-352D19DF83F5}"/>
              </a:ext>
            </a:extLst>
          </p:cNvPr>
          <p:cNvPicPr>
            <a:picLocks noChangeAspect="1"/>
          </p:cNvPicPr>
          <p:nvPr/>
        </p:nvPicPr>
        <p:blipFill>
          <a:blip r:embed="rId3"/>
          <a:stretch>
            <a:fillRect/>
          </a:stretch>
        </p:blipFill>
        <p:spPr>
          <a:xfrm>
            <a:off x="303388" y="1597292"/>
            <a:ext cx="8191500" cy="723900"/>
          </a:xfrm>
          <a:prstGeom prst="rect">
            <a:avLst/>
          </a:prstGeom>
        </p:spPr>
      </p:pic>
      <p:pic>
        <p:nvPicPr>
          <p:cNvPr id="7" name="Picture 6" descr="A close up of a logo&#10;&#10;Description automatically generated">
            <a:extLst>
              <a:ext uri="{FF2B5EF4-FFF2-40B4-BE49-F238E27FC236}">
                <a16:creationId xmlns:a16="http://schemas.microsoft.com/office/drawing/2014/main" id="{BDC12180-182B-4B45-BF3B-600A64A58F7E}"/>
              </a:ext>
            </a:extLst>
          </p:cNvPr>
          <p:cNvPicPr>
            <a:picLocks noChangeAspect="1"/>
          </p:cNvPicPr>
          <p:nvPr/>
        </p:nvPicPr>
        <p:blipFill>
          <a:blip r:embed="rId4"/>
          <a:stretch>
            <a:fillRect/>
          </a:stretch>
        </p:blipFill>
        <p:spPr>
          <a:xfrm>
            <a:off x="282926" y="2603179"/>
            <a:ext cx="7416800" cy="685800"/>
          </a:xfrm>
          <a:prstGeom prst="rect">
            <a:avLst/>
          </a:prstGeom>
        </p:spPr>
      </p:pic>
      <p:pic>
        <p:nvPicPr>
          <p:cNvPr id="9" name="Picture 8">
            <a:extLst>
              <a:ext uri="{FF2B5EF4-FFF2-40B4-BE49-F238E27FC236}">
                <a16:creationId xmlns:a16="http://schemas.microsoft.com/office/drawing/2014/main" id="{CB42B67D-06CC-014A-8CB6-83E440196031}"/>
              </a:ext>
            </a:extLst>
          </p:cNvPr>
          <p:cNvPicPr>
            <a:picLocks noChangeAspect="1"/>
          </p:cNvPicPr>
          <p:nvPr/>
        </p:nvPicPr>
        <p:blipFill>
          <a:blip r:embed="rId5"/>
          <a:stretch>
            <a:fillRect/>
          </a:stretch>
        </p:blipFill>
        <p:spPr>
          <a:xfrm>
            <a:off x="282926" y="3695008"/>
            <a:ext cx="7467600" cy="76200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63E2283-89AB-854F-B082-F8B77E1AFBD7}"/>
              </a:ext>
            </a:extLst>
          </p:cNvPr>
          <p:cNvPicPr>
            <a:picLocks noChangeAspect="1"/>
          </p:cNvPicPr>
          <p:nvPr/>
        </p:nvPicPr>
        <p:blipFill rotWithShape="1">
          <a:blip r:embed="rId6"/>
          <a:srcRect b="35127"/>
          <a:stretch/>
        </p:blipFill>
        <p:spPr>
          <a:xfrm>
            <a:off x="282926" y="4814322"/>
            <a:ext cx="10566400" cy="1334692"/>
          </a:xfrm>
          <a:prstGeom prst="rect">
            <a:avLst/>
          </a:prstGeom>
        </p:spPr>
      </p:pic>
    </p:spTree>
  </p:cSld>
  <p:clrMapOvr>
    <a:masterClrMapping/>
  </p:clrMapOvr>
</p:sld>
</file>

<file path=ppt/theme/theme1.xml><?xml version="1.0" encoding="utf-8"?>
<a:theme xmlns:a="http://schemas.openxmlformats.org/drawingml/2006/main" name="Office Theme">
  <a:themeElements>
    <a:clrScheme name="2018 GD Brand PPT Palette">
      <a:dk1>
        <a:srgbClr val="111111"/>
      </a:dk1>
      <a:lt1>
        <a:srgbClr val="FFFFFF"/>
      </a:lt1>
      <a:dk2>
        <a:srgbClr val="FEDC45"/>
      </a:dk2>
      <a:lt2>
        <a:srgbClr val="8C8C8C"/>
      </a:lt2>
      <a:accent1>
        <a:srgbClr val="02C54C"/>
      </a:accent1>
      <a:accent2>
        <a:srgbClr val="1976D2"/>
      </a:accent2>
      <a:accent3>
        <a:srgbClr val="9E42B5"/>
      </a:accent3>
      <a:accent4>
        <a:srgbClr val="E20087"/>
      </a:accent4>
      <a:accent5>
        <a:srgbClr val="DB1802"/>
      </a:accent5>
      <a:accent6>
        <a:srgbClr val="EF6C0F"/>
      </a:accent6>
      <a:hlink>
        <a:srgbClr val="12589D"/>
      </a:hlink>
      <a:folHlink>
        <a:srgbClr val="0C3B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667</Words>
  <Application>Microsoft Macintosh PowerPoint</Application>
  <PresentationFormat>Widescreen</PresentationFormat>
  <Paragraphs>71</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Noto Sans Symbols</vt:lpstr>
      <vt:lpstr>Office Theme</vt:lpstr>
      <vt:lpstr>Team GoLady</vt:lpstr>
      <vt:lpstr>Our Proactive  Care Agents</vt:lpstr>
      <vt:lpstr>Bad Guide note</vt:lpstr>
      <vt:lpstr>Note Enhancer</vt:lpstr>
      <vt:lpstr>Application - Mock-up UI</vt:lpstr>
      <vt:lpstr>Our Guides</vt:lpstr>
      <vt:lpstr>Technologies</vt:lpstr>
      <vt:lpstr>Watson API</vt:lpstr>
      <vt:lpstr>Python package pytextrank</vt:lpstr>
      <vt:lpstr>DEMO</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GoLady</dc:title>
  <dc:creator>Sharon L. Young</dc:creator>
  <cp:lastModifiedBy>Shivaani Methuku (Intern)</cp:lastModifiedBy>
  <cp:revision>4</cp:revision>
  <dcterms:created xsi:type="dcterms:W3CDTF">2018-02-20T15:38:41Z</dcterms:created>
  <dcterms:modified xsi:type="dcterms:W3CDTF">2019-07-31T17:34:28Z</dcterms:modified>
</cp:coreProperties>
</file>