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m Kumar" initials="SK" lastIdx="1" clrIdx="0">
    <p:extLst>
      <p:ext uri="{19B8F6BF-5375-455C-9EA6-DF929625EA0E}">
        <p15:presenceInfo xmlns:p15="http://schemas.microsoft.com/office/powerpoint/2012/main" userId="68c7829b0c911e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42" autoAdjust="0"/>
  </p:normalViewPr>
  <p:slideViewPr>
    <p:cSldViewPr>
      <p:cViewPr varScale="1">
        <p:scale>
          <a:sx n="85" d="100"/>
          <a:sy n="85" d="100"/>
        </p:scale>
        <p:origin x="64" y="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5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arenR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 dirty="0"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8077200" cy="190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 are between 25 to 48 years old.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45672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29693-1981-4E60-AC88-A8DAC796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895350"/>
            <a:ext cx="2438400" cy="4114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57E11-B6DD-4ECB-A53F-22D00086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895350"/>
            <a:ext cx="4800600" cy="1999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88C59-DD94-4F90-8D89-C7E829D0E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696298"/>
            <a:ext cx="4336194" cy="21527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11AB8B-A931-4577-AFC9-1730E542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064626"/>
            <a:ext cx="2590800" cy="37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596</Words>
  <Application>Microsoft Office PowerPoint</Application>
  <PresentationFormat>On-screen Show (16:9)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Shivam kumar</dc:creator>
  <cp:lastModifiedBy>Shivam Kumar</cp:lastModifiedBy>
  <cp:revision>11</cp:revision>
  <dcterms:modified xsi:type="dcterms:W3CDTF">2020-05-26T17:09:23Z</dcterms:modified>
</cp:coreProperties>
</file>