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5.jpeg" ContentType="image/jpeg"/>
  <Override PartName="/ppt/media/image14.png" ContentType="image/png"/>
  <Override PartName="/ppt/media/image13.png" ContentType="image/png"/>
  <Override PartName="/ppt/media/image12.jpeg" ContentType="image/jpe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2.png" ContentType="image/png"/>
  <Override PartName="/ppt/media/image7.jpeg" ContentType="image/jpe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31" name="PlaceHolder 2"/>
          <p:cNvSpPr>
            <a:spLocks noGrp="1"/>
          </p:cNvSpPr>
          <p:nvPr>
            <p:ph type="body"/>
          </p:nvPr>
        </p:nvSpPr>
        <p:spPr>
          <a:xfrm>
            <a:off x="1534680" y="2015640"/>
            <a:ext cx="95198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32" name="PlaceHolder 3"/>
          <p:cNvSpPr>
            <a:spLocks noGrp="1"/>
          </p:cNvSpPr>
          <p:nvPr>
            <p:ph type="body"/>
          </p:nvPr>
        </p:nvSpPr>
        <p:spPr>
          <a:xfrm>
            <a:off x="1534680" y="3817800"/>
            <a:ext cx="95198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34" name="PlaceHolder 2"/>
          <p:cNvSpPr>
            <a:spLocks noGrp="1"/>
          </p:cNvSpPr>
          <p:nvPr>
            <p:ph type="body"/>
          </p:nvPr>
        </p:nvSpPr>
        <p:spPr>
          <a:xfrm>
            <a:off x="1534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35" name="PlaceHolder 3"/>
          <p:cNvSpPr>
            <a:spLocks noGrp="1"/>
          </p:cNvSpPr>
          <p:nvPr>
            <p:ph type="body"/>
          </p:nvPr>
        </p:nvSpPr>
        <p:spPr>
          <a:xfrm>
            <a:off x="6412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36" name="PlaceHolder 4"/>
          <p:cNvSpPr>
            <a:spLocks noGrp="1"/>
          </p:cNvSpPr>
          <p:nvPr>
            <p:ph type="body"/>
          </p:nvPr>
        </p:nvSpPr>
        <p:spPr>
          <a:xfrm>
            <a:off x="6412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37" name="PlaceHolder 5"/>
          <p:cNvSpPr>
            <a:spLocks noGrp="1"/>
          </p:cNvSpPr>
          <p:nvPr>
            <p:ph type="body"/>
          </p:nvPr>
        </p:nvSpPr>
        <p:spPr>
          <a:xfrm>
            <a:off x="1534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39" name="PlaceHolder 2"/>
          <p:cNvSpPr>
            <a:spLocks noGrp="1"/>
          </p:cNvSpPr>
          <p:nvPr>
            <p:ph type="body"/>
          </p:nvPr>
        </p:nvSpPr>
        <p:spPr>
          <a:xfrm>
            <a:off x="1534680" y="2015640"/>
            <a:ext cx="95198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40" name="PlaceHolder 3"/>
          <p:cNvSpPr>
            <a:spLocks noGrp="1"/>
          </p:cNvSpPr>
          <p:nvPr>
            <p:ph type="body"/>
          </p:nvPr>
        </p:nvSpPr>
        <p:spPr>
          <a:xfrm>
            <a:off x="1534680" y="2015640"/>
            <a:ext cx="95198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pic>
        <p:nvPicPr>
          <p:cNvPr id="41" name="" descr=""/>
          <p:cNvPicPr/>
          <p:nvPr/>
        </p:nvPicPr>
        <p:blipFill>
          <a:blip r:embed="rId2"/>
          <a:stretch/>
        </p:blipFill>
        <p:spPr>
          <a:xfrm>
            <a:off x="4132440" y="2015640"/>
            <a:ext cx="4324320" cy="3450240"/>
          </a:xfrm>
          <a:prstGeom prst="rect">
            <a:avLst/>
          </a:prstGeom>
          <a:ln>
            <a:noFill/>
          </a:ln>
        </p:spPr>
      </p:pic>
      <p:pic>
        <p:nvPicPr>
          <p:cNvPr id="42" name="" descr=""/>
          <p:cNvPicPr/>
          <p:nvPr/>
        </p:nvPicPr>
        <p:blipFill>
          <a:blip r:embed="rId3"/>
          <a:stretch/>
        </p:blipFill>
        <p:spPr>
          <a:xfrm>
            <a:off x="4132440" y="2015640"/>
            <a:ext cx="4324320" cy="34502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53" name="PlaceHolder 2"/>
          <p:cNvSpPr>
            <a:spLocks noGrp="1"/>
          </p:cNvSpPr>
          <p:nvPr>
            <p:ph type="subTitle"/>
          </p:nvPr>
        </p:nvSpPr>
        <p:spPr>
          <a:xfrm>
            <a:off x="1534680" y="2015640"/>
            <a:ext cx="9519840" cy="3450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55" name="PlaceHolder 2"/>
          <p:cNvSpPr>
            <a:spLocks noGrp="1"/>
          </p:cNvSpPr>
          <p:nvPr>
            <p:ph type="body"/>
          </p:nvPr>
        </p:nvSpPr>
        <p:spPr>
          <a:xfrm>
            <a:off x="1534680" y="2015640"/>
            <a:ext cx="95198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57" name="PlaceHolder 2"/>
          <p:cNvSpPr>
            <a:spLocks noGrp="1"/>
          </p:cNvSpPr>
          <p:nvPr>
            <p:ph type="body"/>
          </p:nvPr>
        </p:nvSpPr>
        <p:spPr>
          <a:xfrm>
            <a:off x="1534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58" name="PlaceHolder 3"/>
          <p:cNvSpPr>
            <a:spLocks noGrp="1"/>
          </p:cNvSpPr>
          <p:nvPr>
            <p:ph type="body"/>
          </p:nvPr>
        </p:nvSpPr>
        <p:spPr>
          <a:xfrm>
            <a:off x="6412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534680" y="804600"/>
            <a:ext cx="9519840" cy="486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62" name="PlaceHolder 2"/>
          <p:cNvSpPr>
            <a:spLocks noGrp="1"/>
          </p:cNvSpPr>
          <p:nvPr>
            <p:ph type="body"/>
          </p:nvPr>
        </p:nvSpPr>
        <p:spPr>
          <a:xfrm>
            <a:off x="1534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63" name="PlaceHolder 3"/>
          <p:cNvSpPr>
            <a:spLocks noGrp="1"/>
          </p:cNvSpPr>
          <p:nvPr>
            <p:ph type="body"/>
          </p:nvPr>
        </p:nvSpPr>
        <p:spPr>
          <a:xfrm>
            <a:off x="1534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64" name="PlaceHolder 4"/>
          <p:cNvSpPr>
            <a:spLocks noGrp="1"/>
          </p:cNvSpPr>
          <p:nvPr>
            <p:ph type="body"/>
          </p:nvPr>
        </p:nvSpPr>
        <p:spPr>
          <a:xfrm>
            <a:off x="6412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0" name="PlaceHolder 2"/>
          <p:cNvSpPr>
            <a:spLocks noGrp="1"/>
          </p:cNvSpPr>
          <p:nvPr>
            <p:ph type="subTitle"/>
          </p:nvPr>
        </p:nvSpPr>
        <p:spPr>
          <a:xfrm>
            <a:off x="1534680" y="2015640"/>
            <a:ext cx="9519840" cy="3450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66" name="PlaceHolder 2"/>
          <p:cNvSpPr>
            <a:spLocks noGrp="1"/>
          </p:cNvSpPr>
          <p:nvPr>
            <p:ph type="body"/>
          </p:nvPr>
        </p:nvSpPr>
        <p:spPr>
          <a:xfrm>
            <a:off x="1534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67" name="PlaceHolder 3"/>
          <p:cNvSpPr>
            <a:spLocks noGrp="1"/>
          </p:cNvSpPr>
          <p:nvPr>
            <p:ph type="body"/>
          </p:nvPr>
        </p:nvSpPr>
        <p:spPr>
          <a:xfrm>
            <a:off x="6412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68" name="PlaceHolder 4"/>
          <p:cNvSpPr>
            <a:spLocks noGrp="1"/>
          </p:cNvSpPr>
          <p:nvPr>
            <p:ph type="body"/>
          </p:nvPr>
        </p:nvSpPr>
        <p:spPr>
          <a:xfrm>
            <a:off x="6412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70" name="PlaceHolder 2"/>
          <p:cNvSpPr>
            <a:spLocks noGrp="1"/>
          </p:cNvSpPr>
          <p:nvPr>
            <p:ph type="body"/>
          </p:nvPr>
        </p:nvSpPr>
        <p:spPr>
          <a:xfrm>
            <a:off x="1534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71" name="PlaceHolder 3"/>
          <p:cNvSpPr>
            <a:spLocks noGrp="1"/>
          </p:cNvSpPr>
          <p:nvPr>
            <p:ph type="body"/>
          </p:nvPr>
        </p:nvSpPr>
        <p:spPr>
          <a:xfrm>
            <a:off x="6412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72" name="PlaceHolder 4"/>
          <p:cNvSpPr>
            <a:spLocks noGrp="1"/>
          </p:cNvSpPr>
          <p:nvPr>
            <p:ph type="body"/>
          </p:nvPr>
        </p:nvSpPr>
        <p:spPr>
          <a:xfrm>
            <a:off x="1534680" y="3817800"/>
            <a:ext cx="95198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74" name="PlaceHolder 2"/>
          <p:cNvSpPr>
            <a:spLocks noGrp="1"/>
          </p:cNvSpPr>
          <p:nvPr>
            <p:ph type="body"/>
          </p:nvPr>
        </p:nvSpPr>
        <p:spPr>
          <a:xfrm>
            <a:off x="1534680" y="2015640"/>
            <a:ext cx="95198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75" name="PlaceHolder 3"/>
          <p:cNvSpPr>
            <a:spLocks noGrp="1"/>
          </p:cNvSpPr>
          <p:nvPr>
            <p:ph type="body"/>
          </p:nvPr>
        </p:nvSpPr>
        <p:spPr>
          <a:xfrm>
            <a:off x="1534680" y="3817800"/>
            <a:ext cx="95198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77" name="PlaceHolder 2"/>
          <p:cNvSpPr>
            <a:spLocks noGrp="1"/>
          </p:cNvSpPr>
          <p:nvPr>
            <p:ph type="body"/>
          </p:nvPr>
        </p:nvSpPr>
        <p:spPr>
          <a:xfrm>
            <a:off x="1534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78" name="PlaceHolder 3"/>
          <p:cNvSpPr>
            <a:spLocks noGrp="1"/>
          </p:cNvSpPr>
          <p:nvPr>
            <p:ph type="body"/>
          </p:nvPr>
        </p:nvSpPr>
        <p:spPr>
          <a:xfrm>
            <a:off x="6412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79" name="PlaceHolder 4"/>
          <p:cNvSpPr>
            <a:spLocks noGrp="1"/>
          </p:cNvSpPr>
          <p:nvPr>
            <p:ph type="body"/>
          </p:nvPr>
        </p:nvSpPr>
        <p:spPr>
          <a:xfrm>
            <a:off x="6412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80" name="PlaceHolder 5"/>
          <p:cNvSpPr>
            <a:spLocks noGrp="1"/>
          </p:cNvSpPr>
          <p:nvPr>
            <p:ph type="body"/>
          </p:nvPr>
        </p:nvSpPr>
        <p:spPr>
          <a:xfrm>
            <a:off x="1534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82" name="PlaceHolder 2"/>
          <p:cNvSpPr>
            <a:spLocks noGrp="1"/>
          </p:cNvSpPr>
          <p:nvPr>
            <p:ph type="body"/>
          </p:nvPr>
        </p:nvSpPr>
        <p:spPr>
          <a:xfrm>
            <a:off x="1534680" y="2015640"/>
            <a:ext cx="95198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83" name="PlaceHolder 3"/>
          <p:cNvSpPr>
            <a:spLocks noGrp="1"/>
          </p:cNvSpPr>
          <p:nvPr>
            <p:ph type="body"/>
          </p:nvPr>
        </p:nvSpPr>
        <p:spPr>
          <a:xfrm>
            <a:off x="1534680" y="2015640"/>
            <a:ext cx="95198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pic>
        <p:nvPicPr>
          <p:cNvPr id="84" name="" descr=""/>
          <p:cNvPicPr/>
          <p:nvPr/>
        </p:nvPicPr>
        <p:blipFill>
          <a:blip r:embed="rId2"/>
          <a:stretch/>
        </p:blipFill>
        <p:spPr>
          <a:xfrm>
            <a:off x="4132440" y="2015640"/>
            <a:ext cx="4324320" cy="3450240"/>
          </a:xfrm>
          <a:prstGeom prst="rect">
            <a:avLst/>
          </a:prstGeom>
          <a:ln>
            <a:noFill/>
          </a:ln>
        </p:spPr>
      </p:pic>
      <p:pic>
        <p:nvPicPr>
          <p:cNvPr id="85" name="" descr=""/>
          <p:cNvPicPr/>
          <p:nvPr/>
        </p:nvPicPr>
        <p:blipFill>
          <a:blip r:embed="rId3"/>
          <a:stretch/>
        </p:blipFill>
        <p:spPr>
          <a:xfrm>
            <a:off x="4132440" y="2015640"/>
            <a:ext cx="4324320" cy="34502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95" name="PlaceHolder 2"/>
          <p:cNvSpPr>
            <a:spLocks noGrp="1"/>
          </p:cNvSpPr>
          <p:nvPr>
            <p:ph type="subTitle"/>
          </p:nvPr>
        </p:nvSpPr>
        <p:spPr>
          <a:xfrm>
            <a:off x="1534680" y="2015640"/>
            <a:ext cx="9519840" cy="3450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97" name="PlaceHolder 2"/>
          <p:cNvSpPr>
            <a:spLocks noGrp="1"/>
          </p:cNvSpPr>
          <p:nvPr>
            <p:ph type="body"/>
          </p:nvPr>
        </p:nvSpPr>
        <p:spPr>
          <a:xfrm>
            <a:off x="1534680" y="2015640"/>
            <a:ext cx="95198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99" name="PlaceHolder 2"/>
          <p:cNvSpPr>
            <a:spLocks noGrp="1"/>
          </p:cNvSpPr>
          <p:nvPr>
            <p:ph type="body"/>
          </p:nvPr>
        </p:nvSpPr>
        <p:spPr>
          <a:xfrm>
            <a:off x="1534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00" name="PlaceHolder 3"/>
          <p:cNvSpPr>
            <a:spLocks noGrp="1"/>
          </p:cNvSpPr>
          <p:nvPr>
            <p:ph type="body"/>
          </p:nvPr>
        </p:nvSpPr>
        <p:spPr>
          <a:xfrm>
            <a:off x="6412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2" name="PlaceHolder 2"/>
          <p:cNvSpPr>
            <a:spLocks noGrp="1"/>
          </p:cNvSpPr>
          <p:nvPr>
            <p:ph type="body"/>
          </p:nvPr>
        </p:nvSpPr>
        <p:spPr>
          <a:xfrm>
            <a:off x="1534680" y="2015640"/>
            <a:ext cx="95198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1534680" y="804600"/>
            <a:ext cx="9519840" cy="486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04" name="PlaceHolder 2"/>
          <p:cNvSpPr>
            <a:spLocks noGrp="1"/>
          </p:cNvSpPr>
          <p:nvPr>
            <p:ph type="body"/>
          </p:nvPr>
        </p:nvSpPr>
        <p:spPr>
          <a:xfrm>
            <a:off x="1534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05" name="PlaceHolder 3"/>
          <p:cNvSpPr>
            <a:spLocks noGrp="1"/>
          </p:cNvSpPr>
          <p:nvPr>
            <p:ph type="body"/>
          </p:nvPr>
        </p:nvSpPr>
        <p:spPr>
          <a:xfrm>
            <a:off x="1534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06" name="PlaceHolder 4"/>
          <p:cNvSpPr>
            <a:spLocks noGrp="1"/>
          </p:cNvSpPr>
          <p:nvPr>
            <p:ph type="body"/>
          </p:nvPr>
        </p:nvSpPr>
        <p:spPr>
          <a:xfrm>
            <a:off x="6412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08" name="PlaceHolder 2"/>
          <p:cNvSpPr>
            <a:spLocks noGrp="1"/>
          </p:cNvSpPr>
          <p:nvPr>
            <p:ph type="body"/>
          </p:nvPr>
        </p:nvSpPr>
        <p:spPr>
          <a:xfrm>
            <a:off x="1534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09" name="PlaceHolder 3"/>
          <p:cNvSpPr>
            <a:spLocks noGrp="1"/>
          </p:cNvSpPr>
          <p:nvPr>
            <p:ph type="body"/>
          </p:nvPr>
        </p:nvSpPr>
        <p:spPr>
          <a:xfrm>
            <a:off x="6412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10" name="PlaceHolder 4"/>
          <p:cNvSpPr>
            <a:spLocks noGrp="1"/>
          </p:cNvSpPr>
          <p:nvPr>
            <p:ph type="body"/>
          </p:nvPr>
        </p:nvSpPr>
        <p:spPr>
          <a:xfrm>
            <a:off x="6412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12" name="PlaceHolder 2"/>
          <p:cNvSpPr>
            <a:spLocks noGrp="1"/>
          </p:cNvSpPr>
          <p:nvPr>
            <p:ph type="body"/>
          </p:nvPr>
        </p:nvSpPr>
        <p:spPr>
          <a:xfrm>
            <a:off x="1534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13" name="PlaceHolder 3"/>
          <p:cNvSpPr>
            <a:spLocks noGrp="1"/>
          </p:cNvSpPr>
          <p:nvPr>
            <p:ph type="body"/>
          </p:nvPr>
        </p:nvSpPr>
        <p:spPr>
          <a:xfrm>
            <a:off x="6412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14" name="PlaceHolder 4"/>
          <p:cNvSpPr>
            <a:spLocks noGrp="1"/>
          </p:cNvSpPr>
          <p:nvPr>
            <p:ph type="body"/>
          </p:nvPr>
        </p:nvSpPr>
        <p:spPr>
          <a:xfrm>
            <a:off x="1534680" y="3817800"/>
            <a:ext cx="95198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16" name="PlaceHolder 2"/>
          <p:cNvSpPr>
            <a:spLocks noGrp="1"/>
          </p:cNvSpPr>
          <p:nvPr>
            <p:ph type="body"/>
          </p:nvPr>
        </p:nvSpPr>
        <p:spPr>
          <a:xfrm>
            <a:off x="1534680" y="2015640"/>
            <a:ext cx="95198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17" name="PlaceHolder 3"/>
          <p:cNvSpPr>
            <a:spLocks noGrp="1"/>
          </p:cNvSpPr>
          <p:nvPr>
            <p:ph type="body"/>
          </p:nvPr>
        </p:nvSpPr>
        <p:spPr>
          <a:xfrm>
            <a:off x="1534680" y="3817800"/>
            <a:ext cx="95198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19" name="PlaceHolder 2"/>
          <p:cNvSpPr>
            <a:spLocks noGrp="1"/>
          </p:cNvSpPr>
          <p:nvPr>
            <p:ph type="body"/>
          </p:nvPr>
        </p:nvSpPr>
        <p:spPr>
          <a:xfrm>
            <a:off x="1534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20" name="PlaceHolder 3"/>
          <p:cNvSpPr>
            <a:spLocks noGrp="1"/>
          </p:cNvSpPr>
          <p:nvPr>
            <p:ph type="body"/>
          </p:nvPr>
        </p:nvSpPr>
        <p:spPr>
          <a:xfrm>
            <a:off x="6412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21" name="PlaceHolder 4"/>
          <p:cNvSpPr>
            <a:spLocks noGrp="1"/>
          </p:cNvSpPr>
          <p:nvPr>
            <p:ph type="body"/>
          </p:nvPr>
        </p:nvSpPr>
        <p:spPr>
          <a:xfrm>
            <a:off x="6412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22" name="PlaceHolder 5"/>
          <p:cNvSpPr>
            <a:spLocks noGrp="1"/>
          </p:cNvSpPr>
          <p:nvPr>
            <p:ph type="body"/>
          </p:nvPr>
        </p:nvSpPr>
        <p:spPr>
          <a:xfrm>
            <a:off x="1534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24" name="PlaceHolder 2"/>
          <p:cNvSpPr>
            <a:spLocks noGrp="1"/>
          </p:cNvSpPr>
          <p:nvPr>
            <p:ph type="body"/>
          </p:nvPr>
        </p:nvSpPr>
        <p:spPr>
          <a:xfrm>
            <a:off x="1534680" y="2015640"/>
            <a:ext cx="95198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25" name="PlaceHolder 3"/>
          <p:cNvSpPr>
            <a:spLocks noGrp="1"/>
          </p:cNvSpPr>
          <p:nvPr>
            <p:ph type="body"/>
          </p:nvPr>
        </p:nvSpPr>
        <p:spPr>
          <a:xfrm>
            <a:off x="1534680" y="2015640"/>
            <a:ext cx="95198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pic>
        <p:nvPicPr>
          <p:cNvPr id="126" name="" descr=""/>
          <p:cNvPicPr/>
          <p:nvPr/>
        </p:nvPicPr>
        <p:blipFill>
          <a:blip r:embed="rId2"/>
          <a:stretch/>
        </p:blipFill>
        <p:spPr>
          <a:xfrm>
            <a:off x="4132440" y="2015640"/>
            <a:ext cx="4324320" cy="3450240"/>
          </a:xfrm>
          <a:prstGeom prst="rect">
            <a:avLst/>
          </a:prstGeom>
          <a:ln>
            <a:noFill/>
          </a:ln>
        </p:spPr>
      </p:pic>
      <p:pic>
        <p:nvPicPr>
          <p:cNvPr id="127" name="" descr=""/>
          <p:cNvPicPr/>
          <p:nvPr/>
        </p:nvPicPr>
        <p:blipFill>
          <a:blip r:embed="rId3"/>
          <a:stretch/>
        </p:blipFill>
        <p:spPr>
          <a:xfrm>
            <a:off x="4132440" y="2015640"/>
            <a:ext cx="4324320" cy="34502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4" name="PlaceHolder 2"/>
          <p:cNvSpPr>
            <a:spLocks noGrp="1"/>
          </p:cNvSpPr>
          <p:nvPr>
            <p:ph type="body"/>
          </p:nvPr>
        </p:nvSpPr>
        <p:spPr>
          <a:xfrm>
            <a:off x="1534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15" name="PlaceHolder 3"/>
          <p:cNvSpPr>
            <a:spLocks noGrp="1"/>
          </p:cNvSpPr>
          <p:nvPr>
            <p:ph type="body"/>
          </p:nvPr>
        </p:nvSpPr>
        <p:spPr>
          <a:xfrm>
            <a:off x="6412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534680" y="804600"/>
            <a:ext cx="9519840" cy="486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19" name="PlaceHolder 2"/>
          <p:cNvSpPr>
            <a:spLocks noGrp="1"/>
          </p:cNvSpPr>
          <p:nvPr>
            <p:ph type="body"/>
          </p:nvPr>
        </p:nvSpPr>
        <p:spPr>
          <a:xfrm>
            <a:off x="1534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20" name="PlaceHolder 3"/>
          <p:cNvSpPr>
            <a:spLocks noGrp="1"/>
          </p:cNvSpPr>
          <p:nvPr>
            <p:ph type="body"/>
          </p:nvPr>
        </p:nvSpPr>
        <p:spPr>
          <a:xfrm>
            <a:off x="1534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21" name="PlaceHolder 4"/>
          <p:cNvSpPr>
            <a:spLocks noGrp="1"/>
          </p:cNvSpPr>
          <p:nvPr>
            <p:ph type="body"/>
          </p:nvPr>
        </p:nvSpPr>
        <p:spPr>
          <a:xfrm>
            <a:off x="6412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23" name="PlaceHolder 2"/>
          <p:cNvSpPr>
            <a:spLocks noGrp="1"/>
          </p:cNvSpPr>
          <p:nvPr>
            <p:ph type="body"/>
          </p:nvPr>
        </p:nvSpPr>
        <p:spPr>
          <a:xfrm>
            <a:off x="1534680" y="2015640"/>
            <a:ext cx="4645440" cy="345024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24" name="PlaceHolder 3"/>
          <p:cNvSpPr>
            <a:spLocks noGrp="1"/>
          </p:cNvSpPr>
          <p:nvPr>
            <p:ph type="body"/>
          </p:nvPr>
        </p:nvSpPr>
        <p:spPr>
          <a:xfrm>
            <a:off x="6412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25" name="PlaceHolder 4"/>
          <p:cNvSpPr>
            <a:spLocks noGrp="1"/>
          </p:cNvSpPr>
          <p:nvPr>
            <p:ph type="body"/>
          </p:nvPr>
        </p:nvSpPr>
        <p:spPr>
          <a:xfrm>
            <a:off x="6412680" y="381780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34680" y="804600"/>
            <a:ext cx="9519840" cy="1049040"/>
          </a:xfrm>
          <a:prstGeom prst="rect">
            <a:avLst/>
          </a:prstGeom>
        </p:spPr>
        <p:txBody>
          <a:bodyPr lIns="0" rIns="0" tIns="0" bIns="0" anchor="ctr"/>
          <a:p>
            <a:endParaRPr b="0" lang="en-US" sz="1800" spc="-1" strike="noStrike">
              <a:solidFill>
                <a:srgbClr val="000000"/>
              </a:solidFill>
              <a:uFill>
                <a:solidFill>
                  <a:srgbClr val="ffffff"/>
                </a:solidFill>
              </a:uFill>
              <a:latin typeface="Palatino Linotype"/>
            </a:endParaRPr>
          </a:p>
        </p:txBody>
      </p:sp>
      <p:sp>
        <p:nvSpPr>
          <p:cNvPr id="27" name="PlaceHolder 2"/>
          <p:cNvSpPr>
            <a:spLocks noGrp="1"/>
          </p:cNvSpPr>
          <p:nvPr>
            <p:ph type="body"/>
          </p:nvPr>
        </p:nvSpPr>
        <p:spPr>
          <a:xfrm>
            <a:off x="1534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28" name="PlaceHolder 3"/>
          <p:cNvSpPr>
            <a:spLocks noGrp="1"/>
          </p:cNvSpPr>
          <p:nvPr>
            <p:ph type="body"/>
          </p:nvPr>
        </p:nvSpPr>
        <p:spPr>
          <a:xfrm>
            <a:off x="6412680" y="2015640"/>
            <a:ext cx="46454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
        <p:nvSpPr>
          <p:cNvPr id="29" name="PlaceHolder 4"/>
          <p:cNvSpPr>
            <a:spLocks noGrp="1"/>
          </p:cNvSpPr>
          <p:nvPr>
            <p:ph type="body"/>
          </p:nvPr>
        </p:nvSpPr>
        <p:spPr>
          <a:xfrm>
            <a:off x="1534680" y="3817800"/>
            <a:ext cx="9519840" cy="1645560"/>
          </a:xfrm>
          <a:prstGeom prst="rect">
            <a:avLst/>
          </a:prstGeom>
        </p:spPr>
        <p:txBody>
          <a:bodyPr lIns="0" rIns="0" tIns="0" bIns="0"/>
          <a:p>
            <a:endParaRPr b="0" lang="en-US" sz="2000" spc="-1" strike="noStrike">
              <a:solidFill>
                <a:srgbClr val="000000"/>
              </a:solidFill>
              <a:uFill>
                <a:solidFill>
                  <a:srgbClr val="ffffff"/>
                </a:solidFill>
              </a:uFill>
              <a:latin typeface="Palatino Linotyp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015640"/>
            <a:ext cx="12191760" cy="411840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2757" r="0" b="-2757"/>
          <a:stretch/>
        </p:blipFill>
        <p:spPr>
          <a:xfrm>
            <a:off x="0" y="6135480"/>
            <a:ext cx="12191760" cy="742680"/>
          </a:xfrm>
          <a:prstGeom prst="rect">
            <a:avLst/>
          </a:prstGeom>
          <a:ln>
            <a:noFill/>
          </a:ln>
        </p:spPr>
      </p:pic>
      <p:sp>
        <p:nvSpPr>
          <p:cNvPr id="2" name="Line 2"/>
          <p:cNvSpPr/>
          <p:nvPr/>
        </p:nvSpPr>
        <p:spPr>
          <a:xfrm>
            <a:off x="0" y="614160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PlaceHolder 3"/>
          <p:cNvSpPr>
            <a:spLocks noGrp="1"/>
          </p:cNvSpPr>
          <p:nvPr>
            <p:ph type="title"/>
          </p:nvPr>
        </p:nvSpPr>
        <p:spPr>
          <a:xfrm>
            <a:off x="2493000" y="802440"/>
            <a:ext cx="8561520" cy="2541240"/>
          </a:xfrm>
          <a:prstGeom prst="rect">
            <a:avLst/>
          </a:prstGeom>
        </p:spPr>
        <p:txBody>
          <a:bodyPr bIns="0" anchor="b"/>
          <a:p>
            <a:pPr>
              <a:lnSpc>
                <a:spcPct val="100000"/>
              </a:lnSpc>
            </a:pPr>
            <a:r>
              <a:rPr b="0" lang="en-US" sz="6600" spc="-1" strike="noStrike">
                <a:solidFill>
                  <a:srgbClr val="000000"/>
                </a:solidFill>
                <a:uFill>
                  <a:solidFill>
                    <a:srgbClr val="ffffff"/>
                  </a:solidFill>
                </a:uFill>
                <a:latin typeface="Palatino Linotype"/>
              </a:rPr>
              <a:t>Click to edit Master title style</a:t>
            </a:r>
            <a:endParaRPr b="0" lang="en-US" sz="1800" spc="-1" strike="noStrike">
              <a:solidFill>
                <a:srgbClr val="000000"/>
              </a:solidFill>
              <a:uFill>
                <a:solidFill>
                  <a:srgbClr val="ffffff"/>
                </a:solidFill>
              </a:uFill>
              <a:latin typeface="Palatino Linotype"/>
            </a:endParaRPr>
          </a:p>
        </p:txBody>
      </p:sp>
      <p:sp>
        <p:nvSpPr>
          <p:cNvPr id="4" name="PlaceHolder 4"/>
          <p:cNvSpPr>
            <a:spLocks noGrp="1"/>
          </p:cNvSpPr>
          <p:nvPr>
            <p:ph type="dt"/>
          </p:nvPr>
        </p:nvSpPr>
        <p:spPr>
          <a:xfrm>
            <a:off x="7554240" y="330480"/>
            <a:ext cx="3500280" cy="308880"/>
          </a:xfrm>
          <a:prstGeom prst="rect">
            <a:avLst/>
          </a:prstGeom>
        </p:spPr>
        <p:txBody>
          <a:bodyPr anchor="ctr"/>
          <a:p>
            <a:pPr algn="r">
              <a:lnSpc>
                <a:spcPct val="100000"/>
              </a:lnSpc>
            </a:pPr>
            <a:r>
              <a:rPr b="0" lang="en-US" sz="1000" spc="-1" strike="noStrike">
                <a:solidFill>
                  <a:srgbClr val="8b8b8b"/>
                </a:solidFill>
                <a:uFill>
                  <a:solidFill>
                    <a:srgbClr val="ffffff"/>
                  </a:solidFill>
                </a:uFill>
                <a:latin typeface="Palatino Linotype"/>
              </a:rPr>
              <a:t>12/8/17</a:t>
            </a:r>
            <a:endParaRPr b="0" lang="en-US" sz="1400" spc="-1" strike="noStrike">
              <a:solidFill>
                <a:srgbClr val="000000"/>
              </a:solidFill>
              <a:uFill>
                <a:solidFill>
                  <a:srgbClr val="ffffff"/>
                </a:solidFill>
              </a:uFill>
              <a:latin typeface="Times New Roman"/>
            </a:endParaRPr>
          </a:p>
        </p:txBody>
      </p:sp>
      <p:sp>
        <p:nvSpPr>
          <p:cNvPr id="5" name="PlaceHolder 5"/>
          <p:cNvSpPr>
            <a:spLocks noGrp="1"/>
          </p:cNvSpPr>
          <p:nvPr>
            <p:ph type="ftr"/>
          </p:nvPr>
        </p:nvSpPr>
        <p:spPr>
          <a:xfrm>
            <a:off x="2493000" y="329400"/>
            <a:ext cx="4897080" cy="3088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6" name="PlaceHolder 6"/>
          <p:cNvSpPr>
            <a:spLocks noGrp="1"/>
          </p:cNvSpPr>
          <p:nvPr>
            <p:ph type="sldNum"/>
          </p:nvPr>
        </p:nvSpPr>
        <p:spPr>
          <a:xfrm>
            <a:off x="1437840" y="798840"/>
            <a:ext cx="810720" cy="503280"/>
          </a:xfrm>
          <a:prstGeom prst="rect">
            <a:avLst/>
          </a:prstGeom>
        </p:spPr>
        <p:txBody>
          <a:bodyPr/>
          <a:p>
            <a:pPr algn="r">
              <a:lnSpc>
                <a:spcPct val="100000"/>
              </a:lnSpc>
            </a:pPr>
            <a:fld id="{6B49C7CB-EF17-46EE-BC92-7AD03AE215A4}" type="slidenum">
              <a:rPr b="0" lang="en-US" sz="2800" spc="-1" strike="noStrike">
                <a:solidFill>
                  <a:srgbClr val="5fa534"/>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7" name="Line 7"/>
          <p:cNvSpPr/>
          <p:nvPr/>
        </p:nvSpPr>
        <p:spPr>
          <a:xfrm>
            <a:off x="2334600" y="798840"/>
            <a:ext cx="360" cy="2544840"/>
          </a:xfrm>
          <a:prstGeom prst="line">
            <a:avLst/>
          </a:prstGeom>
          <a:ln w="38160">
            <a:solidFill>
              <a:schemeClr val="accent1"/>
            </a:solidFill>
            <a:round/>
          </a:ln>
        </p:spPr>
        <p:style>
          <a:lnRef idx="3">
            <a:schemeClr val="accent1"/>
          </a:lnRef>
          <a:fillRef idx="0">
            <a:schemeClr val="accent1"/>
          </a:fillRef>
          <a:effectRef idx="2">
            <a:schemeClr val="accent1"/>
          </a:effectRef>
          <a:fontRef idx="minor"/>
        </p:style>
      </p:sp>
      <p:sp>
        <p:nvSpPr>
          <p:cNvPr id="8"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Palatino Linotype"/>
              </a:rPr>
              <a:t>Click to edit the outline text </a:t>
            </a:r>
            <a:r>
              <a:rPr b="0" lang="en-US" sz="2000" spc="-1" strike="noStrike">
                <a:solidFill>
                  <a:srgbClr val="000000"/>
                </a:solidFill>
                <a:uFill>
                  <a:solidFill>
                    <a:srgbClr val="ffffff"/>
                  </a:solidFill>
                </a:uFill>
                <a:latin typeface="Palatino Linotype"/>
              </a:rPr>
              <a:t>format</a:t>
            </a:r>
            <a:endParaRPr b="0" lang="en-US" sz="2000" spc="-1" strike="noStrike">
              <a:solidFill>
                <a:srgbClr val="000000"/>
              </a:solidFill>
              <a:uFill>
                <a:solidFill>
                  <a:srgbClr val="ffffff"/>
                </a:solidFill>
              </a:uFill>
              <a:latin typeface="Palatino Linotype"/>
            </a:endParaRPr>
          </a:p>
          <a:p>
            <a:pPr lvl="1" marL="864000" indent="-324000">
              <a:buClr>
                <a:srgbClr val="000000"/>
              </a:buClr>
              <a:buSzPct val="75000"/>
              <a:buFont typeface="Symbol" charset="2"/>
              <a:buChar char=""/>
            </a:pPr>
            <a:r>
              <a:rPr b="0" lang="en-US" sz="1600" spc="-1" strike="noStrike">
                <a:solidFill>
                  <a:srgbClr val="000000"/>
                </a:solidFill>
                <a:uFill>
                  <a:solidFill>
                    <a:srgbClr val="ffffff"/>
                  </a:solidFill>
                </a:uFill>
                <a:latin typeface="Palatino Linotype"/>
              </a:rPr>
              <a:t>Second Outline Level</a:t>
            </a:r>
            <a:endParaRPr b="0" lang="en-US" sz="1600" spc="-1" strike="noStrike">
              <a:solidFill>
                <a:srgbClr val="000000"/>
              </a:solidFill>
              <a:uFill>
                <a:solidFill>
                  <a:srgbClr val="ffffff"/>
                </a:solidFill>
              </a:uFill>
              <a:latin typeface="Palatino Linotype"/>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Palatino Linotype"/>
              </a:rPr>
              <a:t>Third Outline Level</a:t>
            </a:r>
            <a:endParaRPr b="0" lang="en-US" sz="1400" spc="-1" strike="noStrike">
              <a:solidFill>
                <a:srgbClr val="000000"/>
              </a:solidFill>
              <a:uFill>
                <a:solidFill>
                  <a:srgbClr val="ffffff"/>
                </a:solidFill>
              </a:uFill>
              <a:latin typeface="Palatino Linotype"/>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Palatino Linotype"/>
              </a:rPr>
              <a:t>Fourth Outline Level</a:t>
            </a:r>
            <a:endParaRPr b="0" lang="en-US" sz="1200" spc="-1" strike="noStrike">
              <a:solidFill>
                <a:srgbClr val="000000"/>
              </a:solidFill>
              <a:uFill>
                <a:solidFill>
                  <a:srgbClr val="ffffff"/>
                </a:solidFill>
              </a:uFill>
              <a:latin typeface="Palatino Linotype"/>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alatino Linotype"/>
              </a:rPr>
              <a:t>Fifth Outline </a:t>
            </a:r>
            <a:r>
              <a:rPr b="0" lang="en-US" sz="2000" spc="-1" strike="noStrike">
                <a:solidFill>
                  <a:srgbClr val="000000"/>
                </a:solidFill>
                <a:uFill>
                  <a:solidFill>
                    <a:srgbClr val="ffffff"/>
                  </a:solidFill>
                </a:uFill>
                <a:latin typeface="Palatino Linotype"/>
              </a:rPr>
              <a:t>Level</a:t>
            </a:r>
            <a:endParaRPr b="0" lang="en-US" sz="2000" spc="-1" strike="noStrike">
              <a:solidFill>
                <a:srgbClr val="000000"/>
              </a:solidFill>
              <a:uFill>
                <a:solidFill>
                  <a:srgbClr val="ffffff"/>
                </a:solidFill>
              </a:uFill>
              <a:latin typeface="Palatino Linotype"/>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alatino Linotype"/>
              </a:rPr>
              <a:t>Sixth </a:t>
            </a:r>
            <a:r>
              <a:rPr b="0" lang="en-US" sz="2000" spc="-1" strike="noStrike">
                <a:solidFill>
                  <a:srgbClr val="000000"/>
                </a:solidFill>
                <a:uFill>
                  <a:solidFill>
                    <a:srgbClr val="ffffff"/>
                  </a:solidFill>
                </a:uFill>
                <a:latin typeface="Palatino Linotype"/>
              </a:rPr>
              <a:t>Outline </a:t>
            </a:r>
            <a:r>
              <a:rPr b="0" lang="en-US" sz="2000" spc="-1" strike="noStrike">
                <a:solidFill>
                  <a:srgbClr val="000000"/>
                </a:solidFill>
                <a:uFill>
                  <a:solidFill>
                    <a:srgbClr val="ffffff"/>
                  </a:solidFill>
                </a:uFill>
                <a:latin typeface="Palatino Linotype"/>
              </a:rPr>
              <a:t>Level</a:t>
            </a:r>
            <a:endParaRPr b="0" lang="en-US" sz="2000" spc="-1" strike="noStrike">
              <a:solidFill>
                <a:srgbClr val="000000"/>
              </a:solidFill>
              <a:uFill>
                <a:solidFill>
                  <a:srgbClr val="ffffff"/>
                </a:solidFill>
              </a:uFill>
              <a:latin typeface="Palatino Linotype"/>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alatino Linotype"/>
              </a:rPr>
              <a:t>Seventh </a:t>
            </a:r>
            <a:r>
              <a:rPr b="0" lang="en-US" sz="2000" spc="-1" strike="noStrike">
                <a:solidFill>
                  <a:srgbClr val="000000"/>
                </a:solidFill>
                <a:uFill>
                  <a:solidFill>
                    <a:srgbClr val="ffffff"/>
                  </a:solidFill>
                </a:uFill>
                <a:latin typeface="Palatino Linotype"/>
              </a:rPr>
              <a:t>Outline </a:t>
            </a:r>
            <a:r>
              <a:rPr b="0" lang="en-US" sz="2000" spc="-1" strike="noStrike">
                <a:solidFill>
                  <a:srgbClr val="000000"/>
                </a:solidFill>
                <a:uFill>
                  <a:solidFill>
                    <a:srgbClr val="ffffff"/>
                  </a:solidFill>
                </a:uFill>
                <a:latin typeface="Palatino Linotype"/>
              </a:rPr>
              <a:t>Level</a:t>
            </a:r>
            <a:endParaRPr b="0" lang="en-US" sz="2000" spc="-1" strike="noStrike">
              <a:solidFill>
                <a:srgbClr val="000000"/>
              </a:solidFill>
              <a:uFill>
                <a:solidFill>
                  <a:srgbClr val="ffffff"/>
                </a:solidFill>
              </a:uFill>
              <a:latin typeface="Palatino Linotype"/>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0" y="2015640"/>
            <a:ext cx="12191760" cy="411840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4" name="Picture 6" descr=""/>
          <p:cNvPicPr/>
          <p:nvPr/>
        </p:nvPicPr>
        <p:blipFill>
          <a:blip r:embed="rId2"/>
          <a:srcRect l="0" t="2757" r="0" b="-2757"/>
          <a:stretch/>
        </p:blipFill>
        <p:spPr>
          <a:xfrm>
            <a:off x="0" y="6135480"/>
            <a:ext cx="12191760" cy="742680"/>
          </a:xfrm>
          <a:prstGeom prst="rect">
            <a:avLst/>
          </a:prstGeom>
          <a:ln>
            <a:noFill/>
          </a:ln>
        </p:spPr>
      </p:pic>
      <p:sp>
        <p:nvSpPr>
          <p:cNvPr id="45" name="Line 2"/>
          <p:cNvSpPr/>
          <p:nvPr/>
        </p:nvSpPr>
        <p:spPr>
          <a:xfrm>
            <a:off x="0" y="614160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6" name="PlaceHolder 3"/>
          <p:cNvSpPr>
            <a:spLocks noGrp="1"/>
          </p:cNvSpPr>
          <p:nvPr>
            <p:ph type="title"/>
          </p:nvPr>
        </p:nvSpPr>
        <p:spPr>
          <a:xfrm>
            <a:off x="1534680" y="804600"/>
            <a:ext cx="9519840" cy="1049040"/>
          </a:xfrm>
          <a:prstGeom prst="rect">
            <a:avLst/>
          </a:prstGeom>
        </p:spPr>
        <p:txBody>
          <a:bodyPr anchor="b"/>
          <a:p>
            <a:pPr>
              <a:lnSpc>
                <a:spcPct val="90000"/>
              </a:lnSpc>
            </a:pPr>
            <a:r>
              <a:rPr b="0" lang="en-US" sz="3200" spc="-1" strike="noStrike">
                <a:solidFill>
                  <a:srgbClr val="000000"/>
                </a:solidFill>
                <a:uFill>
                  <a:solidFill>
                    <a:srgbClr val="ffffff"/>
                  </a:solidFill>
                </a:uFill>
                <a:latin typeface="Palatino Linotype"/>
              </a:rPr>
              <a:t>Click to edit Master title style</a:t>
            </a:r>
            <a:endParaRPr b="0" lang="en-US" sz="1800" spc="-1" strike="noStrike">
              <a:solidFill>
                <a:srgbClr val="000000"/>
              </a:solidFill>
              <a:uFill>
                <a:solidFill>
                  <a:srgbClr val="ffffff"/>
                </a:solidFill>
              </a:uFill>
              <a:latin typeface="Palatino Linotype"/>
            </a:endParaRPr>
          </a:p>
        </p:txBody>
      </p:sp>
      <p:sp>
        <p:nvSpPr>
          <p:cNvPr id="47" name="PlaceHolder 4"/>
          <p:cNvSpPr>
            <a:spLocks noGrp="1"/>
          </p:cNvSpPr>
          <p:nvPr>
            <p:ph type="body"/>
          </p:nvPr>
        </p:nvSpPr>
        <p:spPr>
          <a:xfrm>
            <a:off x="1534680" y="2015640"/>
            <a:ext cx="9519840" cy="3450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Palatino Linotype"/>
              </a:rPr>
              <a:t>Click to edit the outline text format</a:t>
            </a:r>
            <a:endParaRPr b="0" lang="en-US" sz="2000" spc="-1" strike="noStrike">
              <a:solidFill>
                <a:srgbClr val="000000"/>
              </a:solidFill>
              <a:uFill>
                <a:solidFill>
                  <a:srgbClr val="ffffff"/>
                </a:solidFill>
              </a:uFill>
              <a:latin typeface="Palatino Linotype"/>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Palatino Linotype"/>
              </a:rPr>
              <a:t>Second Outline Level</a:t>
            </a:r>
            <a:endParaRPr b="0" lang="en-US" sz="2000" spc="-1" strike="noStrike">
              <a:solidFill>
                <a:srgbClr val="000000"/>
              </a:solidFill>
              <a:uFill>
                <a:solidFill>
                  <a:srgbClr val="ffffff"/>
                </a:solidFill>
              </a:uFill>
              <a:latin typeface="Palatino Linotype"/>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Palatino Linotype"/>
              </a:rPr>
              <a:t>Third Outline Level</a:t>
            </a:r>
            <a:endParaRPr b="0" lang="en-US" sz="2000" spc="-1" strike="noStrike">
              <a:solidFill>
                <a:srgbClr val="000000"/>
              </a:solidFill>
              <a:uFill>
                <a:solidFill>
                  <a:srgbClr val="ffffff"/>
                </a:solidFill>
              </a:uFill>
              <a:latin typeface="Palatino Linotype"/>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Palatino Linotype"/>
              </a:rPr>
              <a:t>Fourth Outline Level</a:t>
            </a:r>
            <a:endParaRPr b="0" lang="en-US" sz="2000" spc="-1" strike="noStrike">
              <a:solidFill>
                <a:srgbClr val="000000"/>
              </a:solidFill>
              <a:uFill>
                <a:solidFill>
                  <a:srgbClr val="ffffff"/>
                </a:solidFill>
              </a:uFill>
              <a:latin typeface="Palatino Linotype"/>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alatino Linotype"/>
              </a:rPr>
              <a:t>Fifth Outline Level</a:t>
            </a:r>
            <a:endParaRPr b="0" lang="en-US" sz="2000" spc="-1" strike="noStrike">
              <a:solidFill>
                <a:srgbClr val="000000"/>
              </a:solidFill>
              <a:uFill>
                <a:solidFill>
                  <a:srgbClr val="ffffff"/>
                </a:solidFill>
              </a:uFill>
              <a:latin typeface="Palatino Linotype"/>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alatino Linotype"/>
              </a:rPr>
              <a:t>Sixth Outline Level</a:t>
            </a:r>
            <a:endParaRPr b="0" lang="en-US" sz="2000" spc="-1" strike="noStrike">
              <a:solidFill>
                <a:srgbClr val="000000"/>
              </a:solidFill>
              <a:uFill>
                <a:solidFill>
                  <a:srgbClr val="ffffff"/>
                </a:solidFill>
              </a:uFill>
              <a:latin typeface="Palatino Linotype"/>
            </a:endParaRPr>
          </a:p>
          <a:p>
            <a:pPr marL="228600" indent="-228240">
              <a:lnSpc>
                <a:spcPct val="100000"/>
              </a:lnSpc>
              <a:buClr>
                <a:srgbClr val="5fa534"/>
              </a:buClr>
              <a:buFont typeface="Arial"/>
              <a:buChar char="•"/>
            </a:pPr>
            <a:r>
              <a:rPr b="0" lang="en-US" sz="2000" spc="-1" strike="noStrike">
                <a:solidFill>
                  <a:srgbClr val="000000"/>
                </a:solidFill>
                <a:uFill>
                  <a:solidFill>
                    <a:srgbClr val="ffffff"/>
                  </a:solidFill>
                </a:uFill>
                <a:latin typeface="Palatino Linotype"/>
              </a:rPr>
              <a:t>Seventh Outline LevelEdit Master text styles</a:t>
            </a:r>
            <a:endParaRPr b="0" lang="en-US" sz="2000" spc="-1" strike="noStrike">
              <a:solidFill>
                <a:srgbClr val="000000"/>
              </a:solidFill>
              <a:uFill>
                <a:solidFill>
                  <a:srgbClr val="ffffff"/>
                </a:solidFill>
              </a:uFill>
              <a:latin typeface="Palatino Linotype"/>
            </a:endParaRPr>
          </a:p>
          <a:p>
            <a:pPr lvl="1" marL="685800" indent="-228240">
              <a:lnSpc>
                <a:spcPct val="100000"/>
              </a:lnSpc>
              <a:buClr>
                <a:srgbClr val="5fa534"/>
              </a:buClr>
              <a:buFont typeface="Arial"/>
              <a:buChar char="•"/>
            </a:pPr>
            <a:r>
              <a:rPr b="0" lang="en-US" sz="1800" spc="-1" strike="noStrike">
                <a:solidFill>
                  <a:srgbClr val="000000"/>
                </a:solidFill>
                <a:uFill>
                  <a:solidFill>
                    <a:srgbClr val="ffffff"/>
                  </a:solidFill>
                </a:uFill>
                <a:latin typeface="Palatino Linotype"/>
              </a:rPr>
              <a:t>Second level</a:t>
            </a:r>
            <a:endParaRPr b="0" lang="en-US" sz="2000" spc="-1" strike="noStrike">
              <a:solidFill>
                <a:srgbClr val="000000"/>
              </a:solidFill>
              <a:uFill>
                <a:solidFill>
                  <a:srgbClr val="ffffff"/>
                </a:solidFill>
              </a:uFill>
              <a:latin typeface="Palatino Linotype"/>
            </a:endParaRPr>
          </a:p>
          <a:p>
            <a:pPr lvl="2" marL="1143000" indent="-228240">
              <a:lnSpc>
                <a:spcPct val="100000"/>
              </a:lnSpc>
              <a:buClr>
                <a:srgbClr val="5fa534"/>
              </a:buClr>
              <a:buFont typeface="Arial"/>
              <a:buChar char="•"/>
            </a:pPr>
            <a:r>
              <a:rPr b="0" lang="en-US" sz="1600" spc="-1" strike="noStrike">
                <a:solidFill>
                  <a:srgbClr val="000000"/>
                </a:solidFill>
                <a:uFill>
                  <a:solidFill>
                    <a:srgbClr val="ffffff"/>
                  </a:solidFill>
                </a:uFill>
                <a:latin typeface="Palatino Linotype"/>
              </a:rPr>
              <a:t>Third level</a:t>
            </a:r>
            <a:endParaRPr b="0" lang="en-US" sz="2000" spc="-1" strike="noStrike">
              <a:solidFill>
                <a:srgbClr val="000000"/>
              </a:solidFill>
              <a:uFill>
                <a:solidFill>
                  <a:srgbClr val="ffffff"/>
                </a:solidFill>
              </a:uFill>
              <a:latin typeface="Palatino Linotype"/>
            </a:endParaRPr>
          </a:p>
          <a:p>
            <a:pPr lvl="3" marL="1600200" indent="-228240">
              <a:lnSpc>
                <a:spcPct val="100000"/>
              </a:lnSpc>
              <a:buClr>
                <a:srgbClr val="5fa534"/>
              </a:buClr>
              <a:buFont typeface="Arial"/>
              <a:buChar char="•"/>
            </a:pPr>
            <a:r>
              <a:rPr b="0" lang="en-US" sz="1400" spc="-1" strike="noStrike">
                <a:solidFill>
                  <a:srgbClr val="000000"/>
                </a:solidFill>
                <a:uFill>
                  <a:solidFill>
                    <a:srgbClr val="ffffff"/>
                  </a:solidFill>
                </a:uFill>
                <a:latin typeface="Palatino Linotype"/>
              </a:rPr>
              <a:t>Fourth level</a:t>
            </a:r>
            <a:endParaRPr b="0" lang="en-US" sz="2000" spc="-1" strike="noStrike">
              <a:solidFill>
                <a:srgbClr val="000000"/>
              </a:solidFill>
              <a:uFill>
                <a:solidFill>
                  <a:srgbClr val="ffffff"/>
                </a:solidFill>
              </a:uFill>
              <a:latin typeface="Palatino Linotype"/>
            </a:endParaRPr>
          </a:p>
          <a:p>
            <a:pPr lvl="4" marL="2057400" indent="-228240">
              <a:lnSpc>
                <a:spcPct val="100000"/>
              </a:lnSpc>
              <a:buClr>
                <a:srgbClr val="5fa534"/>
              </a:buClr>
              <a:buFont typeface="Arial"/>
              <a:buChar char="•"/>
            </a:pPr>
            <a:r>
              <a:rPr b="0" lang="en-US" sz="1200" spc="-1" strike="noStrike">
                <a:solidFill>
                  <a:srgbClr val="000000"/>
                </a:solidFill>
                <a:uFill>
                  <a:solidFill>
                    <a:srgbClr val="ffffff"/>
                  </a:solidFill>
                </a:uFill>
                <a:latin typeface="Palatino Linotype"/>
              </a:rPr>
              <a:t>Fifth level</a:t>
            </a:r>
            <a:endParaRPr b="0" lang="en-US" sz="2000" spc="-1" strike="noStrike">
              <a:solidFill>
                <a:srgbClr val="000000"/>
              </a:solidFill>
              <a:uFill>
                <a:solidFill>
                  <a:srgbClr val="ffffff"/>
                </a:solidFill>
              </a:uFill>
              <a:latin typeface="Palatino Linotype"/>
            </a:endParaRPr>
          </a:p>
        </p:txBody>
      </p:sp>
      <p:sp>
        <p:nvSpPr>
          <p:cNvPr id="48" name="PlaceHolder 5"/>
          <p:cNvSpPr>
            <a:spLocks noGrp="1"/>
          </p:cNvSpPr>
          <p:nvPr>
            <p:ph type="dt"/>
          </p:nvPr>
        </p:nvSpPr>
        <p:spPr>
          <a:xfrm>
            <a:off x="7554240" y="330480"/>
            <a:ext cx="3500280" cy="308880"/>
          </a:xfrm>
          <a:prstGeom prst="rect">
            <a:avLst/>
          </a:prstGeom>
        </p:spPr>
        <p:txBody>
          <a:bodyPr anchor="ctr"/>
          <a:p>
            <a:pPr algn="r">
              <a:lnSpc>
                <a:spcPct val="100000"/>
              </a:lnSpc>
            </a:pPr>
            <a:r>
              <a:rPr b="0" lang="en-US" sz="1000" spc="-1" strike="noStrike">
                <a:solidFill>
                  <a:srgbClr val="8b8b8b"/>
                </a:solidFill>
                <a:uFill>
                  <a:solidFill>
                    <a:srgbClr val="ffffff"/>
                  </a:solidFill>
                </a:uFill>
                <a:latin typeface="Palatino Linotype"/>
              </a:rPr>
              <a:t>12/8/17</a:t>
            </a:r>
            <a:endParaRPr b="0" lang="en-US" sz="1400" spc="-1" strike="noStrike">
              <a:solidFill>
                <a:srgbClr val="000000"/>
              </a:solidFill>
              <a:uFill>
                <a:solidFill>
                  <a:srgbClr val="ffffff"/>
                </a:solidFill>
              </a:uFill>
              <a:latin typeface="Times New Roman"/>
            </a:endParaRPr>
          </a:p>
        </p:txBody>
      </p:sp>
      <p:sp>
        <p:nvSpPr>
          <p:cNvPr id="49" name="PlaceHolder 6"/>
          <p:cNvSpPr>
            <a:spLocks noGrp="1"/>
          </p:cNvSpPr>
          <p:nvPr>
            <p:ph type="ftr"/>
          </p:nvPr>
        </p:nvSpPr>
        <p:spPr>
          <a:xfrm>
            <a:off x="1534680" y="329400"/>
            <a:ext cx="5855400" cy="3088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50" name="PlaceHolder 7"/>
          <p:cNvSpPr>
            <a:spLocks noGrp="1"/>
          </p:cNvSpPr>
          <p:nvPr>
            <p:ph type="sldNum"/>
          </p:nvPr>
        </p:nvSpPr>
        <p:spPr>
          <a:xfrm>
            <a:off x="480240" y="798840"/>
            <a:ext cx="810720" cy="503280"/>
          </a:xfrm>
          <a:prstGeom prst="rect">
            <a:avLst/>
          </a:prstGeom>
        </p:spPr>
        <p:txBody>
          <a:bodyPr/>
          <a:p>
            <a:pPr algn="r">
              <a:lnSpc>
                <a:spcPct val="100000"/>
              </a:lnSpc>
            </a:pPr>
            <a:fld id="{B42C82B7-A20B-4E24-ACB0-E424335C2581}" type="slidenum">
              <a:rPr b="0" lang="en-US" sz="2800" spc="-1" strike="noStrike">
                <a:solidFill>
                  <a:srgbClr val="5fa534"/>
                </a:solidFill>
                <a:uFill>
                  <a:solidFill>
                    <a:srgbClr val="ffffff"/>
                  </a:solidFill>
                </a:uFill>
                <a:latin typeface="Palatino Linotype"/>
              </a:rPr>
              <a:t>1</a:t>
            </a:fld>
            <a:endParaRPr b="0" lang="en-US" sz="1400" spc="-1" strike="noStrike">
              <a:solidFill>
                <a:srgbClr val="000000"/>
              </a:solidFill>
              <a:uFill>
                <a:solidFill>
                  <a:srgbClr val="ffffff"/>
                </a:solidFill>
              </a:uFill>
              <a:latin typeface="Times New Roman"/>
            </a:endParaRPr>
          </a:p>
        </p:txBody>
      </p:sp>
      <p:sp>
        <p:nvSpPr>
          <p:cNvPr id="51" name="Line 8"/>
          <p:cNvSpPr/>
          <p:nvPr/>
        </p:nvSpPr>
        <p:spPr>
          <a:xfrm>
            <a:off x="1371600" y="798840"/>
            <a:ext cx="360" cy="1067040"/>
          </a:xfrm>
          <a:prstGeom prst="line">
            <a:avLst/>
          </a:prstGeom>
          <a:ln w="38160">
            <a:solidFill>
              <a:schemeClr val="accent1"/>
            </a:solidFill>
            <a:round/>
          </a:ln>
        </p:spPr>
        <p:style>
          <a:lnRef idx="3">
            <a:schemeClr val="accent1"/>
          </a:lnRef>
          <a:fillRef idx="0">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2015640"/>
            <a:ext cx="12191760" cy="411840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87" name="Picture 6" descr=""/>
          <p:cNvPicPr/>
          <p:nvPr/>
        </p:nvPicPr>
        <p:blipFill>
          <a:blip r:embed="rId2"/>
          <a:srcRect l="0" t="2757" r="0" b="-2757"/>
          <a:stretch/>
        </p:blipFill>
        <p:spPr>
          <a:xfrm>
            <a:off x="0" y="6135480"/>
            <a:ext cx="12191760" cy="742680"/>
          </a:xfrm>
          <a:prstGeom prst="rect">
            <a:avLst/>
          </a:prstGeom>
          <a:ln>
            <a:noFill/>
          </a:ln>
        </p:spPr>
      </p:pic>
      <p:sp>
        <p:nvSpPr>
          <p:cNvPr id="88" name="Line 2"/>
          <p:cNvSpPr/>
          <p:nvPr/>
        </p:nvSpPr>
        <p:spPr>
          <a:xfrm>
            <a:off x="0" y="614160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89" name="PlaceHolder 3"/>
          <p:cNvSpPr>
            <a:spLocks noGrp="1"/>
          </p:cNvSpPr>
          <p:nvPr>
            <p:ph type="title"/>
          </p:nvPr>
        </p:nvSpPr>
        <p:spPr>
          <a:xfrm>
            <a:off x="1534680" y="804600"/>
            <a:ext cx="9519840" cy="1049040"/>
          </a:xfrm>
          <a:prstGeom prst="rect">
            <a:avLst/>
          </a:prstGeom>
        </p:spPr>
        <p:txBody>
          <a:bodyPr anchor="b"/>
          <a:p>
            <a:pPr>
              <a:lnSpc>
                <a:spcPct val="90000"/>
              </a:lnSpc>
            </a:pPr>
            <a:r>
              <a:rPr b="0" lang="en-US" sz="3200" spc="-1" strike="noStrike">
                <a:solidFill>
                  <a:srgbClr val="000000"/>
                </a:solidFill>
                <a:uFill>
                  <a:solidFill>
                    <a:srgbClr val="ffffff"/>
                  </a:solidFill>
                </a:uFill>
                <a:latin typeface="Palatino Linotype"/>
              </a:rPr>
              <a:t>Click to edit Master title </a:t>
            </a:r>
            <a:r>
              <a:rPr b="0" lang="en-US" sz="3200" spc="-1" strike="noStrike">
                <a:solidFill>
                  <a:srgbClr val="000000"/>
                </a:solidFill>
                <a:uFill>
                  <a:solidFill>
                    <a:srgbClr val="ffffff"/>
                  </a:solidFill>
                </a:uFill>
                <a:latin typeface="Palatino Linotype"/>
              </a:rPr>
              <a:t>style</a:t>
            </a:r>
            <a:endParaRPr b="0" lang="en-US" sz="1800" spc="-1" strike="noStrike">
              <a:solidFill>
                <a:srgbClr val="000000"/>
              </a:solidFill>
              <a:uFill>
                <a:solidFill>
                  <a:srgbClr val="ffffff"/>
                </a:solidFill>
              </a:uFill>
              <a:latin typeface="Palatino Linotype"/>
            </a:endParaRPr>
          </a:p>
        </p:txBody>
      </p:sp>
      <p:sp>
        <p:nvSpPr>
          <p:cNvPr id="90" name="PlaceHolder 4"/>
          <p:cNvSpPr>
            <a:spLocks noGrp="1"/>
          </p:cNvSpPr>
          <p:nvPr>
            <p:ph type="dt"/>
          </p:nvPr>
        </p:nvSpPr>
        <p:spPr>
          <a:xfrm>
            <a:off x="7554240" y="330480"/>
            <a:ext cx="3500280" cy="308880"/>
          </a:xfrm>
          <a:prstGeom prst="rect">
            <a:avLst/>
          </a:prstGeom>
        </p:spPr>
        <p:txBody>
          <a:bodyPr anchor="ctr"/>
          <a:p>
            <a:pPr algn="r">
              <a:lnSpc>
                <a:spcPct val="100000"/>
              </a:lnSpc>
            </a:pPr>
            <a:r>
              <a:rPr b="0" lang="en-US" sz="1000" spc="-1" strike="noStrike">
                <a:solidFill>
                  <a:srgbClr val="8b8b8b"/>
                </a:solidFill>
                <a:uFill>
                  <a:solidFill>
                    <a:srgbClr val="ffffff"/>
                  </a:solidFill>
                </a:uFill>
                <a:latin typeface="Palatino Linotype"/>
              </a:rPr>
              <a:t>12/8/17</a:t>
            </a:r>
            <a:endParaRPr b="0" lang="en-US" sz="1400" spc="-1" strike="noStrike">
              <a:solidFill>
                <a:srgbClr val="000000"/>
              </a:solidFill>
              <a:uFill>
                <a:solidFill>
                  <a:srgbClr val="ffffff"/>
                </a:solidFill>
              </a:uFill>
              <a:latin typeface="Times New Roman"/>
            </a:endParaRPr>
          </a:p>
        </p:txBody>
      </p:sp>
      <p:sp>
        <p:nvSpPr>
          <p:cNvPr id="91" name="PlaceHolder 5"/>
          <p:cNvSpPr>
            <a:spLocks noGrp="1"/>
          </p:cNvSpPr>
          <p:nvPr>
            <p:ph type="ftr"/>
          </p:nvPr>
        </p:nvSpPr>
        <p:spPr>
          <a:xfrm>
            <a:off x="1534680" y="329400"/>
            <a:ext cx="5855400" cy="3088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2" name="PlaceHolder 6"/>
          <p:cNvSpPr>
            <a:spLocks noGrp="1"/>
          </p:cNvSpPr>
          <p:nvPr>
            <p:ph type="sldNum"/>
          </p:nvPr>
        </p:nvSpPr>
        <p:spPr>
          <a:xfrm>
            <a:off x="480240" y="798840"/>
            <a:ext cx="810720" cy="503280"/>
          </a:xfrm>
          <a:prstGeom prst="rect">
            <a:avLst/>
          </a:prstGeom>
        </p:spPr>
        <p:txBody>
          <a:bodyPr/>
          <a:p>
            <a:pPr algn="r">
              <a:lnSpc>
                <a:spcPct val="100000"/>
              </a:lnSpc>
            </a:pPr>
            <a:fld id="{5D30D19D-B948-4C07-8C43-FEF9E12D47AE}" type="slidenum">
              <a:rPr b="0" lang="en-US" sz="2800" spc="-1" strike="noStrike">
                <a:solidFill>
                  <a:srgbClr val="5fa534"/>
                </a:solidFill>
                <a:uFill>
                  <a:solidFill>
                    <a:srgbClr val="ffffff"/>
                  </a:solidFill>
                </a:uFill>
                <a:latin typeface="Palatino Linotype"/>
              </a:rPr>
              <a:t>1</a:t>
            </a:fld>
            <a:endParaRPr b="0" lang="en-US" sz="1400" spc="-1" strike="noStrike">
              <a:solidFill>
                <a:srgbClr val="000000"/>
              </a:solidFill>
              <a:uFill>
                <a:solidFill>
                  <a:srgbClr val="ffffff"/>
                </a:solidFill>
              </a:uFill>
              <a:latin typeface="Times New Roman"/>
            </a:endParaRPr>
          </a:p>
        </p:txBody>
      </p:sp>
      <p:sp>
        <p:nvSpPr>
          <p:cNvPr id="93" name="Line 7"/>
          <p:cNvSpPr/>
          <p:nvPr/>
        </p:nvSpPr>
        <p:spPr>
          <a:xfrm>
            <a:off x="1371600" y="798840"/>
            <a:ext cx="360" cy="1067040"/>
          </a:xfrm>
          <a:prstGeom prst="line">
            <a:avLst/>
          </a:prstGeom>
          <a:ln w="38160">
            <a:solidFill>
              <a:schemeClr val="accent1"/>
            </a:solidFill>
            <a:round/>
          </a:ln>
        </p:spPr>
        <p:style>
          <a:lnRef idx="3">
            <a:schemeClr val="accent1"/>
          </a:lnRef>
          <a:fillRef idx="0">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2427120" y="707040"/>
            <a:ext cx="8561520" cy="2827800"/>
          </a:xfrm>
          <a:prstGeom prst="rect">
            <a:avLst/>
          </a:prstGeom>
          <a:noFill/>
          <a:ln>
            <a:noFill/>
          </a:ln>
        </p:spPr>
        <p:txBody>
          <a:bodyPr bIns="0" anchor="b"/>
          <a:p>
            <a:pPr>
              <a:lnSpc>
                <a:spcPct val="100000"/>
              </a:lnSpc>
            </a:pPr>
            <a:r>
              <a:rPr b="0" lang="en-US" sz="6600" spc="-1" strike="noStrike">
                <a:solidFill>
                  <a:srgbClr val="000000"/>
                </a:solidFill>
                <a:uFill>
                  <a:solidFill>
                    <a:srgbClr val="ffffff"/>
                  </a:solidFill>
                </a:uFill>
                <a:latin typeface="Palatino Linotype"/>
              </a:rPr>
              <a:t>Secure Instant Messaging System Design</a:t>
            </a:r>
            <a:endParaRPr b="0" lang="en-US" sz="1800" spc="-1" strike="noStrike">
              <a:solidFill>
                <a:srgbClr val="000000"/>
              </a:solidFill>
              <a:uFill>
                <a:solidFill>
                  <a:srgbClr val="ffffff"/>
                </a:solidFill>
              </a:uFill>
              <a:latin typeface="Palatino Linotype"/>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109920" y="2184480"/>
            <a:ext cx="4948200" cy="3281760"/>
          </a:xfrm>
          <a:prstGeom prst="rect">
            <a:avLst/>
          </a:prstGeom>
          <a:gradFill>
            <a:gsLst>
              <a:gs pos="0">
                <a:srgbClr val="000001"/>
              </a:gs>
              <a:gs pos="100000">
                <a:srgbClr val="191919"/>
              </a:gs>
            </a:gsLst>
            <a:lin ang="5400000"/>
          </a:gradFill>
          <a:ln w="76320">
            <a:noFill/>
          </a:ln>
          <a:effectLst>
            <a:outerShdw algn="tl" blurRad="127000" dir="4740000" dist="190500" rotWithShape="0" sx="98000" sy="98000">
              <a:srgbClr val="000000">
                <a:alpha val="34000"/>
              </a:srgbClr>
            </a:outerShdw>
          </a:effectLst>
          <a:scene3d>
            <a:camera prst="orthographicFront"/>
            <a:lightRig dir="t" rig="threePt"/>
          </a:scene3d>
          <a:sp3d>
            <a:bevelT prst="softRound" w="152400" h="50800"/>
          </a:sp3d>
        </p:spPr>
        <p:style>
          <a:lnRef idx="1">
            <a:schemeClr val="accent1"/>
          </a:lnRef>
          <a:fillRef idx="3">
            <a:schemeClr val="accent1"/>
          </a:fillRef>
          <a:effectRef idx="2">
            <a:schemeClr val="accent1"/>
          </a:effectRef>
          <a:fontRef idx="minor"/>
        </p:style>
      </p:sp>
      <p:sp>
        <p:nvSpPr>
          <p:cNvPr id="160" name="CustomShape 2"/>
          <p:cNvSpPr/>
          <p:nvPr/>
        </p:nvSpPr>
        <p:spPr>
          <a:xfrm>
            <a:off x="6109920" y="2197080"/>
            <a:ext cx="4948200" cy="3263040"/>
          </a:xfrm>
          <a:prstGeom prst="rect">
            <a:avLst/>
          </a:prstGeom>
          <a:solidFill>
            <a:srgbClr val="fffffe"/>
          </a:solidFill>
          <a:ln w="76320">
            <a:solidFill>
              <a:srgbClr val="191919"/>
            </a:solidFill>
            <a:miter/>
          </a:ln>
          <a:effectLst>
            <a:innerShdw blurRad="63500" dir="14100000" dist="88900">
              <a:srgbClr val="000000">
                <a:alpha val="30000"/>
              </a:srgbClr>
            </a:innerShdw>
          </a:effectLst>
          <a:scene3d>
            <a:camera prst="orthographicFront"/>
            <a:lightRig dir="t" rig="threePt"/>
          </a:scene3d>
          <a:sp3d>
            <a:bevelT prst="relaxedInset" w="38100" h="38100"/>
          </a:sp3d>
        </p:spPr>
        <p:style>
          <a:lnRef idx="1">
            <a:schemeClr val="accent1"/>
          </a:lnRef>
          <a:fillRef idx="3">
            <a:schemeClr val="accent1"/>
          </a:fillRef>
          <a:effectRef idx="2">
            <a:schemeClr val="accent1"/>
          </a:effectRef>
          <a:fontRef idx="minor"/>
        </p:style>
      </p:sp>
      <p:sp>
        <p:nvSpPr>
          <p:cNvPr id="161" name="TextShape 3"/>
          <p:cNvSpPr txBox="1"/>
          <p:nvPr/>
        </p:nvSpPr>
        <p:spPr>
          <a:xfrm>
            <a:off x="1534680" y="804600"/>
            <a:ext cx="9519840" cy="1049040"/>
          </a:xfrm>
          <a:prstGeom prst="rect">
            <a:avLst/>
          </a:prstGeom>
          <a:noFill/>
          <a:ln>
            <a:noFill/>
          </a:ln>
        </p:spPr>
        <p:txBody>
          <a:bodyPr anchor="b"/>
          <a:p>
            <a:pPr>
              <a:lnSpc>
                <a:spcPct val="90000"/>
              </a:lnSpc>
            </a:pPr>
            <a:r>
              <a:rPr b="0" lang="en-US" sz="4800" spc="-1" strike="noStrike">
                <a:solidFill>
                  <a:srgbClr val="000000"/>
                </a:solidFill>
                <a:uFill>
                  <a:solidFill>
                    <a:srgbClr val="ffffff"/>
                  </a:solidFill>
                </a:uFill>
                <a:latin typeface="Palatino Linotype"/>
              </a:rPr>
              <a:t>Logout command:</a:t>
            </a:r>
            <a:endParaRPr b="0" lang="en-US" sz="1800" spc="-1" strike="noStrike">
              <a:solidFill>
                <a:srgbClr val="000000"/>
              </a:solidFill>
              <a:uFill>
                <a:solidFill>
                  <a:srgbClr val="ffffff"/>
                </a:solidFill>
              </a:uFill>
              <a:latin typeface="Palatino Linotype"/>
            </a:endParaRPr>
          </a:p>
        </p:txBody>
      </p:sp>
      <p:sp>
        <p:nvSpPr>
          <p:cNvPr id="162" name="TextShape 4"/>
          <p:cNvSpPr txBox="1"/>
          <p:nvPr/>
        </p:nvSpPr>
        <p:spPr>
          <a:xfrm>
            <a:off x="1534680" y="2184480"/>
            <a:ext cx="4075200" cy="3281760"/>
          </a:xfrm>
          <a:prstGeom prst="rect">
            <a:avLst/>
          </a:prstGeom>
          <a:noFill/>
          <a:ln>
            <a:noFill/>
          </a:ln>
        </p:spPr>
        <p:txBody>
          <a:bodyPr/>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Here user1 sends a logout request and a challenge. </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Than server authenticates itself and also sends it’s challenge to server. </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Once it authenticates the server the server deletes the public key and session key. It also send the confirmation. In our implementation we will wait for reply for some seconds and if we don’t get the reply from server we will warn user about logout process not complete but will shut down the client.</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In ideal case the client will initiate the logout process again if that is the case.</a:t>
            </a:r>
            <a:endParaRPr b="0" lang="en-US" sz="2000" spc="-1" strike="noStrike">
              <a:solidFill>
                <a:srgbClr val="000000"/>
              </a:solidFill>
              <a:uFill>
                <a:solidFill>
                  <a:srgbClr val="ffffff"/>
                </a:solidFill>
              </a:uFill>
              <a:latin typeface="Palatino Linotype"/>
            </a:endParaRPr>
          </a:p>
        </p:txBody>
      </p:sp>
      <p:pic>
        <p:nvPicPr>
          <p:cNvPr id="163" name="Picture 3" descr=""/>
          <p:cNvPicPr/>
          <p:nvPr/>
        </p:nvPicPr>
        <p:blipFill>
          <a:blip r:embed="rId1"/>
          <a:stretch/>
        </p:blipFill>
        <p:spPr>
          <a:xfrm>
            <a:off x="6563160" y="2671920"/>
            <a:ext cx="4042080" cy="23061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534680" y="804600"/>
            <a:ext cx="9519840" cy="1049040"/>
          </a:xfrm>
          <a:prstGeom prst="rect">
            <a:avLst/>
          </a:prstGeom>
          <a:noFill/>
          <a:ln>
            <a:noFill/>
          </a:ln>
        </p:spPr>
        <p:txBody>
          <a:bodyPr anchor="b"/>
          <a:p>
            <a:pPr>
              <a:lnSpc>
                <a:spcPct val="90000"/>
              </a:lnSpc>
            </a:pPr>
            <a:r>
              <a:rPr b="0" lang="en-US" sz="3200" spc="-1" strike="noStrike">
                <a:solidFill>
                  <a:srgbClr val="000000"/>
                </a:solidFill>
                <a:uFill>
                  <a:solidFill>
                    <a:srgbClr val="ffffff"/>
                  </a:solidFill>
                </a:uFill>
                <a:latin typeface="Palatino Linotype"/>
              </a:rPr>
              <a:t>ARCHITECTURE:</a:t>
            </a:r>
            <a:endParaRPr b="0" lang="en-US" sz="1800" spc="-1" strike="noStrike">
              <a:solidFill>
                <a:srgbClr val="000000"/>
              </a:solidFill>
              <a:uFill>
                <a:solidFill>
                  <a:srgbClr val="ffffff"/>
                </a:solidFill>
              </a:uFill>
              <a:latin typeface="Palatino Linotype"/>
            </a:endParaRPr>
          </a:p>
        </p:txBody>
      </p:sp>
      <p:sp>
        <p:nvSpPr>
          <p:cNvPr id="130" name="TextShape 2"/>
          <p:cNvSpPr txBox="1"/>
          <p:nvPr/>
        </p:nvSpPr>
        <p:spPr>
          <a:xfrm>
            <a:off x="1534680" y="2015640"/>
            <a:ext cx="9519840" cy="3450240"/>
          </a:xfrm>
          <a:prstGeom prst="rect">
            <a:avLst/>
          </a:prstGeom>
          <a:noFill/>
          <a:ln>
            <a:noFill/>
          </a:ln>
        </p:spPr>
        <p:txBody>
          <a:bodyPr/>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Server:</a:t>
            </a:r>
            <a:endParaRPr b="0" lang="en-US" sz="2000" spc="-1" strike="noStrike">
              <a:solidFill>
                <a:srgbClr val="000000"/>
              </a:solidFill>
              <a:uFill>
                <a:solidFill>
                  <a:srgbClr val="ffffff"/>
                </a:solidFill>
              </a:uFill>
              <a:latin typeface="Palatino Linotype"/>
            </a:endParaRPr>
          </a:p>
          <a:p>
            <a:pPr lvl="1" marL="685800" indent="-228240">
              <a:lnSpc>
                <a:spcPct val="100000"/>
              </a:lnSpc>
              <a:buClr>
                <a:srgbClr val="5fa534"/>
              </a:buClr>
              <a:buFont typeface="Arial"/>
              <a:buChar char="•"/>
            </a:pPr>
            <a:r>
              <a:rPr b="0" lang="en-US" sz="1800" spc="-1" strike="noStrike">
                <a:solidFill>
                  <a:srgbClr val="000000"/>
                </a:solidFill>
                <a:uFill>
                  <a:solidFill>
                    <a:srgbClr val="ffffff"/>
                  </a:solidFill>
                </a:uFill>
                <a:latin typeface="Palatino Linotype"/>
              </a:rPr>
              <a:t>Authenticates client on login based on User’s password.</a:t>
            </a:r>
            <a:endParaRPr b="0" lang="en-US" sz="1600" spc="-1" strike="noStrike">
              <a:solidFill>
                <a:srgbClr val="000000"/>
              </a:solidFill>
              <a:uFill>
                <a:solidFill>
                  <a:srgbClr val="ffffff"/>
                </a:solidFill>
              </a:uFill>
              <a:latin typeface="Palatino Linotype"/>
            </a:endParaRPr>
          </a:p>
          <a:p>
            <a:pPr lvl="1" marL="685800" indent="-228240">
              <a:lnSpc>
                <a:spcPct val="100000"/>
              </a:lnSpc>
              <a:buClr>
                <a:srgbClr val="5fa534"/>
              </a:buClr>
              <a:buFont typeface="Arial"/>
              <a:buChar char="•"/>
            </a:pPr>
            <a:r>
              <a:rPr b="0" lang="en-US" sz="1800" spc="-1" strike="noStrike">
                <a:solidFill>
                  <a:srgbClr val="000000"/>
                </a:solidFill>
                <a:uFill>
                  <a:solidFill>
                    <a:srgbClr val="ffffff"/>
                  </a:solidFill>
                </a:uFill>
                <a:latin typeface="Palatino Linotype"/>
              </a:rPr>
              <a:t>Stores public key of every client.</a:t>
            </a:r>
            <a:endParaRPr b="0" lang="en-US" sz="1600" spc="-1" strike="noStrike">
              <a:solidFill>
                <a:srgbClr val="000000"/>
              </a:solidFill>
              <a:uFill>
                <a:solidFill>
                  <a:srgbClr val="ffffff"/>
                </a:solidFill>
              </a:uFill>
              <a:latin typeface="Palatino Linotype"/>
            </a:endParaRPr>
          </a:p>
          <a:p>
            <a:pPr lvl="1" marL="685800" indent="-228240">
              <a:lnSpc>
                <a:spcPct val="100000"/>
              </a:lnSpc>
              <a:buClr>
                <a:srgbClr val="5fa534"/>
              </a:buClr>
              <a:buFont typeface="Arial"/>
              <a:buChar char="•"/>
            </a:pPr>
            <a:r>
              <a:rPr b="0" lang="en-US" sz="1800" spc="-1" strike="noStrike">
                <a:solidFill>
                  <a:srgbClr val="000000"/>
                </a:solidFill>
                <a:uFill>
                  <a:solidFill>
                    <a:srgbClr val="ffffff"/>
                  </a:solidFill>
                </a:uFill>
                <a:latin typeface="Palatino Linotype"/>
              </a:rPr>
              <a:t>If User1 wants to talk to User2, Server provides the public key of User2 to User1.</a:t>
            </a:r>
            <a:endParaRPr b="0" lang="en-US" sz="1600" spc="-1" strike="noStrike">
              <a:solidFill>
                <a:srgbClr val="000000"/>
              </a:solidFill>
              <a:uFill>
                <a:solidFill>
                  <a:srgbClr val="ffffff"/>
                </a:solidFill>
              </a:uFill>
              <a:latin typeface="Palatino Linotype"/>
            </a:endParaRPr>
          </a:p>
          <a:p>
            <a:pPr marL="228600" indent="-228240">
              <a:lnSpc>
                <a:spcPct val="100000"/>
              </a:lnSpc>
              <a:buClr>
                <a:srgbClr val="5fa534"/>
              </a:buClr>
              <a:buFont typeface="Arial"/>
              <a:buChar char="•"/>
            </a:pPr>
            <a:r>
              <a:rPr b="0" lang="en-US" sz="2000" spc="-1" strike="noStrike">
                <a:solidFill>
                  <a:srgbClr val="000000"/>
                </a:solidFill>
                <a:uFill>
                  <a:solidFill>
                    <a:srgbClr val="ffffff"/>
                  </a:solidFill>
                </a:uFill>
                <a:latin typeface="Palatino Linotype"/>
              </a:rPr>
              <a:t>Client:</a:t>
            </a:r>
            <a:endParaRPr b="0" lang="en-US" sz="2000" spc="-1" strike="noStrike">
              <a:solidFill>
                <a:srgbClr val="000000"/>
              </a:solidFill>
              <a:uFill>
                <a:solidFill>
                  <a:srgbClr val="ffffff"/>
                </a:solidFill>
              </a:uFill>
              <a:latin typeface="Palatino Linotype"/>
            </a:endParaRPr>
          </a:p>
          <a:p>
            <a:pPr lvl="1" marL="685800" indent="-228240">
              <a:lnSpc>
                <a:spcPct val="100000"/>
              </a:lnSpc>
              <a:buClr>
                <a:srgbClr val="5fa534"/>
              </a:buClr>
              <a:buFont typeface="Arial"/>
              <a:buChar char="•"/>
            </a:pPr>
            <a:r>
              <a:rPr b="0" lang="en-US" sz="1800" spc="-1" strike="noStrike">
                <a:solidFill>
                  <a:srgbClr val="000000"/>
                </a:solidFill>
                <a:uFill>
                  <a:solidFill>
                    <a:srgbClr val="ffffff"/>
                  </a:solidFill>
                </a:uFill>
                <a:latin typeface="Palatino Linotype"/>
              </a:rPr>
              <a:t>Fetches public key of other users from Server</a:t>
            </a:r>
            <a:endParaRPr b="0" lang="en-US" sz="1600" spc="-1" strike="noStrike">
              <a:solidFill>
                <a:srgbClr val="000000"/>
              </a:solidFill>
              <a:uFill>
                <a:solidFill>
                  <a:srgbClr val="ffffff"/>
                </a:solidFill>
              </a:uFill>
              <a:latin typeface="Palatino Linotype"/>
            </a:endParaRPr>
          </a:p>
          <a:p>
            <a:pPr lvl="1" marL="685800" indent="-228240">
              <a:lnSpc>
                <a:spcPct val="100000"/>
              </a:lnSpc>
              <a:buClr>
                <a:srgbClr val="5fa534"/>
              </a:buClr>
              <a:buFont typeface="Arial"/>
              <a:buChar char="•"/>
            </a:pPr>
            <a:r>
              <a:rPr b="0" lang="en-US" sz="1800" spc="-1" strike="noStrike">
                <a:solidFill>
                  <a:srgbClr val="000000"/>
                </a:solidFill>
                <a:uFill>
                  <a:solidFill>
                    <a:srgbClr val="ffffff"/>
                  </a:solidFill>
                </a:uFill>
                <a:latin typeface="Palatino Linotype"/>
              </a:rPr>
              <a:t>Communicates with other clients</a:t>
            </a:r>
            <a:endParaRPr b="0" lang="en-US" sz="1600" spc="-1" strike="noStrike">
              <a:solidFill>
                <a:srgbClr val="000000"/>
              </a:solidFill>
              <a:uFill>
                <a:solidFill>
                  <a:srgbClr val="ffffff"/>
                </a:solidFill>
              </a:uFill>
              <a:latin typeface="Palatino Linotype"/>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534680" y="804600"/>
            <a:ext cx="9519840" cy="1049040"/>
          </a:xfrm>
          <a:prstGeom prst="rect">
            <a:avLst/>
          </a:prstGeom>
          <a:noFill/>
          <a:ln>
            <a:noFill/>
          </a:ln>
        </p:spPr>
        <p:txBody>
          <a:bodyPr anchor="b"/>
          <a:p>
            <a:pPr>
              <a:lnSpc>
                <a:spcPct val="90000"/>
              </a:lnSpc>
            </a:pPr>
            <a:r>
              <a:rPr b="0" lang="en-US" sz="3200" spc="-1" strike="noStrike">
                <a:solidFill>
                  <a:srgbClr val="000000"/>
                </a:solidFill>
                <a:uFill>
                  <a:solidFill>
                    <a:srgbClr val="ffffff"/>
                  </a:solidFill>
                </a:uFill>
                <a:latin typeface="Palatino Linotype"/>
              </a:rPr>
              <a:t>Protocol Notations:</a:t>
            </a:r>
            <a:endParaRPr b="0" lang="en-US" sz="1800" spc="-1" strike="noStrike">
              <a:solidFill>
                <a:srgbClr val="000000"/>
              </a:solidFill>
              <a:uFill>
                <a:solidFill>
                  <a:srgbClr val="ffffff"/>
                </a:solidFill>
              </a:uFill>
              <a:latin typeface="Palatino Linotype"/>
            </a:endParaRPr>
          </a:p>
        </p:txBody>
      </p:sp>
      <p:sp>
        <p:nvSpPr>
          <p:cNvPr id="132" name="TextShape 2"/>
          <p:cNvSpPr txBox="1"/>
          <p:nvPr/>
        </p:nvSpPr>
        <p:spPr>
          <a:xfrm>
            <a:off x="1534680" y="2015640"/>
            <a:ext cx="9519840" cy="3951000"/>
          </a:xfrm>
          <a:prstGeom prst="rect">
            <a:avLst/>
          </a:prstGeom>
          <a:noFill/>
          <a:ln>
            <a:noFill/>
          </a:ln>
        </p:spPr>
        <p:txBody>
          <a:bodyPr/>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PKU1: Public key of User1</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PKU2: Public key of User2</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pass: Password of User1</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g : generator</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R1: Random number</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R2: Random number</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IP : IP address of source</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sec: Secret know only by Server</a:t>
            </a:r>
            <a:endParaRPr b="0" lang="en-US" sz="2000" spc="-1" strike="noStrike">
              <a:solidFill>
                <a:srgbClr val="000000"/>
              </a:solidFill>
              <a:uFill>
                <a:solidFill>
                  <a:srgbClr val="ffffff"/>
                </a:solidFill>
              </a:uFill>
              <a:latin typeface="Palatino Linotype"/>
            </a:endParaRPr>
          </a:p>
          <a:p>
            <a:pPr>
              <a:lnSpc>
                <a:spcPct val="120000"/>
              </a:lnSpc>
            </a:pPr>
            <a:endParaRPr b="0" lang="en-US" sz="2000" spc="-1" strike="noStrike">
              <a:solidFill>
                <a:srgbClr val="000000"/>
              </a:solidFill>
              <a:uFill>
                <a:solidFill>
                  <a:srgbClr val="ffffff"/>
                </a:solidFill>
              </a:uFill>
              <a:latin typeface="Palatino Linotype"/>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534680" y="804600"/>
            <a:ext cx="9519840" cy="1049040"/>
          </a:xfrm>
          <a:prstGeom prst="rect">
            <a:avLst/>
          </a:prstGeom>
          <a:noFill/>
          <a:ln>
            <a:noFill/>
          </a:ln>
        </p:spPr>
        <p:txBody>
          <a:bodyPr anchor="b"/>
          <a:p>
            <a:pPr>
              <a:lnSpc>
                <a:spcPct val="90000"/>
              </a:lnSpc>
            </a:pPr>
            <a:r>
              <a:rPr b="0" lang="en-US" sz="4800" spc="-1" strike="noStrike">
                <a:solidFill>
                  <a:srgbClr val="000000"/>
                </a:solidFill>
                <a:uFill>
                  <a:solidFill>
                    <a:srgbClr val="ffffff"/>
                  </a:solidFill>
                </a:uFill>
                <a:latin typeface="Palatino Linotype"/>
              </a:rPr>
              <a:t>Protocol that we would implement:</a:t>
            </a:r>
            <a:endParaRPr b="0" lang="en-US" sz="1800" spc="-1" strike="noStrike">
              <a:solidFill>
                <a:srgbClr val="000000"/>
              </a:solidFill>
              <a:uFill>
                <a:solidFill>
                  <a:srgbClr val="ffffff"/>
                </a:solidFill>
              </a:uFill>
              <a:latin typeface="Palatino Linotype"/>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109920" y="2184480"/>
            <a:ext cx="4948200" cy="3281760"/>
          </a:xfrm>
          <a:prstGeom prst="rect">
            <a:avLst/>
          </a:prstGeom>
          <a:gradFill>
            <a:gsLst>
              <a:gs pos="0">
                <a:srgbClr val="000001"/>
              </a:gs>
              <a:gs pos="100000">
                <a:srgbClr val="191919"/>
              </a:gs>
            </a:gsLst>
            <a:lin ang="5400000"/>
          </a:gradFill>
          <a:ln w="76320">
            <a:noFill/>
          </a:ln>
          <a:effectLst>
            <a:outerShdw algn="tl" blurRad="127000" dir="4740000" dist="190500" rotWithShape="0" sx="98000" sy="98000">
              <a:srgbClr val="000000">
                <a:alpha val="34000"/>
              </a:srgbClr>
            </a:outerShdw>
          </a:effectLst>
          <a:scene3d>
            <a:camera prst="orthographicFront"/>
            <a:lightRig dir="t" rig="threePt"/>
          </a:scene3d>
          <a:sp3d>
            <a:bevelT prst="softRound" w="152400" h="50800"/>
          </a:sp3d>
        </p:spPr>
        <p:style>
          <a:lnRef idx="1">
            <a:schemeClr val="accent1"/>
          </a:lnRef>
          <a:fillRef idx="3">
            <a:schemeClr val="accent1"/>
          </a:fillRef>
          <a:effectRef idx="2">
            <a:schemeClr val="accent1"/>
          </a:effectRef>
          <a:fontRef idx="minor"/>
        </p:style>
      </p:sp>
      <p:sp>
        <p:nvSpPr>
          <p:cNvPr id="135" name="CustomShape 2"/>
          <p:cNvSpPr/>
          <p:nvPr/>
        </p:nvSpPr>
        <p:spPr>
          <a:xfrm>
            <a:off x="6109920" y="2197080"/>
            <a:ext cx="4948200" cy="3263040"/>
          </a:xfrm>
          <a:prstGeom prst="rect">
            <a:avLst/>
          </a:prstGeom>
          <a:solidFill>
            <a:srgbClr val="fffffe"/>
          </a:solidFill>
          <a:ln w="76320">
            <a:solidFill>
              <a:srgbClr val="191919"/>
            </a:solidFill>
            <a:miter/>
          </a:ln>
          <a:effectLst>
            <a:innerShdw blurRad="63500" dir="14100000" dist="88900">
              <a:srgbClr val="000000">
                <a:alpha val="30000"/>
              </a:srgbClr>
            </a:innerShdw>
          </a:effectLst>
          <a:scene3d>
            <a:camera prst="orthographicFront"/>
            <a:lightRig dir="t" rig="threePt"/>
          </a:scene3d>
          <a:sp3d>
            <a:bevelT prst="relaxedInset" w="38100" h="38100"/>
          </a:sp3d>
        </p:spPr>
        <p:style>
          <a:lnRef idx="1">
            <a:schemeClr val="accent1"/>
          </a:lnRef>
          <a:fillRef idx="3">
            <a:schemeClr val="accent1"/>
          </a:fillRef>
          <a:effectRef idx="2">
            <a:schemeClr val="accent1"/>
          </a:effectRef>
          <a:fontRef idx="minor"/>
        </p:style>
      </p:sp>
      <p:pic>
        <p:nvPicPr>
          <p:cNvPr id="136" name="Picture 3" descr=""/>
          <p:cNvPicPr/>
          <p:nvPr/>
        </p:nvPicPr>
        <p:blipFill>
          <a:blip r:embed="rId1"/>
          <a:stretch/>
        </p:blipFill>
        <p:spPr>
          <a:xfrm>
            <a:off x="6640200" y="2342160"/>
            <a:ext cx="3887640" cy="2956320"/>
          </a:xfrm>
          <a:prstGeom prst="rect">
            <a:avLst/>
          </a:prstGeom>
          <a:ln>
            <a:noFill/>
          </a:ln>
        </p:spPr>
      </p:pic>
      <p:sp>
        <p:nvSpPr>
          <p:cNvPr id="137" name="TextShape 3"/>
          <p:cNvSpPr txBox="1"/>
          <p:nvPr/>
        </p:nvSpPr>
        <p:spPr>
          <a:xfrm>
            <a:off x="1534680" y="804600"/>
            <a:ext cx="9519840" cy="1049040"/>
          </a:xfrm>
          <a:prstGeom prst="rect">
            <a:avLst/>
          </a:prstGeom>
          <a:noFill/>
          <a:ln>
            <a:noFill/>
          </a:ln>
        </p:spPr>
        <p:txBody>
          <a:bodyPr anchor="b"/>
          <a:p>
            <a:pPr>
              <a:lnSpc>
                <a:spcPct val="90000"/>
              </a:lnSpc>
            </a:pPr>
            <a:r>
              <a:rPr b="0" lang="en-US" sz="3200" spc="-1" strike="noStrike">
                <a:solidFill>
                  <a:srgbClr val="000000"/>
                </a:solidFill>
                <a:uFill>
                  <a:solidFill>
                    <a:srgbClr val="ffffff"/>
                  </a:solidFill>
                </a:uFill>
                <a:latin typeface="Palatino Linotype"/>
              </a:rPr>
              <a:t>Protocol Phase 1: User authenticates to Server on login</a:t>
            </a:r>
            <a:endParaRPr b="0" lang="en-US" sz="1800" spc="-1" strike="noStrike">
              <a:solidFill>
                <a:srgbClr val="000000"/>
              </a:solidFill>
              <a:uFill>
                <a:solidFill>
                  <a:srgbClr val="ffffff"/>
                </a:solidFill>
              </a:uFill>
              <a:latin typeface="Palatino Linotype"/>
            </a:endParaRPr>
          </a:p>
        </p:txBody>
      </p:sp>
      <p:sp>
        <p:nvSpPr>
          <p:cNvPr id="138" name="TextShape 4"/>
          <p:cNvSpPr txBox="1"/>
          <p:nvPr/>
        </p:nvSpPr>
        <p:spPr>
          <a:xfrm>
            <a:off x="241200" y="2184480"/>
            <a:ext cx="5368680" cy="3885840"/>
          </a:xfrm>
          <a:prstGeom prst="rect">
            <a:avLst/>
          </a:prstGeom>
          <a:noFill/>
          <a:ln>
            <a:noFill/>
          </a:ln>
        </p:spPr>
        <p:txBody>
          <a:bodyPr/>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Here server store the value of g, salt. computation of g^hash(salt, pass) and username.</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Password verifier is g^hash(salt, pass) and it is indexed by the username.</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When user initiates the connection it shares it’s public key which is stored by server for that session.</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Here we will be doing proof of work by making user1 calculate the secret which in turn will save us from DOS attack.</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In the end server is storing a session key for user1 and also giving it to user1 for future communication.</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Here we are doing this proof of work every time but in idle implementation we will start this mode only when we our system detects a heavy traffic.</a:t>
            </a:r>
            <a:endParaRPr b="0" lang="en-US" sz="2000" spc="-1" strike="noStrike">
              <a:solidFill>
                <a:srgbClr val="000000"/>
              </a:solidFill>
              <a:uFill>
                <a:solidFill>
                  <a:srgbClr val="ffffff"/>
                </a:solidFill>
              </a:uFill>
              <a:latin typeface="Palatino Linotype"/>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6109920" y="2184480"/>
            <a:ext cx="4948200" cy="3281760"/>
          </a:xfrm>
          <a:prstGeom prst="rect">
            <a:avLst/>
          </a:prstGeom>
          <a:gradFill>
            <a:gsLst>
              <a:gs pos="0">
                <a:srgbClr val="000001"/>
              </a:gs>
              <a:gs pos="100000">
                <a:srgbClr val="191919"/>
              </a:gs>
            </a:gsLst>
            <a:lin ang="5400000"/>
          </a:gradFill>
          <a:ln w="76320">
            <a:noFill/>
          </a:ln>
          <a:effectLst>
            <a:outerShdw algn="tl" blurRad="127000" dir="4740000" dist="190500" rotWithShape="0" sx="98000" sy="98000">
              <a:srgbClr val="000000">
                <a:alpha val="34000"/>
              </a:srgbClr>
            </a:outerShdw>
          </a:effectLst>
          <a:scene3d>
            <a:camera prst="orthographicFront"/>
            <a:lightRig dir="t" rig="threePt"/>
          </a:scene3d>
          <a:sp3d>
            <a:bevelT prst="softRound" w="152400" h="50800"/>
          </a:sp3d>
        </p:spPr>
        <p:style>
          <a:lnRef idx="1">
            <a:schemeClr val="accent1"/>
          </a:lnRef>
          <a:fillRef idx="3">
            <a:schemeClr val="accent1"/>
          </a:fillRef>
          <a:effectRef idx="2">
            <a:schemeClr val="accent1"/>
          </a:effectRef>
          <a:fontRef idx="minor"/>
        </p:style>
      </p:sp>
      <p:sp>
        <p:nvSpPr>
          <p:cNvPr id="140" name="CustomShape 2"/>
          <p:cNvSpPr/>
          <p:nvPr/>
        </p:nvSpPr>
        <p:spPr>
          <a:xfrm>
            <a:off x="6109920" y="2197080"/>
            <a:ext cx="4948200" cy="3263040"/>
          </a:xfrm>
          <a:prstGeom prst="rect">
            <a:avLst/>
          </a:prstGeom>
          <a:solidFill>
            <a:srgbClr val="fffffe"/>
          </a:solidFill>
          <a:ln w="76320">
            <a:solidFill>
              <a:srgbClr val="191919"/>
            </a:solidFill>
            <a:miter/>
          </a:ln>
          <a:effectLst>
            <a:innerShdw blurRad="63500" dir="14100000" dist="88900">
              <a:srgbClr val="000000">
                <a:alpha val="30000"/>
              </a:srgbClr>
            </a:innerShdw>
          </a:effectLst>
          <a:scene3d>
            <a:camera prst="orthographicFront"/>
            <a:lightRig dir="t" rig="threePt"/>
          </a:scene3d>
          <a:sp3d>
            <a:bevelT prst="relaxedInset" w="38100" h="38100"/>
          </a:sp3d>
        </p:spPr>
        <p:style>
          <a:lnRef idx="1">
            <a:schemeClr val="accent1"/>
          </a:lnRef>
          <a:fillRef idx="3">
            <a:schemeClr val="accent1"/>
          </a:fillRef>
          <a:effectRef idx="2">
            <a:schemeClr val="accent1"/>
          </a:effectRef>
          <a:fontRef idx="minor"/>
        </p:style>
      </p:sp>
      <p:pic>
        <p:nvPicPr>
          <p:cNvPr id="141" name="Picture 4" descr=""/>
          <p:cNvPicPr/>
          <p:nvPr/>
        </p:nvPicPr>
        <p:blipFill>
          <a:blip r:embed="rId1"/>
          <a:stretch/>
        </p:blipFill>
        <p:spPr>
          <a:xfrm>
            <a:off x="6238080" y="2357280"/>
            <a:ext cx="4713840" cy="2834280"/>
          </a:xfrm>
          <a:prstGeom prst="rect">
            <a:avLst/>
          </a:prstGeom>
          <a:ln>
            <a:noFill/>
          </a:ln>
        </p:spPr>
      </p:pic>
      <p:sp>
        <p:nvSpPr>
          <p:cNvPr id="142" name="TextShape 3"/>
          <p:cNvSpPr txBox="1"/>
          <p:nvPr/>
        </p:nvSpPr>
        <p:spPr>
          <a:xfrm>
            <a:off x="1534680" y="804600"/>
            <a:ext cx="9519840" cy="1049040"/>
          </a:xfrm>
          <a:prstGeom prst="rect">
            <a:avLst/>
          </a:prstGeom>
          <a:noFill/>
          <a:ln>
            <a:noFill/>
          </a:ln>
        </p:spPr>
        <p:txBody>
          <a:bodyPr anchor="b"/>
          <a:p>
            <a:pPr>
              <a:lnSpc>
                <a:spcPct val="90000"/>
              </a:lnSpc>
            </a:pPr>
            <a:r>
              <a:rPr b="0" lang="en-US" sz="3200" spc="-1" strike="noStrike">
                <a:solidFill>
                  <a:srgbClr val="000000"/>
                </a:solidFill>
                <a:uFill>
                  <a:solidFill>
                    <a:srgbClr val="ffffff"/>
                  </a:solidFill>
                </a:uFill>
                <a:latin typeface="Palatino Linotype"/>
              </a:rPr>
              <a:t>Protocol Phase 2: User1 requests public key of User2 from Server:</a:t>
            </a:r>
            <a:endParaRPr b="0" lang="en-US" sz="1800" spc="-1" strike="noStrike">
              <a:solidFill>
                <a:srgbClr val="000000"/>
              </a:solidFill>
              <a:uFill>
                <a:solidFill>
                  <a:srgbClr val="ffffff"/>
                </a:solidFill>
              </a:uFill>
              <a:latin typeface="Palatino Linotype"/>
            </a:endParaRPr>
          </a:p>
        </p:txBody>
      </p:sp>
      <p:sp>
        <p:nvSpPr>
          <p:cNvPr id="143" name="TextShape 4"/>
          <p:cNvSpPr txBox="1"/>
          <p:nvPr/>
        </p:nvSpPr>
        <p:spPr>
          <a:xfrm>
            <a:off x="1534680" y="2184480"/>
            <a:ext cx="4075200" cy="3281760"/>
          </a:xfrm>
          <a:prstGeom prst="rect">
            <a:avLst/>
          </a:prstGeom>
          <a:noFill/>
          <a:ln>
            <a:noFill/>
          </a:ln>
        </p:spPr>
        <p:txBody>
          <a:bodyPr/>
          <a:p>
            <a:pPr marL="228600" indent="-228240">
              <a:lnSpc>
                <a:spcPct val="110000"/>
              </a:lnSpc>
              <a:buClr>
                <a:srgbClr val="5fa534"/>
              </a:buClr>
              <a:buFont typeface="Arial"/>
              <a:buChar char="•"/>
            </a:pPr>
            <a:r>
              <a:rPr b="0" lang="en-US" sz="1900" spc="-1" strike="noStrike">
                <a:solidFill>
                  <a:srgbClr val="000000"/>
                </a:solidFill>
                <a:uFill>
                  <a:solidFill>
                    <a:srgbClr val="ffffff"/>
                  </a:solidFill>
                </a:uFill>
                <a:latin typeface="Palatino Linotype"/>
              </a:rPr>
              <a:t>Server has a shared key with every user.</a:t>
            </a:r>
            <a:endParaRPr b="0" lang="en-US" sz="2000" spc="-1" strike="noStrike">
              <a:solidFill>
                <a:srgbClr val="000000"/>
              </a:solidFill>
              <a:uFill>
                <a:solidFill>
                  <a:srgbClr val="ffffff"/>
                </a:solidFill>
              </a:uFill>
              <a:latin typeface="Palatino Linotype"/>
            </a:endParaRPr>
          </a:p>
          <a:p>
            <a:pPr marL="228600" indent="-228240">
              <a:lnSpc>
                <a:spcPct val="110000"/>
              </a:lnSpc>
              <a:buClr>
                <a:srgbClr val="5fa534"/>
              </a:buClr>
              <a:buFont typeface="Arial"/>
              <a:buChar char="•"/>
            </a:pPr>
            <a:r>
              <a:rPr b="0" lang="en-US" sz="1900" spc="-1" strike="noStrike">
                <a:solidFill>
                  <a:srgbClr val="000000"/>
                </a:solidFill>
                <a:uFill>
                  <a:solidFill>
                    <a:srgbClr val="ffffff"/>
                  </a:solidFill>
                </a:uFill>
                <a:latin typeface="Palatino Linotype"/>
              </a:rPr>
              <a:t>If client doesn’t receive a correct response to it’s challenge it doesn’t proceed far.</a:t>
            </a:r>
            <a:endParaRPr b="0" lang="en-US" sz="2000" spc="-1" strike="noStrike">
              <a:solidFill>
                <a:srgbClr val="000000"/>
              </a:solidFill>
              <a:uFill>
                <a:solidFill>
                  <a:srgbClr val="ffffff"/>
                </a:solidFill>
              </a:uFill>
              <a:latin typeface="Palatino Linotype"/>
            </a:endParaRPr>
          </a:p>
          <a:p>
            <a:pPr marL="228600" indent="-228240">
              <a:lnSpc>
                <a:spcPct val="110000"/>
              </a:lnSpc>
              <a:buClr>
                <a:srgbClr val="5fa534"/>
              </a:buClr>
              <a:buFont typeface="Arial"/>
              <a:buChar char="•"/>
            </a:pPr>
            <a:r>
              <a:rPr b="0" lang="en-US" sz="1900" spc="-1" strike="noStrike">
                <a:solidFill>
                  <a:srgbClr val="000000"/>
                </a:solidFill>
                <a:uFill>
                  <a:solidFill>
                    <a:srgbClr val="ffffff"/>
                  </a:solidFill>
                </a:uFill>
                <a:latin typeface="Palatino Linotype"/>
              </a:rPr>
              <a:t>After the third step, if server receives the correct response to its challenge, it continues to the next step, else breaks connection.</a:t>
            </a:r>
            <a:endParaRPr b="0" lang="en-US" sz="2000" spc="-1" strike="noStrike">
              <a:solidFill>
                <a:srgbClr val="000000"/>
              </a:solidFill>
              <a:uFill>
                <a:solidFill>
                  <a:srgbClr val="ffffff"/>
                </a:solidFill>
              </a:uFill>
              <a:latin typeface="Palatino Linotype"/>
            </a:endParaRPr>
          </a:p>
          <a:p>
            <a:pPr marL="228600" indent="-228240">
              <a:lnSpc>
                <a:spcPct val="110000"/>
              </a:lnSpc>
              <a:buClr>
                <a:srgbClr val="5fa534"/>
              </a:buClr>
              <a:buFont typeface="Arial"/>
              <a:buChar char="•"/>
            </a:pPr>
            <a:r>
              <a:rPr b="0" lang="en-US" sz="1900" spc="-1" strike="noStrike">
                <a:solidFill>
                  <a:srgbClr val="000000"/>
                </a:solidFill>
                <a:uFill>
                  <a:solidFill>
                    <a:srgbClr val="ffffff"/>
                  </a:solidFill>
                </a:uFill>
                <a:latin typeface="Palatino Linotype"/>
              </a:rPr>
              <a:t>Server provides user1 with a token that it can use to talk to user2 i.e. {PKU1, U1}su2 here su2 is the secret key between server and user2.</a:t>
            </a:r>
            <a:endParaRPr b="0" lang="en-US" sz="2000" spc="-1" strike="noStrike">
              <a:solidFill>
                <a:srgbClr val="000000"/>
              </a:solidFill>
              <a:uFill>
                <a:solidFill>
                  <a:srgbClr val="ffffff"/>
                </a:solidFill>
              </a:uFill>
              <a:latin typeface="Palatino Linotype"/>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109920" y="2184480"/>
            <a:ext cx="4948200" cy="3281760"/>
          </a:xfrm>
          <a:prstGeom prst="rect">
            <a:avLst/>
          </a:prstGeom>
          <a:gradFill>
            <a:gsLst>
              <a:gs pos="0">
                <a:srgbClr val="000001"/>
              </a:gs>
              <a:gs pos="100000">
                <a:srgbClr val="191919"/>
              </a:gs>
            </a:gsLst>
            <a:lin ang="5400000"/>
          </a:gradFill>
          <a:ln w="76320">
            <a:noFill/>
          </a:ln>
          <a:effectLst>
            <a:outerShdw algn="tl" blurRad="127000" dir="4740000" dist="190500" rotWithShape="0" sx="98000" sy="98000">
              <a:srgbClr val="000000">
                <a:alpha val="34000"/>
              </a:srgbClr>
            </a:outerShdw>
          </a:effectLst>
          <a:scene3d>
            <a:camera prst="orthographicFront"/>
            <a:lightRig dir="t" rig="threePt"/>
          </a:scene3d>
          <a:sp3d>
            <a:bevelT prst="softRound" w="152400" h="50800"/>
          </a:sp3d>
        </p:spPr>
        <p:style>
          <a:lnRef idx="1">
            <a:schemeClr val="accent1"/>
          </a:lnRef>
          <a:fillRef idx="3">
            <a:schemeClr val="accent1"/>
          </a:fillRef>
          <a:effectRef idx="2">
            <a:schemeClr val="accent1"/>
          </a:effectRef>
          <a:fontRef idx="minor"/>
        </p:style>
      </p:sp>
      <p:sp>
        <p:nvSpPr>
          <p:cNvPr id="145" name="CustomShape 2"/>
          <p:cNvSpPr/>
          <p:nvPr/>
        </p:nvSpPr>
        <p:spPr>
          <a:xfrm>
            <a:off x="6109920" y="2197080"/>
            <a:ext cx="4948200" cy="3263040"/>
          </a:xfrm>
          <a:prstGeom prst="rect">
            <a:avLst/>
          </a:prstGeom>
          <a:solidFill>
            <a:srgbClr val="fffffe"/>
          </a:solidFill>
          <a:ln w="76320">
            <a:solidFill>
              <a:srgbClr val="191919"/>
            </a:solidFill>
            <a:miter/>
          </a:ln>
          <a:effectLst>
            <a:innerShdw blurRad="63500" dir="14100000" dist="88900">
              <a:srgbClr val="000000">
                <a:alpha val="30000"/>
              </a:srgbClr>
            </a:innerShdw>
          </a:effectLst>
          <a:scene3d>
            <a:camera prst="orthographicFront"/>
            <a:lightRig dir="t" rig="threePt"/>
          </a:scene3d>
          <a:sp3d>
            <a:bevelT prst="relaxedInset" w="38100" h="38100"/>
          </a:sp3d>
        </p:spPr>
        <p:style>
          <a:lnRef idx="1">
            <a:schemeClr val="accent1"/>
          </a:lnRef>
          <a:fillRef idx="3">
            <a:schemeClr val="accent1"/>
          </a:fillRef>
          <a:effectRef idx="2">
            <a:schemeClr val="accent1"/>
          </a:effectRef>
          <a:fontRef idx="minor"/>
        </p:style>
      </p:sp>
      <p:sp>
        <p:nvSpPr>
          <p:cNvPr id="146" name="TextShape 3"/>
          <p:cNvSpPr txBox="1"/>
          <p:nvPr/>
        </p:nvSpPr>
        <p:spPr>
          <a:xfrm>
            <a:off x="1534680" y="804600"/>
            <a:ext cx="9519840" cy="1049040"/>
          </a:xfrm>
          <a:prstGeom prst="rect">
            <a:avLst/>
          </a:prstGeom>
          <a:noFill/>
          <a:ln>
            <a:noFill/>
          </a:ln>
        </p:spPr>
        <p:txBody>
          <a:bodyPr anchor="b"/>
          <a:p>
            <a:pPr>
              <a:lnSpc>
                <a:spcPct val="90000"/>
              </a:lnSpc>
            </a:pPr>
            <a:r>
              <a:rPr b="0" lang="en-US" sz="3200" spc="-1" strike="noStrike">
                <a:solidFill>
                  <a:srgbClr val="000000"/>
                </a:solidFill>
                <a:uFill>
                  <a:solidFill>
                    <a:srgbClr val="ffffff"/>
                  </a:solidFill>
                </a:uFill>
                <a:latin typeface="Palatino Linotype"/>
              </a:rPr>
              <a:t>Protocol Phase 3: User1 connects to User2 using token generated by Server</a:t>
            </a:r>
            <a:endParaRPr b="0" lang="en-US" sz="1800" spc="-1" strike="noStrike">
              <a:solidFill>
                <a:srgbClr val="000000"/>
              </a:solidFill>
              <a:uFill>
                <a:solidFill>
                  <a:srgbClr val="ffffff"/>
                </a:solidFill>
              </a:uFill>
              <a:latin typeface="Palatino Linotype"/>
            </a:endParaRPr>
          </a:p>
        </p:txBody>
      </p:sp>
      <p:sp>
        <p:nvSpPr>
          <p:cNvPr id="147" name="TextShape 4"/>
          <p:cNvSpPr txBox="1"/>
          <p:nvPr/>
        </p:nvSpPr>
        <p:spPr>
          <a:xfrm>
            <a:off x="1534680" y="2184480"/>
            <a:ext cx="4075200" cy="3281760"/>
          </a:xfrm>
          <a:prstGeom prst="rect">
            <a:avLst/>
          </a:prstGeom>
          <a:noFill/>
          <a:ln>
            <a:noFill/>
          </a:ln>
        </p:spPr>
        <p:txBody>
          <a:bodyPr/>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User1 initiates communication with user2 by using token generated by server.</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After the second step, user1 and user2 are able to generate a shared session key.</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Both user verifies the shared key they have by sending them over and also signing them by their private key.</a:t>
            </a:r>
            <a:endParaRPr b="0" lang="en-US" sz="2000" spc="-1" strike="noStrike">
              <a:solidFill>
                <a:srgbClr val="000000"/>
              </a:solidFill>
              <a:uFill>
                <a:solidFill>
                  <a:srgbClr val="ffffff"/>
                </a:solidFill>
              </a:uFill>
              <a:latin typeface="Palatino Linotype"/>
            </a:endParaRPr>
          </a:p>
        </p:txBody>
      </p:sp>
      <p:pic>
        <p:nvPicPr>
          <p:cNvPr id="148" name="Picture 2" descr=""/>
          <p:cNvPicPr/>
          <p:nvPr/>
        </p:nvPicPr>
        <p:blipFill>
          <a:blip r:embed="rId1"/>
          <a:stretch/>
        </p:blipFill>
        <p:spPr>
          <a:xfrm>
            <a:off x="6294600" y="2349360"/>
            <a:ext cx="4664880" cy="2742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6109920" y="2184480"/>
            <a:ext cx="4948200" cy="3281760"/>
          </a:xfrm>
          <a:prstGeom prst="rect">
            <a:avLst/>
          </a:prstGeom>
          <a:gradFill>
            <a:gsLst>
              <a:gs pos="0">
                <a:srgbClr val="000001"/>
              </a:gs>
              <a:gs pos="100000">
                <a:srgbClr val="191919"/>
              </a:gs>
            </a:gsLst>
            <a:lin ang="5400000"/>
          </a:gradFill>
          <a:ln w="76320">
            <a:noFill/>
          </a:ln>
          <a:effectLst>
            <a:outerShdw algn="tl" blurRad="127000" dir="4740000" dist="190500" rotWithShape="0" sx="98000" sy="98000">
              <a:srgbClr val="000000">
                <a:alpha val="34000"/>
              </a:srgbClr>
            </a:outerShdw>
          </a:effectLst>
          <a:scene3d>
            <a:camera prst="orthographicFront"/>
            <a:lightRig dir="t" rig="threePt"/>
          </a:scene3d>
          <a:sp3d>
            <a:bevelT prst="softRound" w="152400" h="50800"/>
          </a:sp3d>
        </p:spPr>
        <p:style>
          <a:lnRef idx="1">
            <a:schemeClr val="accent1"/>
          </a:lnRef>
          <a:fillRef idx="3">
            <a:schemeClr val="accent1"/>
          </a:fillRef>
          <a:effectRef idx="2">
            <a:schemeClr val="accent1"/>
          </a:effectRef>
          <a:fontRef idx="minor"/>
        </p:style>
      </p:sp>
      <p:sp>
        <p:nvSpPr>
          <p:cNvPr id="150" name="CustomShape 2"/>
          <p:cNvSpPr/>
          <p:nvPr/>
        </p:nvSpPr>
        <p:spPr>
          <a:xfrm>
            <a:off x="6109920" y="2197080"/>
            <a:ext cx="4948200" cy="3263040"/>
          </a:xfrm>
          <a:prstGeom prst="rect">
            <a:avLst/>
          </a:prstGeom>
          <a:solidFill>
            <a:srgbClr val="fffffe"/>
          </a:solidFill>
          <a:ln w="76320">
            <a:solidFill>
              <a:srgbClr val="191919"/>
            </a:solidFill>
            <a:miter/>
          </a:ln>
          <a:effectLst>
            <a:innerShdw blurRad="63500" dir="14100000" dist="88900">
              <a:srgbClr val="000000">
                <a:alpha val="30000"/>
              </a:srgbClr>
            </a:innerShdw>
          </a:effectLst>
          <a:scene3d>
            <a:camera prst="orthographicFront"/>
            <a:lightRig dir="t" rig="threePt"/>
          </a:scene3d>
          <a:sp3d>
            <a:bevelT prst="relaxedInset" w="38100" h="38100"/>
          </a:sp3d>
        </p:spPr>
        <p:style>
          <a:lnRef idx="1">
            <a:schemeClr val="accent1"/>
          </a:lnRef>
          <a:fillRef idx="3">
            <a:schemeClr val="accent1"/>
          </a:fillRef>
          <a:effectRef idx="2">
            <a:schemeClr val="accent1"/>
          </a:effectRef>
          <a:fontRef idx="minor"/>
        </p:style>
      </p:sp>
      <p:sp>
        <p:nvSpPr>
          <p:cNvPr id="151" name="TextShape 3"/>
          <p:cNvSpPr txBox="1"/>
          <p:nvPr/>
        </p:nvSpPr>
        <p:spPr>
          <a:xfrm>
            <a:off x="1534680" y="804600"/>
            <a:ext cx="9519840" cy="1049040"/>
          </a:xfrm>
          <a:prstGeom prst="rect">
            <a:avLst/>
          </a:prstGeom>
          <a:noFill/>
          <a:ln>
            <a:noFill/>
          </a:ln>
        </p:spPr>
        <p:txBody>
          <a:bodyPr anchor="b"/>
          <a:p>
            <a:pPr>
              <a:lnSpc>
                <a:spcPct val="90000"/>
              </a:lnSpc>
            </a:pPr>
            <a:r>
              <a:rPr b="0" lang="en-US" sz="4800" spc="-1" strike="noStrike">
                <a:solidFill>
                  <a:srgbClr val="000000"/>
                </a:solidFill>
                <a:uFill>
                  <a:solidFill>
                    <a:srgbClr val="ffffff"/>
                  </a:solidFill>
                </a:uFill>
                <a:latin typeface="Palatino Linotype"/>
              </a:rPr>
              <a:t>List command(OLD in PS4):</a:t>
            </a:r>
            <a:endParaRPr b="0" lang="en-US" sz="1800" spc="-1" strike="noStrike">
              <a:solidFill>
                <a:srgbClr val="000000"/>
              </a:solidFill>
              <a:uFill>
                <a:solidFill>
                  <a:srgbClr val="ffffff"/>
                </a:solidFill>
              </a:uFill>
              <a:latin typeface="Palatino Linotype"/>
            </a:endParaRPr>
          </a:p>
        </p:txBody>
      </p:sp>
      <p:sp>
        <p:nvSpPr>
          <p:cNvPr id="152" name="TextShape 4"/>
          <p:cNvSpPr txBox="1"/>
          <p:nvPr/>
        </p:nvSpPr>
        <p:spPr>
          <a:xfrm>
            <a:off x="1534680" y="2184480"/>
            <a:ext cx="4075200" cy="3281760"/>
          </a:xfrm>
          <a:prstGeom prst="rect">
            <a:avLst/>
          </a:prstGeom>
          <a:noFill/>
          <a:ln>
            <a:noFill/>
          </a:ln>
        </p:spPr>
        <p:txBody>
          <a:bodyPr/>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Here the steps are similar to phase 2 where User ask for list of current login users.</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In second packet server authenticates itself than sends challenge for user.</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Once user authenticates itself server sends the list of user.</a:t>
            </a:r>
            <a:endParaRPr b="0" lang="en-US" sz="2000" spc="-1" strike="noStrike">
              <a:solidFill>
                <a:srgbClr val="000000"/>
              </a:solidFill>
              <a:uFill>
                <a:solidFill>
                  <a:srgbClr val="ffffff"/>
                </a:solidFill>
              </a:uFill>
              <a:latin typeface="Palatino Linotype"/>
            </a:endParaRPr>
          </a:p>
        </p:txBody>
      </p:sp>
      <p:pic>
        <p:nvPicPr>
          <p:cNvPr id="153" name="" descr=""/>
          <p:cNvPicPr/>
          <p:nvPr/>
        </p:nvPicPr>
        <p:blipFill>
          <a:blip r:embed="rId1"/>
          <a:stretch/>
        </p:blipFill>
        <p:spPr>
          <a:xfrm>
            <a:off x="6282360" y="2743200"/>
            <a:ext cx="4690440" cy="21945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109920" y="2184480"/>
            <a:ext cx="4948200" cy="3281760"/>
          </a:xfrm>
          <a:prstGeom prst="rect">
            <a:avLst/>
          </a:prstGeom>
          <a:gradFill>
            <a:gsLst>
              <a:gs pos="0">
                <a:srgbClr val="000001"/>
              </a:gs>
              <a:gs pos="100000">
                <a:srgbClr val="191919"/>
              </a:gs>
            </a:gsLst>
            <a:lin ang="5400000"/>
          </a:gradFill>
          <a:ln w="76320">
            <a:noFill/>
          </a:ln>
          <a:effectLst>
            <a:outerShdw algn="tl" blurRad="127000" dir="4740000" dist="190500" rotWithShape="0" sx="98000" sy="98000">
              <a:srgbClr val="000000">
                <a:alpha val="34000"/>
              </a:srgbClr>
            </a:outerShdw>
          </a:effectLst>
          <a:scene3d>
            <a:camera prst="orthographicFront"/>
            <a:lightRig dir="t" rig="threePt"/>
          </a:scene3d>
          <a:sp3d>
            <a:bevelT prst="softRound" w="152400" h="50800"/>
          </a:sp3d>
        </p:spPr>
        <p:style>
          <a:lnRef idx="1">
            <a:schemeClr val="accent1"/>
          </a:lnRef>
          <a:fillRef idx="3">
            <a:schemeClr val="accent1"/>
          </a:fillRef>
          <a:effectRef idx="2">
            <a:schemeClr val="accent1"/>
          </a:effectRef>
          <a:fontRef idx="minor"/>
        </p:style>
      </p:sp>
      <p:sp>
        <p:nvSpPr>
          <p:cNvPr id="155" name="CustomShape 2"/>
          <p:cNvSpPr/>
          <p:nvPr/>
        </p:nvSpPr>
        <p:spPr>
          <a:xfrm>
            <a:off x="6109920" y="2197080"/>
            <a:ext cx="4948200" cy="3263040"/>
          </a:xfrm>
          <a:prstGeom prst="rect">
            <a:avLst/>
          </a:prstGeom>
          <a:solidFill>
            <a:srgbClr val="fffffe"/>
          </a:solidFill>
          <a:ln w="76320">
            <a:solidFill>
              <a:srgbClr val="191919"/>
            </a:solidFill>
            <a:miter/>
          </a:ln>
          <a:effectLst>
            <a:innerShdw blurRad="63500" dir="14100000" dist="88900">
              <a:srgbClr val="000000">
                <a:alpha val="30000"/>
              </a:srgbClr>
            </a:innerShdw>
          </a:effectLst>
          <a:scene3d>
            <a:camera prst="orthographicFront"/>
            <a:lightRig dir="t" rig="threePt"/>
          </a:scene3d>
          <a:sp3d>
            <a:bevelT prst="relaxedInset" w="38100" h="38100"/>
          </a:sp3d>
        </p:spPr>
        <p:style>
          <a:lnRef idx="1">
            <a:schemeClr val="accent1"/>
          </a:lnRef>
          <a:fillRef idx="3">
            <a:schemeClr val="accent1"/>
          </a:fillRef>
          <a:effectRef idx="2">
            <a:schemeClr val="accent1"/>
          </a:effectRef>
          <a:fontRef idx="minor"/>
        </p:style>
      </p:sp>
      <p:sp>
        <p:nvSpPr>
          <p:cNvPr id="156" name="TextShape 3"/>
          <p:cNvSpPr txBox="1"/>
          <p:nvPr/>
        </p:nvSpPr>
        <p:spPr>
          <a:xfrm>
            <a:off x="1534680" y="804600"/>
            <a:ext cx="9519840" cy="1049040"/>
          </a:xfrm>
          <a:prstGeom prst="rect">
            <a:avLst/>
          </a:prstGeom>
          <a:noFill/>
          <a:ln>
            <a:noFill/>
          </a:ln>
        </p:spPr>
        <p:txBody>
          <a:bodyPr anchor="b"/>
          <a:p>
            <a:pPr>
              <a:lnSpc>
                <a:spcPct val="90000"/>
              </a:lnSpc>
            </a:pPr>
            <a:r>
              <a:rPr b="0" lang="en-US" sz="4800" spc="-1" strike="noStrike">
                <a:solidFill>
                  <a:srgbClr val="000000"/>
                </a:solidFill>
                <a:uFill>
                  <a:solidFill>
                    <a:srgbClr val="ffffff"/>
                  </a:solidFill>
                </a:uFill>
                <a:latin typeface="Palatino Linotype"/>
              </a:rPr>
              <a:t>List command(New):</a:t>
            </a:r>
            <a:endParaRPr b="0" lang="en-US" sz="1800" spc="-1" strike="noStrike">
              <a:solidFill>
                <a:srgbClr val="000000"/>
              </a:solidFill>
              <a:uFill>
                <a:solidFill>
                  <a:srgbClr val="ffffff"/>
                </a:solidFill>
              </a:uFill>
              <a:latin typeface="Palatino Linotype"/>
            </a:endParaRPr>
          </a:p>
        </p:txBody>
      </p:sp>
      <p:sp>
        <p:nvSpPr>
          <p:cNvPr id="157" name="TextShape 4"/>
          <p:cNvSpPr txBox="1"/>
          <p:nvPr/>
        </p:nvSpPr>
        <p:spPr>
          <a:xfrm>
            <a:off x="1534680" y="2184480"/>
            <a:ext cx="4075200" cy="3281760"/>
          </a:xfrm>
          <a:prstGeom prst="rect">
            <a:avLst/>
          </a:prstGeom>
          <a:noFill/>
          <a:ln>
            <a:noFill/>
          </a:ln>
        </p:spPr>
        <p:txBody>
          <a:bodyPr/>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Here the steps are similar to old design where User ask for list of current login users.</a:t>
            </a:r>
            <a:endParaRPr b="0" lang="en-US" sz="2000" spc="-1" strike="noStrike">
              <a:solidFill>
                <a:srgbClr val="000000"/>
              </a:solidFill>
              <a:uFill>
                <a:solidFill>
                  <a:srgbClr val="ffffff"/>
                </a:solidFill>
              </a:uFill>
              <a:latin typeface="Palatino Linotype"/>
            </a:endParaRPr>
          </a:p>
          <a:p>
            <a:pPr marL="228600" indent="-228240">
              <a:lnSpc>
                <a:spcPct val="120000"/>
              </a:lnSpc>
              <a:buClr>
                <a:srgbClr val="5fa534"/>
              </a:buClr>
              <a:buFont typeface="Arial"/>
              <a:buChar char="•"/>
            </a:pPr>
            <a:r>
              <a:rPr b="0" lang="en-US" sz="2000" spc="-1" strike="noStrike">
                <a:solidFill>
                  <a:srgbClr val="000000"/>
                </a:solidFill>
                <a:uFill>
                  <a:solidFill>
                    <a:srgbClr val="ffffff"/>
                  </a:solidFill>
                </a:uFill>
                <a:latin typeface="Palatino Linotype"/>
              </a:rPr>
              <a:t>The only difference between them is here we are decrementing nonce by one before sending them.</a:t>
            </a:r>
            <a:endParaRPr b="0" lang="en-US" sz="2000" spc="-1" strike="noStrike">
              <a:solidFill>
                <a:srgbClr val="000000"/>
              </a:solidFill>
              <a:uFill>
                <a:solidFill>
                  <a:srgbClr val="ffffff"/>
                </a:solidFill>
              </a:uFill>
              <a:latin typeface="Palatino Linotype"/>
            </a:endParaRPr>
          </a:p>
        </p:txBody>
      </p:sp>
      <p:pic>
        <p:nvPicPr>
          <p:cNvPr id="158" name="" descr=""/>
          <p:cNvPicPr/>
          <p:nvPr/>
        </p:nvPicPr>
        <p:blipFill>
          <a:blip r:embed="rId1"/>
          <a:stretch/>
        </p:blipFill>
        <p:spPr>
          <a:xfrm>
            <a:off x="6326640" y="2834640"/>
            <a:ext cx="4554720" cy="20138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Gallery</Template>
  <TotalTime>1900</TotalTime>
  <Application>LibreOffice/5.1.6.2$Linux_X86_64 LibreOffice_project/10m0$Build-2</Application>
  <Words>925</Words>
  <Paragraphs>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2017-10-26T18:43:30Z</dcterms:created>
  <dc:creator>Prachi Ravindra Ved</dc:creator>
  <dc:description/>
  <dc:language>en-US</dc:language>
  <cp:lastModifiedBy/>
  <dcterms:modified xsi:type="dcterms:W3CDTF">2017-12-08T18:31:37Z</dcterms:modified>
  <cp:revision>128</cp:revision>
  <dc:subject/>
  <dc:title>Secure Instant Messaging System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