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25D72F-E970-4E1B-AC58-7F098154D64F}">
          <p14:sldIdLst>
            <p14:sldId id="257"/>
            <p14:sldId id="262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ika" userId="c32310d746c766ff" providerId="LiveId" clId="{431DA023-D8F3-4F68-966E-3C4B5B22DD78}"/>
    <pc:docChg chg="modSld">
      <pc:chgData name="Shanika" userId="c32310d746c766ff" providerId="LiveId" clId="{431DA023-D8F3-4F68-966E-3C4B5B22DD78}" dt="2022-07-01T02:35:05.402" v="9"/>
      <pc:docMkLst>
        <pc:docMk/>
      </pc:docMkLst>
      <pc:sldChg chg="modTransition">
        <pc:chgData name="Shanika" userId="c32310d746c766ff" providerId="LiveId" clId="{431DA023-D8F3-4F68-966E-3C4B5B22DD78}" dt="2022-07-01T02:34:22.719" v="0"/>
        <pc:sldMkLst>
          <pc:docMk/>
          <pc:sldMk cId="2584280759" sldId="257"/>
        </pc:sldMkLst>
      </pc:sldChg>
      <pc:sldChg chg="modTransition">
        <pc:chgData name="Shanika" userId="c32310d746c766ff" providerId="LiveId" clId="{431DA023-D8F3-4F68-966E-3C4B5B22DD78}" dt="2022-07-01T02:34:27.238" v="1"/>
        <pc:sldMkLst>
          <pc:docMk/>
          <pc:sldMk cId="3979655048" sldId="262"/>
        </pc:sldMkLst>
      </pc:sldChg>
      <pc:sldChg chg="modTransition">
        <pc:chgData name="Shanika" userId="c32310d746c766ff" providerId="LiveId" clId="{431DA023-D8F3-4F68-966E-3C4B5B22DD78}" dt="2022-07-01T02:34:30.927" v="2"/>
        <pc:sldMkLst>
          <pc:docMk/>
          <pc:sldMk cId="3160006957" sldId="263"/>
        </pc:sldMkLst>
      </pc:sldChg>
      <pc:sldChg chg="modTransition">
        <pc:chgData name="Shanika" userId="c32310d746c766ff" providerId="LiveId" clId="{431DA023-D8F3-4F68-966E-3C4B5B22DD78}" dt="2022-07-01T02:34:35.180" v="3"/>
        <pc:sldMkLst>
          <pc:docMk/>
          <pc:sldMk cId="1191139879" sldId="264"/>
        </pc:sldMkLst>
      </pc:sldChg>
      <pc:sldChg chg="modTransition">
        <pc:chgData name="Shanika" userId="c32310d746c766ff" providerId="LiveId" clId="{431DA023-D8F3-4F68-966E-3C4B5B22DD78}" dt="2022-07-01T02:34:40.002" v="4"/>
        <pc:sldMkLst>
          <pc:docMk/>
          <pc:sldMk cId="1885765753" sldId="265"/>
        </pc:sldMkLst>
      </pc:sldChg>
      <pc:sldChg chg="modTransition">
        <pc:chgData name="Shanika" userId="c32310d746c766ff" providerId="LiveId" clId="{431DA023-D8F3-4F68-966E-3C4B5B22DD78}" dt="2022-07-01T02:35:05.402" v="9"/>
        <pc:sldMkLst>
          <pc:docMk/>
          <pc:sldMk cId="133806960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LIBRARY MANAGEMENT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91422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err="1">
                <a:solidFill>
                  <a:schemeClr val="tx1"/>
                </a:solidFill>
              </a:rPr>
              <a:t>Shivam</a:t>
            </a:r>
            <a:r>
              <a:rPr lang="en-US" dirty="0">
                <a:solidFill>
                  <a:schemeClr val="tx1"/>
                </a:solidFill>
              </a:rPr>
              <a:t> Soni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21162171031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Batch-25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2539-D5D7-F25A-5730-C8E0D08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B4D0-BDEE-342E-4252-BA27F870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&lt;string&gt; : Used to Form A Variable using string.</a:t>
            </a:r>
          </a:p>
          <a:p>
            <a:r>
              <a:rPr lang="en-US" dirty="0"/>
              <a:t>&lt;</a:t>
            </a:r>
            <a:r>
              <a:rPr lang="en-US" dirty="0" err="1"/>
              <a:t>iomanip</a:t>
            </a:r>
            <a:r>
              <a:rPr lang="en-US" dirty="0"/>
              <a:t>&gt; : Used to get different operations like giving spaces or pasting symbols.</a:t>
            </a:r>
          </a:p>
          <a:p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 : Used to do File Handling Operations.</a:t>
            </a:r>
          </a:p>
          <a:p>
            <a:r>
              <a:rPr lang="en-US" dirty="0"/>
              <a:t>&lt;iostream&gt; : Input Output Streams.</a:t>
            </a:r>
          </a:p>
        </p:txBody>
      </p:sp>
    </p:spTree>
    <p:extLst>
      <p:ext uri="{BB962C8B-B14F-4D97-AF65-F5344CB8AC3E}">
        <p14:creationId xmlns:p14="http://schemas.microsoft.com/office/powerpoint/2010/main" val="39796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3468-64DA-3BC0-692F-80FE8892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3688-5C7C-158F-B3D2-07534766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 “books” was made and multiple objects were created which uses class books.</a:t>
            </a:r>
          </a:p>
          <a:p>
            <a:r>
              <a:rPr lang="en-US" dirty="0"/>
              <a:t>2 Objects were made : </a:t>
            </a:r>
          </a:p>
          <a:p>
            <a:pPr marL="0" indent="0">
              <a:buNone/>
            </a:pPr>
            <a:r>
              <a:rPr lang="en-US" dirty="0"/>
              <a:t>	-&gt; </a:t>
            </a:r>
            <a:r>
              <a:rPr lang="en-US" dirty="0" err="1"/>
              <a:t>loadbooks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-&gt; display()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0069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B79C-A668-176F-B140-272F46DC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BE08-5DDF-FDAC-B311-ADF96DC5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Statements Used.</a:t>
            </a:r>
          </a:p>
          <a:p>
            <a:r>
              <a:rPr lang="en-US" dirty="0"/>
              <a:t>While Loop Used to get data from File.</a:t>
            </a:r>
          </a:p>
          <a:p>
            <a:r>
              <a:rPr lang="en-US" dirty="0"/>
              <a:t>For Loop Used to recall Function</a:t>
            </a:r>
          </a:p>
        </p:txBody>
      </p:sp>
    </p:spTree>
    <p:extLst>
      <p:ext uri="{BB962C8B-B14F-4D97-AF65-F5344CB8AC3E}">
        <p14:creationId xmlns:p14="http://schemas.microsoft.com/office/powerpoint/2010/main" val="119113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E147-BECC-4496-938D-FE49265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CBCB-38A3-015F-77CB-756CB4F3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Project is Made To Have Systematic Data on books available in Library.</a:t>
            </a:r>
          </a:p>
          <a:p>
            <a:r>
              <a:rPr lang="en-US" dirty="0"/>
              <a:t>A function is defined to add a book in system.</a:t>
            </a:r>
          </a:p>
          <a:p>
            <a:r>
              <a:rPr lang="en-US" dirty="0"/>
              <a:t>A function is defined to show all the books available in Library</a:t>
            </a:r>
          </a:p>
        </p:txBody>
      </p:sp>
    </p:spTree>
    <p:extLst>
      <p:ext uri="{BB962C8B-B14F-4D97-AF65-F5344CB8AC3E}">
        <p14:creationId xmlns:p14="http://schemas.microsoft.com/office/powerpoint/2010/main" val="188576575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F10E-0E95-4040-DB1B-4BFD446CA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4E8C-4413-440C-C692-CE46941B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21162171031_CS_Shivam Soni Batch-25</a:t>
            </a:r>
          </a:p>
        </p:txBody>
      </p:sp>
    </p:spTree>
    <p:extLst>
      <p:ext uri="{BB962C8B-B14F-4D97-AF65-F5344CB8AC3E}">
        <p14:creationId xmlns:p14="http://schemas.microsoft.com/office/powerpoint/2010/main" val="1338069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{EF66231A-24B9-4A39-8CEE-3C62FD17A6AF}tf78438558_win32</Template>
  <TotalTime>19</TotalTime>
  <Words>161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LIBRARY MANAGEMENT SYSTEM</vt:lpstr>
      <vt:lpstr>Header Files Used</vt:lpstr>
      <vt:lpstr>Class and Object</vt:lpstr>
      <vt:lpstr>Statements Used</vt:lpstr>
      <vt:lpstr>Project Details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Shanika</dc:creator>
  <cp:lastModifiedBy>Shanika</cp:lastModifiedBy>
  <cp:revision>1</cp:revision>
  <dcterms:created xsi:type="dcterms:W3CDTF">2022-07-01T02:15:11Z</dcterms:created>
  <dcterms:modified xsi:type="dcterms:W3CDTF">2022-07-01T02:35:11Z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