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0058400" cx="77724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PT Sans Narrow"/>
      <p:regular r:id="rId18"/>
      <p:bold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Work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WorkSans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italic.fntdata"/><Relationship Id="rId25" Type="http://schemas.openxmlformats.org/officeDocument/2006/relationships/font" Target="fonts/WorkSans-bold.fntdata"/><Relationship Id="rId27" Type="http://schemas.openxmlformats.org/officeDocument/2006/relationships/font" Target="fonts/Work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PTSansNarrow-bold.fntdata"/><Relationship Id="rId1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">
  <p:cSld name="CUSTOM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3">
  <p:cSld name="CUSTOM_2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p12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8" name="Google Shape;338;p12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339" name="Google Shape;339;p12"/>
            <p:cNvCxnSpPr/>
            <p:nvPr/>
          </p:nvCxnSpPr>
          <p:spPr>
            <a:xfrm flipH="1" rot="10800000">
              <a:off x="404725" y="1681475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0" name="Google Shape;340;p12"/>
            <p:cNvCxnSpPr/>
            <p:nvPr/>
          </p:nvCxnSpPr>
          <p:spPr>
            <a:xfrm flipH="1" rot="10800000">
              <a:off x="404725" y="1736700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41" name="Google Shape;341;p12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12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12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44" name="Google Shape;344;p12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345" name="Google Shape;345;p12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2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2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2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12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350" name="Google Shape;350;p12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2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2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2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12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355" name="Google Shape;355;p12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2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2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2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12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360" name="Google Shape;360;p12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2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2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2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12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2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STATUS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2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2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2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2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2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2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2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here to edit title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b="0" i="0" sz="12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75" name="Google Shape;375;p12"/>
          <p:cNvSpPr/>
          <p:nvPr>
            <p:ph idx="2" type="pic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12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4">
  <p:cSld name="CUSTOM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3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Google Shape;380;p13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381" name="Google Shape;381;p1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5" name="Google Shape;385;p13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386" name="Google Shape;386;p1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13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EEEEE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3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3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3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3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Google Shape;395;p13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396" name="Google Shape;396;p1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13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here to edit title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3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b="0" i="0" sz="12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02" name="Google Shape;402;p13"/>
          <p:cNvSpPr/>
          <p:nvPr>
            <p:ph idx="2" type="pic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13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 NOT USE ">
  <p:cSld name="TITLE_2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b="0" i="0" sz="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6" name="Google Shape;406;p14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407" name="Google Shape;407;p14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408" name="Google Shape;408;p14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O NOT USE">
  <p:cSld name="CUSTOM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1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3" name="Google Shape;13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3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3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" name="Google Shape;23;p3"/>
          <p:cNvCxnSpPr>
            <a:stCxn id="13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3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" name="Google Shape;25;p3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6" name="Google Shape;26;p3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9" name="Google Shape;29;p3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2" name="Google Shape;32;p3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3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8" name="Google Shape;3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3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3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4" name="Google Shape;4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" name="Google Shape;48;p3"/>
          <p:cNvCxnSpPr>
            <a:stCxn id="38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3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" name="Google Shape;50;p3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1" name="Google Shape;51;p3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4" name="Google Shape;54;p3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3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7" name="Google Shape;57;p3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3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0" i="0" sz="19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0" i="0" sz="19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0" i="0" sz="19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/>
          <p:nvPr>
            <p:ph idx="2" type="pic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2">
  <p:cSld name="TITLE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4"/>
          <p:cNvCxnSpPr>
            <a:stCxn id="65" idx="1"/>
          </p:cNvCxnSpPr>
          <p:nvPr/>
        </p:nvCxnSpPr>
        <p:spPr>
          <a:xfrm>
            <a:off x="3033473" y="937660"/>
            <a:ext cx="15900" cy="6568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6" name="Google Shape;66;p4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67" name="Google Shape;67;p4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4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2" name="Google Shape;72;p4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4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FB9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>
            <p:ph idx="2" type="pic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159875" y="7502350"/>
            <a:ext cx="7612200" cy="2379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4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1" name="Google Shape;81;p4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4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FB9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1" name="Google Shape;91;p4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2" name="Google Shape;92;p4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4069DD"/>
            </a:solidFill>
            <a:ln cap="flat" cmpd="sng" w="9525">
              <a:solidFill>
                <a:srgbClr val="4069D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4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5" name="Google Shape;95;p4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96" name="Google Shape;96;p4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4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9" name="Google Shape;99;p4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0" name="Google Shape;100;p4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4B4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4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4" name="Google Shape;104;p4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05" name="Google Shape;105;p4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F9D5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4"/>
          <p:cNvSpPr/>
          <p:nvPr>
            <p:ph idx="3" type="pic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5">
  <p:cSld name="CUSTOM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5"/>
          <p:cNvCxnSpPr/>
          <p:nvPr/>
        </p:nvCxnSpPr>
        <p:spPr>
          <a:xfrm>
            <a:off x="3049395" y="1359111"/>
            <a:ext cx="0" cy="592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5"/>
          <p:cNvCxnSpPr>
            <a:stCxn id="111" idx="0"/>
          </p:cNvCxnSpPr>
          <p:nvPr/>
        </p:nvCxnSpPr>
        <p:spPr>
          <a:xfrm flipH="1">
            <a:off x="172020" y="1360807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" name="Google Shape;112;p5"/>
          <p:cNvGrpSpPr/>
          <p:nvPr/>
        </p:nvGrpSpPr>
        <p:grpSpPr>
          <a:xfrm>
            <a:off x="190320" y="1357857"/>
            <a:ext cx="7581691" cy="5901"/>
            <a:chOff x="1890075" y="5241175"/>
            <a:chExt cx="4240556" cy="257700"/>
          </a:xfrm>
        </p:grpSpPr>
        <p:sp>
          <p:nvSpPr>
            <p:cNvPr id="111" name="Google Shape;11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p5"/>
          <p:cNvGrpSpPr/>
          <p:nvPr/>
        </p:nvGrpSpPr>
        <p:grpSpPr>
          <a:xfrm>
            <a:off x="190320" y="1388959"/>
            <a:ext cx="7581691" cy="5901"/>
            <a:chOff x="1890075" y="5241175"/>
            <a:chExt cx="4240556" cy="257700"/>
          </a:xfrm>
        </p:grpSpPr>
        <p:sp>
          <p:nvSpPr>
            <p:cNvPr id="117" name="Google Shape;11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5"/>
          <p:cNvSpPr txBox="1"/>
          <p:nvPr/>
        </p:nvSpPr>
        <p:spPr>
          <a:xfrm>
            <a:off x="490594" y="15441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22" name="Google Shape;122;p5"/>
          <p:cNvGrpSpPr/>
          <p:nvPr/>
        </p:nvGrpSpPr>
        <p:grpSpPr>
          <a:xfrm>
            <a:off x="372224" y="1650425"/>
            <a:ext cx="137818" cy="187200"/>
            <a:chOff x="507100" y="1997600"/>
            <a:chExt cx="158375" cy="187200"/>
          </a:xfrm>
        </p:grpSpPr>
        <p:sp>
          <p:nvSpPr>
            <p:cNvPr id="123" name="Google Shape;123;p5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5"/>
          <p:cNvSpPr txBox="1"/>
          <p:nvPr/>
        </p:nvSpPr>
        <p:spPr>
          <a:xfrm>
            <a:off x="3314919" y="15441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26" name="Google Shape;126;p5"/>
          <p:cNvGrpSpPr/>
          <p:nvPr/>
        </p:nvGrpSpPr>
        <p:grpSpPr>
          <a:xfrm>
            <a:off x="3196549" y="1650425"/>
            <a:ext cx="137818" cy="187200"/>
            <a:chOff x="507100" y="1997600"/>
            <a:chExt cx="158375" cy="187200"/>
          </a:xfrm>
        </p:grpSpPr>
        <p:sp>
          <p:nvSpPr>
            <p:cNvPr id="127" name="Google Shape;127;p5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5"/>
          <p:cNvSpPr txBox="1"/>
          <p:nvPr/>
        </p:nvSpPr>
        <p:spPr>
          <a:xfrm>
            <a:off x="3314919" y="43673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KEY INSIGHTS 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30" name="Google Shape;130;p5"/>
          <p:cNvGrpSpPr/>
          <p:nvPr/>
        </p:nvGrpSpPr>
        <p:grpSpPr>
          <a:xfrm>
            <a:off x="3196549" y="4473625"/>
            <a:ext cx="137818" cy="187200"/>
            <a:chOff x="507100" y="1997600"/>
            <a:chExt cx="158375" cy="187200"/>
          </a:xfrm>
        </p:grpSpPr>
        <p:sp>
          <p:nvSpPr>
            <p:cNvPr id="131" name="Google Shape;131;p5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5"/>
          <p:cNvGrpSpPr/>
          <p:nvPr/>
        </p:nvGrpSpPr>
        <p:grpSpPr>
          <a:xfrm>
            <a:off x="172050" y="5100163"/>
            <a:ext cx="2852450" cy="4958106"/>
            <a:chOff x="404700" y="4541500"/>
            <a:chExt cx="2852450" cy="5007177"/>
          </a:xfrm>
        </p:grpSpPr>
        <p:sp>
          <p:nvSpPr>
            <p:cNvPr id="134" name="Google Shape;134;p5"/>
            <p:cNvSpPr/>
            <p:nvPr/>
          </p:nvSpPr>
          <p:spPr>
            <a:xfrm>
              <a:off x="404700" y="4574122"/>
              <a:ext cx="2758200" cy="49338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52450" y="4614877"/>
              <a:ext cx="2804700" cy="49338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 txBox="1"/>
            <p:nvPr/>
          </p:nvSpPr>
          <p:spPr>
            <a:xfrm>
              <a:off x="643125" y="4541500"/>
              <a:ext cx="25959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0000"/>
                  </a:solidFill>
                  <a:latin typeface="Work Sans"/>
                  <a:ea typeface="Work Sans"/>
                  <a:cs typeface="Work Sans"/>
                  <a:sym typeface="Work Sans"/>
                </a:rPr>
                <a:t>IMPACT</a:t>
              </a:r>
              <a:endParaRPr b="0" i="0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29575" y="4663612"/>
              <a:ext cx="135900" cy="2004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507100" y="4684392"/>
              <a:ext cx="135900" cy="1569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5"/>
          <p:cNvSpPr txBox="1"/>
          <p:nvPr/>
        </p:nvSpPr>
        <p:spPr>
          <a:xfrm>
            <a:off x="190350" y="11200"/>
            <a:ext cx="7290900" cy="77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2226300" y="513400"/>
            <a:ext cx="32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1" name="Google Shape;141;p5"/>
          <p:cNvSpPr/>
          <p:nvPr>
            <p:ph idx="2" type="pic"/>
          </p:nvPr>
        </p:nvSpPr>
        <p:spPr>
          <a:xfrm>
            <a:off x="4467025" y="5862300"/>
            <a:ext cx="3006900" cy="204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3">
  <p:cSld name="CUSTOM_2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6"/>
          <p:cNvCxnSpPr/>
          <p:nvPr/>
        </p:nvCxnSpPr>
        <p:spPr>
          <a:xfrm>
            <a:off x="400175" y="1369975"/>
            <a:ext cx="0" cy="8693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4" name="Google Shape;144;p6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45" name="Google Shape;145;p6"/>
            <p:cNvCxnSpPr/>
            <p:nvPr/>
          </p:nvCxnSpPr>
          <p:spPr>
            <a:xfrm flipH="1" rot="10800000">
              <a:off x="404725" y="1681475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6"/>
            <p:cNvCxnSpPr/>
            <p:nvPr/>
          </p:nvCxnSpPr>
          <p:spPr>
            <a:xfrm flipH="1" rot="10800000">
              <a:off x="404725" y="1736700"/>
              <a:ext cx="6908400" cy="16800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47" name="Google Shape;147;p6"/>
          <p:cNvCxnSpPr/>
          <p:nvPr/>
        </p:nvCxnSpPr>
        <p:spPr>
          <a:xfrm>
            <a:off x="7324850" y="1360450"/>
            <a:ext cx="0" cy="8731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6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6"/>
          <p:cNvCxnSpPr/>
          <p:nvPr/>
        </p:nvCxnSpPr>
        <p:spPr>
          <a:xfrm>
            <a:off x="3861475" y="3505200"/>
            <a:ext cx="0" cy="6576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0" name="Google Shape;150;p6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51" name="Google Shape;151;p6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56" name="Google Shape;156;p6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6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61" name="Google Shape;161;p6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6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66" name="Google Shape;166;p6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fmla="val 50000" name="adj"/>
              </a:avLst>
            </a:prstGeom>
            <a:solidFill>
              <a:srgbClr val="595959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fmla="val 50000" name="adj"/>
              </a:avLst>
            </a:prstGeom>
            <a:solidFill>
              <a:srgbClr val="B7B7B7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6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STATUS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57150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/>
          <p:nvPr>
            <p:ph idx="2" type="pic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4">
  <p:cSld name="CUSTOM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7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7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86" name="Google Shape;186;p7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7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EEEEEE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7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7"/>
          <p:cNvSpPr/>
          <p:nvPr>
            <p:ph idx="2" type="pic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6">
  <p:cSld name="CUSTOM_2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8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205" name="Google Shape;205;p8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8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210" name="Google Shape;210;p8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8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432000" y="3153404"/>
            <a:ext cx="1598400" cy="285000"/>
          </a:xfrm>
          <a:prstGeom prst="rect">
            <a:avLst/>
          </a:prstGeom>
          <a:solidFill>
            <a:srgbClr val="DB4437"/>
          </a:solidFill>
          <a:ln cap="flat" cmpd="sng" w="9525">
            <a:solidFill>
              <a:srgbClr val="DB44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432000" y="4904796"/>
            <a:ext cx="1598400" cy="285000"/>
          </a:xfrm>
          <a:prstGeom prst="rect">
            <a:avLst/>
          </a:prstGeom>
          <a:solidFill>
            <a:srgbClr val="F4B400"/>
          </a:solidFill>
          <a:ln cap="flat" cmpd="sng" w="9525">
            <a:solidFill>
              <a:srgbClr val="F4B4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432000" y="8144170"/>
            <a:ext cx="1598400" cy="269100"/>
          </a:xfrm>
          <a:prstGeom prst="rect">
            <a:avLst/>
          </a:prstGeom>
          <a:solidFill>
            <a:srgbClr val="0F9D58"/>
          </a:solidFill>
          <a:ln cap="flat" cmpd="sng" w="9525">
            <a:solidFill>
              <a:srgbClr val="0F9D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8"/>
          <p:cNvGrpSpPr/>
          <p:nvPr/>
        </p:nvGrpSpPr>
        <p:grpSpPr>
          <a:xfrm>
            <a:off x="95351" y="7971759"/>
            <a:ext cx="7581691" cy="5901"/>
            <a:chOff x="1890075" y="5241175"/>
            <a:chExt cx="4240556" cy="257700"/>
          </a:xfrm>
        </p:grpSpPr>
        <p:sp>
          <p:nvSpPr>
            <p:cNvPr id="219" name="Google Shape;219;p8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8"/>
          <p:cNvSpPr/>
          <p:nvPr>
            <p:ph idx="2" type="pic"/>
          </p:nvPr>
        </p:nvSpPr>
        <p:spPr>
          <a:xfrm>
            <a:off x="4467025" y="5862300"/>
            <a:ext cx="3006900" cy="204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1" type="title">
  <p:cSld name="TITLE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0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231" name="Google Shape;231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10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10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237" name="Google Shape;237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1" name="Google Shape;241;p10"/>
          <p:cNvCxnSpPr>
            <a:stCxn id="231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10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3" name="Google Shape;243;p10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44" name="Google Shape;244;p10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10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47" name="Google Shape;247;p10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10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250" name="Google Shape;250;p10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10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0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0" i="0" sz="1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10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256" name="Google Shape;256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10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10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262" name="Google Shape;262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6" name="Google Shape;266;p10"/>
          <p:cNvCxnSpPr>
            <a:stCxn id="256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10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8" name="Google Shape;268;p10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69" name="Google Shape;269;p10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10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72" name="Google Shape;272;p10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10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275" name="Google Shape;275;p10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fmla="val 102819" name="adj"/>
              </a:avLst>
            </a:prstGeom>
            <a:solidFill>
              <a:srgbClr val="4F4F4F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57575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10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Key Insights </a:t>
            </a:r>
            <a:endParaRPr b="0" i="0" sz="19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Details </a:t>
            </a:r>
            <a:endParaRPr b="0" i="0" sz="19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0" i="0" sz="1900" u="none" cap="none" strike="noStrike">
              <a:solidFill>
                <a:srgbClr val="EEEE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0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here to edit title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b="0" i="0" sz="12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2" name="Google Shape;282;p10"/>
          <p:cNvSpPr/>
          <p:nvPr>
            <p:ph idx="2" type="pic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0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2">
  <p:cSld name="TITLE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p11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11"/>
          <p:cNvCxnSpPr>
            <a:stCxn id="287" idx="0"/>
          </p:cNvCxnSpPr>
          <p:nvPr/>
        </p:nvCxnSpPr>
        <p:spPr>
          <a:xfrm flipH="1">
            <a:off x="172045" y="903711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8" name="Google Shape;288;p11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293" name="Google Shape;293;p11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1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1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1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p11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FB9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1"/>
          <p:cNvSpPr/>
          <p:nvPr>
            <p:ph idx="2" type="pic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1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11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11"/>
          <p:cNvCxnSpPr>
            <a:stCxn id="303" idx="0"/>
          </p:cNvCxnSpPr>
          <p:nvPr/>
        </p:nvCxnSpPr>
        <p:spPr>
          <a:xfrm flipH="1">
            <a:off x="172020" y="903607"/>
            <a:ext cx="18300" cy="9187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4" name="Google Shape;304;p11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303" name="Google Shape;303;p11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1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1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1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11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309" name="Google Shape;309;p11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cap="flat" cmpd="sng" w="9525">
              <a:solidFill>
                <a:srgbClr val="DB44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1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cap="flat" cmpd="sng" w="9525">
              <a:solidFill>
                <a:srgbClr val="F4B4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1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cap="flat" cmpd="sng" w="9525">
              <a:solidFill>
                <a:srgbClr val="0F9D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11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cap="flat" cmpd="sng" w="9525">
            <a:solidFill>
              <a:srgbClr val="CFB9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FB9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1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15" name="Google Shape;315;p11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316" name="Google Shape;316;p11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0000FF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11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19" name="Google Shape;319;p11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320" name="Google Shape;320;p11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00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11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23" name="Google Shape;323;p11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324" name="Google Shape;324;p11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FFFF00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11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1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1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b="0" i="0" sz="15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328" name="Google Shape;328;p11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329" name="Google Shape;329;p11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fmla="val 50000" name="adj"/>
              </a:avLst>
            </a:prstGeom>
            <a:solidFill>
              <a:srgbClr val="38761D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11"/>
          <p:cNvSpPr/>
          <p:nvPr>
            <p:ph idx="3" type="pic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1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here to edit title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1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b="0" i="0" sz="1200" u="none" cap="none" strike="noStrike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34" name="Google Shape;334;p11"/>
          <p:cNvSpPr txBox="1"/>
          <p:nvPr/>
        </p:nvSpPr>
        <p:spPr>
          <a:xfrm>
            <a:off x="3483688" y="403875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11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9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9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"/>
          <p:cNvSpPr txBox="1"/>
          <p:nvPr/>
        </p:nvSpPr>
        <p:spPr>
          <a:xfrm>
            <a:off x="428625" y="4256675"/>
            <a:ext cx="7077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Executive summary templates</a:t>
            </a:r>
            <a:endParaRPr b="1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6"/>
          <p:cNvSpPr txBox="1"/>
          <p:nvPr/>
        </p:nvSpPr>
        <p:spPr>
          <a:xfrm>
            <a:off x="428625" y="4866275"/>
            <a:ext cx="707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Layout dropdown menu to select a template or build your own using these layouts as inspiration.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7"/>
          <p:cNvSpPr txBox="1"/>
          <p:nvPr/>
        </p:nvSpPr>
        <p:spPr>
          <a:xfrm>
            <a:off x="188700" y="1533300"/>
            <a:ext cx="36975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b="0" i="0" lang="en" sz="13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0" i="0" sz="13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7"/>
          <p:cNvSpPr txBox="1"/>
          <p:nvPr/>
        </p:nvSpPr>
        <p:spPr>
          <a:xfrm>
            <a:off x="287625" y="1859125"/>
            <a:ext cx="73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7"/>
          <p:cNvSpPr/>
          <p:nvPr>
            <p:ph idx="2" type="pic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17"/>
          <p:cNvSpPr txBox="1"/>
          <p:nvPr/>
        </p:nvSpPr>
        <p:spPr>
          <a:xfrm>
            <a:off x="4583375" y="5956025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24" name="Google Shape;424;p17"/>
          <p:cNvGrpSpPr/>
          <p:nvPr/>
        </p:nvGrpSpPr>
        <p:grpSpPr>
          <a:xfrm>
            <a:off x="188700" y="665125"/>
            <a:ext cx="5190000" cy="771300"/>
            <a:chOff x="188700" y="665125"/>
            <a:chExt cx="5190000" cy="771300"/>
          </a:xfrm>
        </p:grpSpPr>
        <p:sp>
          <p:nvSpPr>
            <p:cNvPr id="425" name="Google Shape;425;p17"/>
            <p:cNvSpPr txBox="1"/>
            <p:nvPr/>
          </p:nvSpPr>
          <p:spPr>
            <a:xfrm>
              <a:off x="188700" y="665125"/>
              <a:ext cx="5190000" cy="771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7"/>
            <p:cNvSpPr txBox="1"/>
            <p:nvPr/>
          </p:nvSpPr>
          <p:spPr>
            <a:xfrm>
              <a:off x="188700" y="1036225"/>
              <a:ext cx="35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Subtitle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8"/>
          <p:cNvSpPr/>
          <p:nvPr>
            <p:ph idx="2" type="pic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18"/>
          <p:cNvSpPr/>
          <p:nvPr>
            <p:ph idx="3" type="pic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18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p18"/>
          <p:cNvSpPr txBox="1"/>
          <p:nvPr/>
        </p:nvSpPr>
        <p:spPr>
          <a:xfrm>
            <a:off x="3552100" y="4052775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35" name="Google Shape;435;p18"/>
          <p:cNvGrpSpPr/>
          <p:nvPr/>
        </p:nvGrpSpPr>
        <p:grpSpPr>
          <a:xfrm>
            <a:off x="176650" y="131675"/>
            <a:ext cx="5190000" cy="771300"/>
            <a:chOff x="188700" y="665125"/>
            <a:chExt cx="5190000" cy="771300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188700" y="665125"/>
              <a:ext cx="5190000" cy="771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188700" y="1036225"/>
              <a:ext cx="35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Subtitle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9"/>
          <p:cNvSpPr/>
          <p:nvPr>
            <p:ph idx="2" type="pic"/>
          </p:nvPr>
        </p:nvSpPr>
        <p:spPr>
          <a:xfrm>
            <a:off x="4467025" y="5862300"/>
            <a:ext cx="3006900" cy="204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sp>
      <p:sp>
        <p:nvSpPr>
          <p:cNvPr id="443" name="Google Shape;443;p19"/>
          <p:cNvSpPr txBox="1"/>
          <p:nvPr/>
        </p:nvSpPr>
        <p:spPr>
          <a:xfrm>
            <a:off x="4467025" y="80247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44" name="Google Shape;444;p19"/>
          <p:cNvGrpSpPr/>
          <p:nvPr/>
        </p:nvGrpSpPr>
        <p:grpSpPr>
          <a:xfrm>
            <a:off x="188700" y="665125"/>
            <a:ext cx="5190000" cy="771300"/>
            <a:chOff x="188700" y="665125"/>
            <a:chExt cx="5190000" cy="771300"/>
          </a:xfrm>
        </p:grpSpPr>
        <p:sp>
          <p:nvSpPr>
            <p:cNvPr id="445" name="Google Shape;445;p19"/>
            <p:cNvSpPr txBox="1"/>
            <p:nvPr/>
          </p:nvSpPr>
          <p:spPr>
            <a:xfrm>
              <a:off x="188700" y="665125"/>
              <a:ext cx="5190000" cy="771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9"/>
            <p:cNvSpPr txBox="1"/>
            <p:nvPr/>
          </p:nvSpPr>
          <p:spPr>
            <a:xfrm>
              <a:off x="188700" y="1036225"/>
              <a:ext cx="35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Subtitle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"/>
          <p:cNvSpPr/>
          <p:nvPr>
            <p:ph idx="2" type="pic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452" name="Google Shape;452;p20"/>
          <p:cNvGrpSpPr/>
          <p:nvPr/>
        </p:nvGrpSpPr>
        <p:grpSpPr>
          <a:xfrm>
            <a:off x="404725" y="508525"/>
            <a:ext cx="5190000" cy="771300"/>
            <a:chOff x="188700" y="665125"/>
            <a:chExt cx="5190000" cy="771300"/>
          </a:xfrm>
        </p:grpSpPr>
        <p:sp>
          <p:nvSpPr>
            <p:cNvPr id="453" name="Google Shape;453;p20"/>
            <p:cNvSpPr txBox="1"/>
            <p:nvPr/>
          </p:nvSpPr>
          <p:spPr>
            <a:xfrm>
              <a:off x="188700" y="665125"/>
              <a:ext cx="5190000" cy="771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0"/>
            <p:cNvSpPr txBox="1"/>
            <p:nvPr/>
          </p:nvSpPr>
          <p:spPr>
            <a:xfrm>
              <a:off x="188700" y="1036225"/>
              <a:ext cx="35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Subtitle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1"/>
          <p:cNvSpPr txBox="1"/>
          <p:nvPr/>
        </p:nvSpPr>
        <p:spPr>
          <a:xfrm>
            <a:off x="4467025" y="6764100"/>
            <a:ext cx="30069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Image Alt-Text Here</a:t>
            </a:r>
            <a:endParaRPr b="0" i="1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p21"/>
          <p:cNvSpPr/>
          <p:nvPr>
            <p:ph idx="2" type="pic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461" name="Google Shape;461;p21"/>
          <p:cNvGrpSpPr/>
          <p:nvPr/>
        </p:nvGrpSpPr>
        <p:grpSpPr>
          <a:xfrm>
            <a:off x="188700" y="665125"/>
            <a:ext cx="5190000" cy="771300"/>
            <a:chOff x="188700" y="665125"/>
            <a:chExt cx="5190000" cy="771300"/>
          </a:xfrm>
        </p:grpSpPr>
        <p:sp>
          <p:nvSpPr>
            <p:cNvPr id="462" name="Google Shape;462;p21"/>
            <p:cNvSpPr txBox="1"/>
            <p:nvPr/>
          </p:nvSpPr>
          <p:spPr>
            <a:xfrm>
              <a:off x="188700" y="665125"/>
              <a:ext cx="5190000" cy="771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1"/>
            <p:cNvSpPr txBox="1"/>
            <p:nvPr/>
          </p:nvSpPr>
          <p:spPr>
            <a:xfrm>
              <a:off x="188700" y="1036225"/>
              <a:ext cx="35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Subtitle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22"/>
          <p:cNvGrpSpPr/>
          <p:nvPr/>
        </p:nvGrpSpPr>
        <p:grpSpPr>
          <a:xfrm>
            <a:off x="188700" y="665125"/>
            <a:ext cx="5190000" cy="771300"/>
            <a:chOff x="188700" y="665125"/>
            <a:chExt cx="5190000" cy="771300"/>
          </a:xfrm>
        </p:grpSpPr>
        <p:sp>
          <p:nvSpPr>
            <p:cNvPr id="469" name="Google Shape;469;p22"/>
            <p:cNvSpPr txBox="1"/>
            <p:nvPr/>
          </p:nvSpPr>
          <p:spPr>
            <a:xfrm>
              <a:off x="188700" y="665125"/>
              <a:ext cx="5190000" cy="771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marR="0" rtl="0" algn="l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Title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2"/>
            <p:cNvSpPr txBox="1"/>
            <p:nvPr/>
          </p:nvSpPr>
          <p:spPr>
            <a:xfrm>
              <a:off x="188700" y="1036225"/>
              <a:ext cx="35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Subtitle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