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058400" cx="77724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12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8" name="Google Shape;338;p12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339" name="Google Shape;339;p12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2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1" name="Google Shape;341;p12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2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2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4" name="Google Shape;344;p12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45" name="Google Shape;345;p12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2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50" name="Google Shape;350;p12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55" name="Google Shape;355;p12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2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60" name="Google Shape;360;p12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2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5" name="Google Shape;375;p12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2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3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81" name="Google Shape;381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86" name="Google Shape;38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3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3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96" name="Google Shape;39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3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2" name="Google Shape;402;p13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3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6" name="Google Shape;406;p14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407" name="Google Shape;407;p1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408" name="Google Shape;408;p1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" name="Google Shape;23;p3"/>
          <p:cNvCxnSpPr>
            <a:stCxn id="1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" name="Google Shape;26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9" name="Google Shape;29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8" name="Google Shape;3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4" name="Google Shape;4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3"/>
          <p:cNvCxnSpPr>
            <a:stCxn id="3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1" name="Google Shape;51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4" name="Google Shape;54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7" name="Google Shape;57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4"/>
          <p:cNvCxnSpPr>
            <a:stCxn id="65" idx="1"/>
          </p:cNvCxnSpPr>
          <p:nvPr/>
        </p:nvCxnSpPr>
        <p:spPr>
          <a:xfrm>
            <a:off x="3033473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67" name="Google Shape;67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2" name="Google Shape;72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1" name="Google Shape;81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2" name="Google Shape;92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6" name="Google Shape;96;p4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9" name="Google Shape;99;p4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0" name="Google Shape;100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4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5" name="Google Shape;105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5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5"/>
          <p:cNvCxnSpPr/>
          <p:nvPr/>
        </p:nvCxnSpPr>
        <p:spPr>
          <a:xfrm>
            <a:off x="3049395" y="13591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"/>
          <p:cNvCxnSpPr>
            <a:stCxn id="111" idx="0"/>
          </p:cNvCxnSpPr>
          <p:nvPr/>
        </p:nvCxnSpPr>
        <p:spPr>
          <a:xfrm flipH="1">
            <a:off x="172020" y="13608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5"/>
          <p:cNvGrpSpPr/>
          <p:nvPr/>
        </p:nvGrpSpPr>
        <p:grpSpPr>
          <a:xfrm>
            <a:off x="190320" y="1357857"/>
            <a:ext cx="7581691" cy="5901"/>
            <a:chOff x="1890075" y="5241175"/>
            <a:chExt cx="4240556" cy="257700"/>
          </a:xfrm>
        </p:grpSpPr>
        <p:sp>
          <p:nvSpPr>
            <p:cNvPr id="111" name="Google Shape;11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190320" y="1388959"/>
            <a:ext cx="7581691" cy="5901"/>
            <a:chOff x="1890075" y="5241175"/>
            <a:chExt cx="4240556" cy="257700"/>
          </a:xfrm>
        </p:grpSpPr>
        <p:sp>
          <p:nvSpPr>
            <p:cNvPr id="117" name="Google Shape;11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"/>
          <p:cNvSpPr txBox="1"/>
          <p:nvPr/>
        </p:nvSpPr>
        <p:spPr>
          <a:xfrm>
            <a:off x="490594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372224" y="1650425"/>
            <a:ext cx="137818" cy="187200"/>
            <a:chOff x="507100" y="1997600"/>
            <a:chExt cx="158375" cy="187200"/>
          </a:xfrm>
        </p:grpSpPr>
        <p:sp>
          <p:nvSpPr>
            <p:cNvPr id="123" name="Google Shape;123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"/>
          <p:cNvSpPr txBox="1"/>
          <p:nvPr/>
        </p:nvSpPr>
        <p:spPr>
          <a:xfrm>
            <a:off x="3314919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6" name="Google Shape;126;p5"/>
          <p:cNvGrpSpPr/>
          <p:nvPr/>
        </p:nvGrpSpPr>
        <p:grpSpPr>
          <a:xfrm>
            <a:off x="3196549" y="1650425"/>
            <a:ext cx="137818" cy="187200"/>
            <a:chOff x="507100" y="1997600"/>
            <a:chExt cx="158375" cy="187200"/>
          </a:xfrm>
        </p:grpSpPr>
        <p:sp>
          <p:nvSpPr>
            <p:cNvPr id="127" name="Google Shape;127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 txBox="1"/>
          <p:nvPr/>
        </p:nvSpPr>
        <p:spPr>
          <a:xfrm>
            <a:off x="3314919" y="43673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3196549" y="4473625"/>
            <a:ext cx="137818" cy="187200"/>
            <a:chOff x="507100" y="1997600"/>
            <a:chExt cx="158375" cy="187200"/>
          </a:xfrm>
        </p:grpSpPr>
        <p:sp>
          <p:nvSpPr>
            <p:cNvPr id="131" name="Google Shape;131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172050" y="5100163"/>
            <a:ext cx="2852450" cy="4958106"/>
            <a:chOff x="404700" y="4541500"/>
            <a:chExt cx="2852450" cy="5007177"/>
          </a:xfrm>
        </p:grpSpPr>
        <p:sp>
          <p:nvSpPr>
            <p:cNvPr id="134" name="Google Shape;134;p5"/>
            <p:cNvSpPr/>
            <p:nvPr/>
          </p:nvSpPr>
          <p:spPr>
            <a:xfrm>
              <a:off x="404700" y="4574122"/>
              <a:ext cx="2758200" cy="49338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2450" y="4614877"/>
              <a:ext cx="2804700" cy="4933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643125" y="4541500"/>
              <a:ext cx="25959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rPr>
                <a:t>IMPACT</a:t>
              </a:r>
              <a:endParaRPr b="0" i="0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5"/>
          <p:cNvSpPr txBox="1"/>
          <p:nvPr/>
        </p:nvSpPr>
        <p:spPr>
          <a:xfrm>
            <a:off x="190350" y="11200"/>
            <a:ext cx="72909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226300" y="513400"/>
            <a:ext cx="32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5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6"/>
          <p:cNvCxnSpPr/>
          <p:nvPr/>
        </p:nvCxnSpPr>
        <p:spPr>
          <a:xfrm>
            <a:off x="400175" y="1369975"/>
            <a:ext cx="0" cy="869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" name="Google Shape;144;p6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45" name="Google Shape;145;p6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7" name="Google Shape;147;p6"/>
          <p:cNvCxnSpPr/>
          <p:nvPr/>
        </p:nvCxnSpPr>
        <p:spPr>
          <a:xfrm>
            <a:off x="7324850" y="1360450"/>
            <a:ext cx="0" cy="8731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6"/>
          <p:cNvCxnSpPr/>
          <p:nvPr/>
        </p:nvCxnSpPr>
        <p:spPr>
          <a:xfrm>
            <a:off x="3861475" y="3505200"/>
            <a:ext cx="0" cy="657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p6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51" name="Google Shape;151;p6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56" name="Google Shape;156;p6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61" name="Google Shape;161;p6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66" name="Google Shape;166;p6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7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6">
  <p:cSld name="CUSTOM_2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205" name="Google Shape;205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210" name="Google Shape;210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8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432000" y="31534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432000" y="4904796"/>
            <a:ext cx="1598400" cy="285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432000" y="8144170"/>
            <a:ext cx="1598400" cy="269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95351" y="7971759"/>
            <a:ext cx="7581691" cy="5901"/>
            <a:chOff x="1890075" y="5241175"/>
            <a:chExt cx="4240556" cy="257700"/>
          </a:xfrm>
        </p:grpSpPr>
        <p:sp>
          <p:nvSpPr>
            <p:cNvPr id="219" name="Google Shape;219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31" name="Google Shape;23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37" name="Google Shape;237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10"/>
          <p:cNvCxnSpPr>
            <a:stCxn id="231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44" name="Google Shape;244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47" name="Google Shape;247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50" name="Google Shape;250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62" name="Google Shape;262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10"/>
          <p:cNvCxnSpPr>
            <a:stCxn id="256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9" name="Google Shape;269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72" name="Google Shape;272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75" name="Google Shape;275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" name="Google Shape;282;p10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0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11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1"/>
          <p:cNvCxnSpPr>
            <a:stCxn id="287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11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93" name="Google Shape;29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1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1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1"/>
          <p:cNvCxnSpPr>
            <a:stCxn id="303" idx="0"/>
          </p:cNvCxnSpPr>
          <p:nvPr/>
        </p:nvCxnSpPr>
        <p:spPr>
          <a:xfrm flipH="1">
            <a:off x="172020" y="9036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4" name="Google Shape;304;p11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303" name="Google Shape;30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309" name="Google Shape;309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5" name="Google Shape;315;p11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316" name="Google Shape;316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1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9" name="Google Shape;319;p11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320" name="Google Shape;320;p11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1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3" name="Google Shape;323;p11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324" name="Google Shape;324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1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8" name="Google Shape;328;p11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329" name="Google Shape;329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1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1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 templates</a:t>
            </a:r>
            <a:endParaRPr b="1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428625" y="4866275"/>
            <a:ext cx="70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Layout dropdown menu to select a template or build your own using these layouts as inspiration.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0" i="0" lang="en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7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7"/>
          <p:cNvSpPr txBox="1"/>
          <p:nvPr/>
        </p:nvSpPr>
        <p:spPr>
          <a:xfrm>
            <a:off x="4583375" y="595602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25" name="Google Shape;425;p17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8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8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3552100" y="405277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5" name="Google Shape;435;p18"/>
          <p:cNvGrpSpPr/>
          <p:nvPr/>
        </p:nvGrpSpPr>
        <p:grpSpPr>
          <a:xfrm>
            <a:off x="176650" y="131675"/>
            <a:ext cx="5190000" cy="771300"/>
            <a:chOff x="188700" y="665125"/>
            <a:chExt cx="5190000" cy="7713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443" name="Google Shape;443;p19"/>
          <p:cNvSpPr txBox="1"/>
          <p:nvPr/>
        </p:nvSpPr>
        <p:spPr>
          <a:xfrm>
            <a:off x="4467025" y="80247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45" name="Google Shape;445;p19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52" name="Google Shape;452;p20"/>
          <p:cNvGrpSpPr/>
          <p:nvPr/>
        </p:nvGrpSpPr>
        <p:grpSpPr>
          <a:xfrm>
            <a:off x="404725" y="508525"/>
            <a:ext cx="5190000" cy="771300"/>
            <a:chOff x="188700" y="665125"/>
            <a:chExt cx="5190000" cy="771300"/>
          </a:xfrm>
        </p:grpSpPr>
        <p:sp>
          <p:nvSpPr>
            <p:cNvPr id="453" name="Google Shape;453;p20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21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1" name="Google Shape;461;p21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62" name="Google Shape;462;p21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2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69" name="Google Shape;469;p22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