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7754F-8F95-4FA2-B84D-41703FD0B622}" v="20" dt="2024-12-05T02:28:14.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AMBEKAR" userId="5c6a5a5057e40db3" providerId="LiveId" clId="{2DE7754F-8F95-4FA2-B84D-41703FD0B622}"/>
    <pc:docChg chg="undo custSel addSld modSld">
      <pc:chgData name="NIKHIL AMBEKAR" userId="5c6a5a5057e40db3" providerId="LiveId" clId="{2DE7754F-8F95-4FA2-B84D-41703FD0B622}" dt="2024-12-05T02:28:47.398" v="530" actId="1076"/>
      <pc:docMkLst>
        <pc:docMk/>
      </pc:docMkLst>
      <pc:sldChg chg="modSp mod">
        <pc:chgData name="NIKHIL AMBEKAR" userId="5c6a5a5057e40db3" providerId="LiveId" clId="{2DE7754F-8F95-4FA2-B84D-41703FD0B622}" dt="2024-12-04T02:45:01.138" v="440" actId="20577"/>
        <pc:sldMkLst>
          <pc:docMk/>
          <pc:sldMk cId="1781267511" sldId="259"/>
        </pc:sldMkLst>
        <pc:spChg chg="mod">
          <ac:chgData name="NIKHIL AMBEKAR" userId="5c6a5a5057e40db3" providerId="LiveId" clId="{2DE7754F-8F95-4FA2-B84D-41703FD0B622}" dt="2024-12-04T02:45:01.138" v="440" actId="20577"/>
          <ac:spMkLst>
            <pc:docMk/>
            <pc:sldMk cId="1781267511" sldId="259"/>
            <ac:spMk id="5" creationId="{41AAE879-E071-7DB0-6FF3-DA2CF691351E}"/>
          </ac:spMkLst>
        </pc:spChg>
      </pc:sldChg>
      <pc:sldChg chg="modSp mod">
        <pc:chgData name="NIKHIL AMBEKAR" userId="5c6a5a5057e40db3" providerId="LiveId" clId="{2DE7754F-8F95-4FA2-B84D-41703FD0B622}" dt="2024-12-04T02:45:30.067" v="442" actId="123"/>
        <pc:sldMkLst>
          <pc:docMk/>
          <pc:sldMk cId="565533038" sldId="261"/>
        </pc:sldMkLst>
        <pc:spChg chg="mod">
          <ac:chgData name="NIKHIL AMBEKAR" userId="5c6a5a5057e40db3" providerId="LiveId" clId="{2DE7754F-8F95-4FA2-B84D-41703FD0B622}" dt="2024-12-04T02:45:30.067" v="442" actId="123"/>
          <ac:spMkLst>
            <pc:docMk/>
            <pc:sldMk cId="565533038" sldId="261"/>
            <ac:spMk id="6" creationId="{F8FB18DD-77D4-2744-F680-C02F161F9D7E}"/>
          </ac:spMkLst>
        </pc:spChg>
      </pc:sldChg>
      <pc:sldChg chg="modSp mod">
        <pc:chgData name="NIKHIL AMBEKAR" userId="5c6a5a5057e40db3" providerId="LiveId" clId="{2DE7754F-8F95-4FA2-B84D-41703FD0B622}" dt="2024-12-04T02:45:15.682" v="441" actId="123"/>
        <pc:sldMkLst>
          <pc:docMk/>
          <pc:sldMk cId="3600049911" sldId="262"/>
        </pc:sldMkLst>
        <pc:spChg chg="mod">
          <ac:chgData name="NIKHIL AMBEKAR" userId="5c6a5a5057e40db3" providerId="LiveId" clId="{2DE7754F-8F95-4FA2-B84D-41703FD0B622}" dt="2024-12-04T02:45:15.682" v="441" actId="123"/>
          <ac:spMkLst>
            <pc:docMk/>
            <pc:sldMk cId="3600049911" sldId="262"/>
            <ac:spMk id="2" creationId="{2C2DE551-4D4F-BBA1-F12E-F48B51C2FA08}"/>
          </ac:spMkLst>
        </pc:spChg>
      </pc:sldChg>
      <pc:sldChg chg="addSp modSp mod">
        <pc:chgData name="NIKHIL AMBEKAR" userId="5c6a5a5057e40db3" providerId="LiveId" clId="{2DE7754F-8F95-4FA2-B84D-41703FD0B622}" dt="2024-12-04T02:02:47.842" v="21" actId="1076"/>
        <pc:sldMkLst>
          <pc:docMk/>
          <pc:sldMk cId="806134483" sldId="264"/>
        </pc:sldMkLst>
        <pc:spChg chg="mod">
          <ac:chgData name="NIKHIL AMBEKAR" userId="5c6a5a5057e40db3" providerId="LiveId" clId="{2DE7754F-8F95-4FA2-B84D-41703FD0B622}" dt="2024-12-04T02:02:47.842" v="21" actId="1076"/>
          <ac:spMkLst>
            <pc:docMk/>
            <pc:sldMk cId="806134483" sldId="264"/>
            <ac:spMk id="2" creationId="{A7868AC0-93E3-5B7A-68FA-FEEC679B14E9}"/>
          </ac:spMkLst>
        </pc:spChg>
        <pc:spChg chg="add mod">
          <ac:chgData name="NIKHIL AMBEKAR" userId="5c6a5a5057e40db3" providerId="LiveId" clId="{2DE7754F-8F95-4FA2-B84D-41703FD0B622}" dt="2024-12-04T02:02:28.112" v="19" actId="12"/>
          <ac:spMkLst>
            <pc:docMk/>
            <pc:sldMk cId="806134483" sldId="264"/>
            <ac:spMk id="3" creationId="{7A2C00B9-FB2A-1D23-4DF1-006665998363}"/>
          </ac:spMkLst>
        </pc:spChg>
      </pc:sldChg>
      <pc:sldChg chg="addSp modSp new mod">
        <pc:chgData name="NIKHIL AMBEKAR" userId="5c6a5a5057e40db3" providerId="LiveId" clId="{2DE7754F-8F95-4FA2-B84D-41703FD0B622}" dt="2024-12-05T02:28:47.398" v="530" actId="1076"/>
        <pc:sldMkLst>
          <pc:docMk/>
          <pc:sldMk cId="3974723074" sldId="265"/>
        </pc:sldMkLst>
        <pc:spChg chg="add mod">
          <ac:chgData name="NIKHIL AMBEKAR" userId="5c6a5a5057e40db3" providerId="LiveId" clId="{2DE7754F-8F95-4FA2-B84D-41703FD0B622}" dt="2024-12-04T02:09:57.407" v="44" actId="1076"/>
          <ac:spMkLst>
            <pc:docMk/>
            <pc:sldMk cId="3974723074" sldId="265"/>
            <ac:spMk id="2" creationId="{5E021B57-D704-6935-EA1D-A4116A9A9E50}"/>
          </ac:spMkLst>
        </pc:spChg>
        <pc:spChg chg="add mod">
          <ac:chgData name="NIKHIL AMBEKAR" userId="5c6a5a5057e40db3" providerId="LiveId" clId="{2DE7754F-8F95-4FA2-B84D-41703FD0B622}" dt="2024-12-04T02:14:30.107" v="46" actId="17032"/>
          <ac:spMkLst>
            <pc:docMk/>
            <pc:sldMk cId="3974723074" sldId="265"/>
            <ac:spMk id="3" creationId="{3270BF38-02FF-17A8-9856-337AED95B073}"/>
          </ac:spMkLst>
        </pc:spChg>
        <pc:spChg chg="add mod">
          <ac:chgData name="NIKHIL AMBEKAR" userId="5c6a5a5057e40db3" providerId="LiveId" clId="{2DE7754F-8F95-4FA2-B84D-41703FD0B622}" dt="2024-12-04T02:16:19.270" v="79" actId="1076"/>
          <ac:spMkLst>
            <pc:docMk/>
            <pc:sldMk cId="3974723074" sldId="265"/>
            <ac:spMk id="4" creationId="{92426BB7-034D-E48B-B553-0C590CB93B47}"/>
          </ac:spMkLst>
        </pc:spChg>
        <pc:spChg chg="add mod">
          <ac:chgData name="NIKHIL AMBEKAR" userId="5c6a5a5057e40db3" providerId="LiveId" clId="{2DE7754F-8F95-4FA2-B84D-41703FD0B622}" dt="2024-12-04T02:19:59.524" v="189" actId="13822"/>
          <ac:spMkLst>
            <pc:docMk/>
            <pc:sldMk cId="3974723074" sldId="265"/>
            <ac:spMk id="5" creationId="{6F78D25B-D98D-4EB7-27B3-DB124884591F}"/>
          </ac:spMkLst>
        </pc:spChg>
        <pc:spChg chg="add mod">
          <ac:chgData name="NIKHIL AMBEKAR" userId="5c6a5a5057e40db3" providerId="LiveId" clId="{2DE7754F-8F95-4FA2-B84D-41703FD0B622}" dt="2024-12-04T02:20:03.857" v="190" actId="13822"/>
          <ac:spMkLst>
            <pc:docMk/>
            <pc:sldMk cId="3974723074" sldId="265"/>
            <ac:spMk id="6" creationId="{1E0D3728-1CCA-217F-7C96-6015FDFB3788}"/>
          </ac:spMkLst>
        </pc:spChg>
        <pc:spChg chg="add mod">
          <ac:chgData name="NIKHIL AMBEKAR" userId="5c6a5a5057e40db3" providerId="LiveId" clId="{2DE7754F-8F95-4FA2-B84D-41703FD0B622}" dt="2024-12-04T02:20:09.156" v="191" actId="13822"/>
          <ac:spMkLst>
            <pc:docMk/>
            <pc:sldMk cId="3974723074" sldId="265"/>
            <ac:spMk id="7" creationId="{BA79D956-0752-9851-3B86-59D7B6778F68}"/>
          </ac:spMkLst>
        </pc:spChg>
        <pc:spChg chg="add mod">
          <ac:chgData name="NIKHIL AMBEKAR" userId="5c6a5a5057e40db3" providerId="LiveId" clId="{2DE7754F-8F95-4FA2-B84D-41703FD0B622}" dt="2024-12-04T02:22:04.307" v="206" actId="1076"/>
          <ac:spMkLst>
            <pc:docMk/>
            <pc:sldMk cId="3974723074" sldId="265"/>
            <ac:spMk id="8" creationId="{4CEDBF5E-98E9-DCD6-EF4D-42ABE8C4EFE7}"/>
          </ac:spMkLst>
        </pc:spChg>
        <pc:spChg chg="add mod">
          <ac:chgData name="NIKHIL AMBEKAR" userId="5c6a5a5057e40db3" providerId="LiveId" clId="{2DE7754F-8F95-4FA2-B84D-41703FD0B622}" dt="2024-12-04T02:22:07.823" v="207" actId="1076"/>
          <ac:spMkLst>
            <pc:docMk/>
            <pc:sldMk cId="3974723074" sldId="265"/>
            <ac:spMk id="9" creationId="{3FDBF80D-9CED-2D99-BAD9-AB8E21CC42CC}"/>
          </ac:spMkLst>
        </pc:spChg>
        <pc:spChg chg="add mod">
          <ac:chgData name="NIKHIL AMBEKAR" userId="5c6a5a5057e40db3" providerId="LiveId" clId="{2DE7754F-8F95-4FA2-B84D-41703FD0B622}" dt="2024-12-04T02:20:45.099" v="194" actId="14100"/>
          <ac:spMkLst>
            <pc:docMk/>
            <pc:sldMk cId="3974723074" sldId="265"/>
            <ac:spMk id="10" creationId="{71AD2A58-7690-4054-54B9-2E133CB861DB}"/>
          </ac:spMkLst>
        </pc:spChg>
        <pc:spChg chg="add mod">
          <ac:chgData name="NIKHIL AMBEKAR" userId="5c6a5a5057e40db3" providerId="LiveId" clId="{2DE7754F-8F95-4FA2-B84D-41703FD0B622}" dt="2024-12-04T02:21:23.345" v="200" actId="1076"/>
          <ac:spMkLst>
            <pc:docMk/>
            <pc:sldMk cId="3974723074" sldId="265"/>
            <ac:spMk id="11" creationId="{847ED9D7-E8DD-6306-22C7-C8907F0674E2}"/>
          </ac:spMkLst>
        </pc:spChg>
        <pc:spChg chg="add mod">
          <ac:chgData name="NIKHIL AMBEKAR" userId="5c6a5a5057e40db3" providerId="LiveId" clId="{2DE7754F-8F95-4FA2-B84D-41703FD0B622}" dt="2024-12-04T02:21:40.530" v="203" actId="688"/>
          <ac:spMkLst>
            <pc:docMk/>
            <pc:sldMk cId="3974723074" sldId="265"/>
            <ac:spMk id="12" creationId="{BE8C5FE1-6D6A-8E2A-7671-ED51864B851C}"/>
          </ac:spMkLst>
        </pc:spChg>
        <pc:spChg chg="add mod">
          <ac:chgData name="NIKHIL AMBEKAR" userId="5c6a5a5057e40db3" providerId="LiveId" clId="{2DE7754F-8F95-4FA2-B84D-41703FD0B622}" dt="2024-12-04T02:22:17.846" v="208" actId="1076"/>
          <ac:spMkLst>
            <pc:docMk/>
            <pc:sldMk cId="3974723074" sldId="265"/>
            <ac:spMk id="13" creationId="{EDB45C3B-499F-7BDA-EE72-ECEC8B7C10A2}"/>
          </ac:spMkLst>
        </pc:spChg>
        <pc:spChg chg="add mod">
          <ac:chgData name="NIKHIL AMBEKAR" userId="5c6a5a5057e40db3" providerId="LiveId" clId="{2DE7754F-8F95-4FA2-B84D-41703FD0B622}" dt="2024-12-04T02:22:30.559" v="210" actId="1076"/>
          <ac:spMkLst>
            <pc:docMk/>
            <pc:sldMk cId="3974723074" sldId="265"/>
            <ac:spMk id="14" creationId="{01F3967E-26D4-ACE3-209C-6845B4AC3733}"/>
          </ac:spMkLst>
        </pc:spChg>
        <pc:spChg chg="add mod">
          <ac:chgData name="NIKHIL AMBEKAR" userId="5c6a5a5057e40db3" providerId="LiveId" clId="{2DE7754F-8F95-4FA2-B84D-41703FD0B622}" dt="2024-12-04T02:22:53.948" v="214" actId="1076"/>
          <ac:spMkLst>
            <pc:docMk/>
            <pc:sldMk cId="3974723074" sldId="265"/>
            <ac:spMk id="15" creationId="{8D4AECAB-69C1-8780-7005-D4414F954209}"/>
          </ac:spMkLst>
        </pc:spChg>
        <pc:spChg chg="add mod">
          <ac:chgData name="NIKHIL AMBEKAR" userId="5c6a5a5057e40db3" providerId="LiveId" clId="{2DE7754F-8F95-4FA2-B84D-41703FD0B622}" dt="2024-12-04T02:23:21.994" v="230" actId="1076"/>
          <ac:spMkLst>
            <pc:docMk/>
            <pc:sldMk cId="3974723074" sldId="265"/>
            <ac:spMk id="16" creationId="{978218F1-486E-C779-8D09-EBE305C587E0}"/>
          </ac:spMkLst>
        </pc:spChg>
        <pc:spChg chg="add mod">
          <ac:chgData name="NIKHIL AMBEKAR" userId="5c6a5a5057e40db3" providerId="LiveId" clId="{2DE7754F-8F95-4FA2-B84D-41703FD0B622}" dt="2024-12-04T02:23:39.959" v="233" actId="1076"/>
          <ac:spMkLst>
            <pc:docMk/>
            <pc:sldMk cId="3974723074" sldId="265"/>
            <ac:spMk id="17" creationId="{CA6E3457-CB89-FAF4-99CD-100047C0EEBC}"/>
          </ac:spMkLst>
        </pc:spChg>
        <pc:spChg chg="add mod">
          <ac:chgData name="NIKHIL AMBEKAR" userId="5c6a5a5057e40db3" providerId="LiveId" clId="{2DE7754F-8F95-4FA2-B84D-41703FD0B622}" dt="2024-12-05T02:28:09.039" v="526" actId="1076"/>
          <ac:spMkLst>
            <pc:docMk/>
            <pc:sldMk cId="3974723074" sldId="265"/>
            <ac:spMk id="18" creationId="{64723F99-E8B9-0523-BE13-91842D036E53}"/>
          </ac:spMkLst>
        </pc:spChg>
        <pc:spChg chg="add mod">
          <ac:chgData name="NIKHIL AMBEKAR" userId="5c6a5a5057e40db3" providerId="LiveId" clId="{2DE7754F-8F95-4FA2-B84D-41703FD0B622}" dt="2024-12-05T02:28:47.398" v="530" actId="1076"/>
          <ac:spMkLst>
            <pc:docMk/>
            <pc:sldMk cId="3974723074" sldId="265"/>
            <ac:spMk id="19" creationId="{CBEB5796-E53B-38EA-9706-79247EFD5F70}"/>
          </ac:spMkLst>
        </pc:spChg>
      </pc:sldChg>
      <pc:sldChg chg="addSp modSp new mod">
        <pc:chgData name="NIKHIL AMBEKAR" userId="5c6a5a5057e40db3" providerId="LiveId" clId="{2DE7754F-8F95-4FA2-B84D-41703FD0B622}" dt="2024-12-04T02:29:26.440" v="389" actId="1076"/>
        <pc:sldMkLst>
          <pc:docMk/>
          <pc:sldMk cId="2509701435" sldId="266"/>
        </pc:sldMkLst>
        <pc:spChg chg="add mod">
          <ac:chgData name="NIKHIL AMBEKAR" userId="5c6a5a5057e40db3" providerId="LiveId" clId="{2DE7754F-8F95-4FA2-B84D-41703FD0B622}" dt="2024-12-04T02:29:26.440" v="389" actId="1076"/>
          <ac:spMkLst>
            <pc:docMk/>
            <pc:sldMk cId="2509701435" sldId="266"/>
            <ac:spMk id="2" creationId="{0A16F57B-A037-D9D1-3EED-1EC8B946F45E}"/>
          </ac:spMkLst>
        </pc:spChg>
        <pc:spChg chg="add mod">
          <ac:chgData name="NIKHIL AMBEKAR" userId="5c6a5a5057e40db3" providerId="LiveId" clId="{2DE7754F-8F95-4FA2-B84D-41703FD0B622}" dt="2024-12-04T02:29:21.556" v="388" actId="1076"/>
          <ac:spMkLst>
            <pc:docMk/>
            <pc:sldMk cId="2509701435" sldId="266"/>
            <ac:spMk id="3" creationId="{7F6625BB-680F-03D9-C88B-0491ABB012E9}"/>
          </ac:spMkLst>
        </pc:spChg>
      </pc:sldChg>
      <pc:sldChg chg="addSp modSp new mod">
        <pc:chgData name="NIKHIL AMBEKAR" userId="5c6a5a5057e40db3" providerId="LiveId" clId="{2DE7754F-8F95-4FA2-B84D-41703FD0B622}" dt="2024-12-04T02:44:46.693" v="439" actId="20577"/>
        <pc:sldMkLst>
          <pc:docMk/>
          <pc:sldMk cId="3882387373" sldId="267"/>
        </pc:sldMkLst>
        <pc:spChg chg="add mod">
          <ac:chgData name="NIKHIL AMBEKAR" userId="5c6a5a5057e40db3" providerId="LiveId" clId="{2DE7754F-8F95-4FA2-B84D-41703FD0B622}" dt="2024-12-04T02:44:10.332" v="436" actId="1076"/>
          <ac:spMkLst>
            <pc:docMk/>
            <pc:sldMk cId="3882387373" sldId="267"/>
            <ac:spMk id="2" creationId="{8BA64032-690F-C290-3AE9-0CDC6E71ADDB}"/>
          </ac:spMkLst>
        </pc:spChg>
        <pc:spChg chg="add mod">
          <ac:chgData name="NIKHIL AMBEKAR" userId="5c6a5a5057e40db3" providerId="LiveId" clId="{2DE7754F-8F95-4FA2-B84D-41703FD0B622}" dt="2024-12-04T02:44:46.693" v="439" actId="20577"/>
          <ac:spMkLst>
            <pc:docMk/>
            <pc:sldMk cId="3882387373" sldId="267"/>
            <ac:spMk id="3" creationId="{B70793C6-D938-1C8F-BE40-FAE3EE707DC3}"/>
          </ac:spMkLst>
        </pc:spChg>
      </pc:sldChg>
      <pc:sldChg chg="addSp delSp modSp new mod">
        <pc:chgData name="NIKHIL AMBEKAR" userId="5c6a5a5057e40db3" providerId="LiveId" clId="{2DE7754F-8F95-4FA2-B84D-41703FD0B622}" dt="2024-12-04T02:52:57.476" v="496" actId="1076"/>
        <pc:sldMkLst>
          <pc:docMk/>
          <pc:sldMk cId="207658553" sldId="268"/>
        </pc:sldMkLst>
        <pc:spChg chg="add mod">
          <ac:chgData name="NIKHIL AMBEKAR" userId="5c6a5a5057e40db3" providerId="LiveId" clId="{2DE7754F-8F95-4FA2-B84D-41703FD0B622}" dt="2024-12-04T02:46:39.080" v="463" actId="1076"/>
          <ac:spMkLst>
            <pc:docMk/>
            <pc:sldMk cId="207658553" sldId="268"/>
            <ac:spMk id="2" creationId="{668538A4-32A4-9BA3-08B7-B47FDC107DB1}"/>
          </ac:spMkLst>
        </pc:spChg>
        <pc:spChg chg="add del mod">
          <ac:chgData name="NIKHIL AMBEKAR" userId="5c6a5a5057e40db3" providerId="LiveId" clId="{2DE7754F-8F95-4FA2-B84D-41703FD0B622}" dt="2024-12-04T02:52:57.476" v="496" actId="1076"/>
          <ac:spMkLst>
            <pc:docMk/>
            <pc:sldMk cId="207658553" sldId="268"/>
            <ac:spMk id="3" creationId="{1379268B-365D-2FFA-1D7A-F0C5B981E0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387495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254849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482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184091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742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91921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57032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223602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263394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A8059-A3DB-405C-94F6-83FE7FA17CF0}"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388614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A8059-A3DB-405C-94F6-83FE7FA17CF0}"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169121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A8059-A3DB-405C-94F6-83FE7FA17CF0}"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10859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A8059-A3DB-405C-94F6-83FE7FA17CF0}"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304717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A8059-A3DB-405C-94F6-83FE7FA17CF0}"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51511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6A8059-A3DB-405C-94F6-83FE7FA17CF0}"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83097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A8059-A3DB-405C-94F6-83FE7FA17CF0}"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06B4A-D858-4185-92D2-5BB21935C8F7}" type="slidenum">
              <a:rPr lang="en-IN" smtClean="0"/>
              <a:t>‹#›</a:t>
            </a:fld>
            <a:endParaRPr lang="en-IN"/>
          </a:p>
        </p:txBody>
      </p:sp>
    </p:spTree>
    <p:extLst>
      <p:ext uri="{BB962C8B-B14F-4D97-AF65-F5344CB8AC3E}">
        <p14:creationId xmlns:p14="http://schemas.microsoft.com/office/powerpoint/2010/main" val="178589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6A8059-A3DB-405C-94F6-83FE7FA17CF0}" type="datetimeFigureOut">
              <a:rPr lang="en-IN" smtClean="0"/>
              <a:t>05-12-2024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B06B4A-D858-4185-92D2-5BB21935C8F7}" type="slidenum">
              <a:rPr lang="en-IN" smtClean="0"/>
              <a:t>‹#›</a:t>
            </a:fld>
            <a:endParaRPr lang="en-IN"/>
          </a:p>
        </p:txBody>
      </p:sp>
    </p:spTree>
    <p:extLst>
      <p:ext uri="{BB962C8B-B14F-4D97-AF65-F5344CB8AC3E}">
        <p14:creationId xmlns:p14="http://schemas.microsoft.com/office/powerpoint/2010/main" val="1814312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466985-FFD1-5885-DD99-2BFA1A275F16}"/>
              </a:ext>
            </a:extLst>
          </p:cNvPr>
          <p:cNvSpPr txBox="1"/>
          <p:nvPr/>
        </p:nvSpPr>
        <p:spPr>
          <a:xfrm>
            <a:off x="1533831" y="481779"/>
            <a:ext cx="7737988" cy="1289071"/>
          </a:xfrm>
          <a:prstGeom prst="rect">
            <a:avLst/>
          </a:prstGeom>
          <a:noFill/>
        </p:spPr>
        <p:txBody>
          <a:bodyPr wrap="square" rtlCol="0">
            <a:spAutoFit/>
          </a:bodyPr>
          <a:lstStyle/>
          <a:p>
            <a:pPr algn="ctr">
              <a:lnSpc>
                <a:spcPct val="150000"/>
              </a:lnSpc>
            </a:pPr>
            <a:r>
              <a:rPr lang="en-IN" b="1" dirty="0">
                <a:latin typeface="Times New Roman" panose="02020603050405020304" pitchFamily="18" charset="0"/>
                <a:cs typeface="Times New Roman" panose="02020603050405020304" pitchFamily="18" charset="0"/>
              </a:rPr>
              <a:t>SHREEYASH COLLEGE OF ENGINEERING AND TECHNOLOGY,</a:t>
            </a:r>
          </a:p>
          <a:p>
            <a:pPr algn="ctr">
              <a:lnSpc>
                <a:spcPct val="150000"/>
              </a:lnSpc>
            </a:pPr>
            <a:r>
              <a:rPr lang="en-IN" b="1" dirty="0">
                <a:latin typeface="Times New Roman" panose="02020603050405020304" pitchFamily="18" charset="0"/>
                <a:cs typeface="Times New Roman" panose="02020603050405020304" pitchFamily="18" charset="0"/>
              </a:rPr>
              <a:t>CHH. SAMBHAJINAGAR</a:t>
            </a:r>
          </a:p>
          <a:p>
            <a:pPr algn="ctr">
              <a:lnSpc>
                <a:spcPct val="150000"/>
              </a:lnSpc>
            </a:pPr>
            <a:r>
              <a:rPr lang="en-IN" b="1" dirty="0">
                <a:latin typeface="Times New Roman" panose="02020603050405020304" pitchFamily="18" charset="0"/>
                <a:cs typeface="Times New Roman" panose="02020603050405020304" pitchFamily="18" charset="0"/>
              </a:rPr>
              <a:t>DEPARTMENT OF ELECTRONICS AND COMPUTER ENGINEERING</a:t>
            </a:r>
          </a:p>
        </p:txBody>
      </p:sp>
      <p:pic>
        <p:nvPicPr>
          <p:cNvPr id="1026" name="Picture 2">
            <a:extLst>
              <a:ext uri="{FF2B5EF4-FFF2-40B4-BE49-F238E27FC236}">
                <a16:creationId xmlns:a16="http://schemas.microsoft.com/office/drawing/2014/main" id="{B12D57FA-4839-DC71-9DE0-C47E2289F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99767"/>
            <a:ext cx="1671484" cy="15429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672561-450C-8638-37AA-7D454C340780}"/>
              </a:ext>
            </a:extLst>
          </p:cNvPr>
          <p:cNvSpPr txBox="1"/>
          <p:nvPr/>
        </p:nvSpPr>
        <p:spPr>
          <a:xfrm>
            <a:off x="835743" y="2590565"/>
            <a:ext cx="9595383" cy="1676869"/>
          </a:xfrm>
          <a:prstGeom prst="rect">
            <a:avLst/>
          </a:prstGeom>
          <a:noFill/>
        </p:spPr>
        <p:txBody>
          <a:bodyPr wrap="none" rtlCol="0">
            <a:spAutoFit/>
          </a:bodyPr>
          <a:lstStyle/>
          <a:p>
            <a:pPr algn="ctr">
              <a:lnSpc>
                <a:spcPct val="150000"/>
              </a:lnSpc>
            </a:pPr>
            <a:r>
              <a:rPr lang="en-IN" sz="1600" dirty="0">
                <a:latin typeface="Times New Roman" panose="02020603050405020304" pitchFamily="18" charset="0"/>
                <a:cs typeface="Times New Roman" panose="02020603050405020304" pitchFamily="18" charset="0"/>
              </a:rPr>
              <a:t>Presentation on</a:t>
            </a:r>
          </a:p>
          <a:p>
            <a:pPr algn="ctr">
              <a:lnSpc>
                <a:spcPct val="150000"/>
              </a:lnSpc>
            </a:pPr>
            <a:r>
              <a:rPr lang="en-IN" sz="2800" b="1" dirty="0">
                <a:latin typeface="Times New Roman" panose="02020603050405020304" pitchFamily="18" charset="0"/>
                <a:cs typeface="Times New Roman" panose="02020603050405020304" pitchFamily="18" charset="0"/>
              </a:rPr>
              <a:t>AI DRIVEN OBJECT SORTING AND STORAGE SYSTEM</a:t>
            </a:r>
          </a:p>
          <a:p>
            <a:pPr algn="ctr">
              <a:lnSpc>
                <a:spcPct val="150000"/>
              </a:lnSpc>
            </a:pPr>
            <a:r>
              <a:rPr lang="en-IN" sz="2800" b="1" dirty="0">
                <a:latin typeface="Times New Roman" panose="02020603050405020304" pitchFamily="18" charset="0"/>
                <a:cs typeface="Times New Roman" panose="02020603050405020304" pitchFamily="18" charset="0"/>
              </a:rPr>
              <a:t> WITH AUTOMATC CHARGING USING RASPBERRY-PI</a:t>
            </a:r>
          </a:p>
        </p:txBody>
      </p:sp>
      <p:sp>
        <p:nvSpPr>
          <p:cNvPr id="6" name="TextBox 5">
            <a:extLst>
              <a:ext uri="{FF2B5EF4-FFF2-40B4-BE49-F238E27FC236}">
                <a16:creationId xmlns:a16="http://schemas.microsoft.com/office/drawing/2014/main" id="{8C1F1DB6-72A2-698A-2791-62D7A8BD3663}"/>
              </a:ext>
            </a:extLst>
          </p:cNvPr>
          <p:cNvSpPr txBox="1"/>
          <p:nvPr/>
        </p:nvSpPr>
        <p:spPr>
          <a:xfrm>
            <a:off x="4365522" y="4886633"/>
            <a:ext cx="4424517"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Ritesh Ambekar  (22010003077)</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Akshay </a:t>
            </a:r>
            <a:r>
              <a:rPr lang="en-IN" dirty="0" err="1">
                <a:latin typeface="Times New Roman" panose="02020603050405020304" pitchFamily="18" charset="0"/>
                <a:cs typeface="Times New Roman" panose="02020603050405020304" pitchFamily="18" charset="0"/>
              </a:rPr>
              <a:t>Wagh</a:t>
            </a:r>
            <a:r>
              <a:rPr lang="en-IN" dirty="0">
                <a:latin typeface="Times New Roman" panose="02020603050405020304" pitchFamily="18" charset="0"/>
                <a:cs typeface="Times New Roman" panose="02020603050405020304" pitchFamily="18" charset="0"/>
              </a:rPr>
              <a:t>  (22010003068)</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Kartik More  (22010003067)</a:t>
            </a:r>
          </a:p>
        </p:txBody>
      </p:sp>
    </p:spTree>
    <p:extLst>
      <p:ext uri="{BB962C8B-B14F-4D97-AF65-F5344CB8AC3E}">
        <p14:creationId xmlns:p14="http://schemas.microsoft.com/office/powerpoint/2010/main" val="392426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F5848C-DCA9-97B0-35EC-1506DCDF4347}"/>
              </a:ext>
            </a:extLst>
          </p:cNvPr>
          <p:cNvSpPr txBox="1"/>
          <p:nvPr/>
        </p:nvSpPr>
        <p:spPr>
          <a:xfrm>
            <a:off x="673768" y="385011"/>
            <a:ext cx="2626809"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D63667-EF75-E810-2771-13EBEB6F5C1A}"/>
              </a:ext>
            </a:extLst>
          </p:cNvPr>
          <p:cNvSpPr txBox="1"/>
          <p:nvPr/>
        </p:nvSpPr>
        <p:spPr>
          <a:xfrm>
            <a:off x="673768" y="1195137"/>
            <a:ext cx="9817769" cy="39039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Cost-Effective Solution</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Efficiency and Accuracy</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Automation of Repetitive Tasks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and Flexibility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Continuous Operation with Automatic Charging</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Efficiency</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Safety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75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68AC0-93E3-5B7A-68FA-FEEC679B14E9}"/>
              </a:ext>
            </a:extLst>
          </p:cNvPr>
          <p:cNvSpPr txBox="1"/>
          <p:nvPr/>
        </p:nvSpPr>
        <p:spPr>
          <a:xfrm>
            <a:off x="773360" y="368968"/>
            <a:ext cx="3226332"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2C00B9-FB2A-1D23-4DF1-006665998363}"/>
              </a:ext>
            </a:extLst>
          </p:cNvPr>
          <p:cNvSpPr txBox="1"/>
          <p:nvPr/>
        </p:nvSpPr>
        <p:spPr>
          <a:xfrm>
            <a:off x="773360" y="1138988"/>
            <a:ext cx="6704912" cy="3226974"/>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Accuracy Limitations in Complex Scenarios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Scalability Challenges for Large-Scale Operations</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Maintenance Complexity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Limited Battery Life of Robots</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Dependency on AI Training Data</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80613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A64032-690F-C290-3AE9-0CDC6E71ADDB}"/>
              </a:ext>
            </a:extLst>
          </p:cNvPr>
          <p:cNvSpPr txBox="1"/>
          <p:nvPr/>
        </p:nvSpPr>
        <p:spPr>
          <a:xfrm>
            <a:off x="737419" y="363794"/>
            <a:ext cx="2619628"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70793C6-D938-1C8F-BE40-FAE3EE707DC3}"/>
              </a:ext>
            </a:extLst>
          </p:cNvPr>
          <p:cNvSpPr txBox="1"/>
          <p:nvPr/>
        </p:nvSpPr>
        <p:spPr>
          <a:xfrm>
            <a:off x="737419" y="1111043"/>
            <a:ext cx="9448800"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AI-driven object sorting and storage system with automatic charging using Raspberry Pi presents a powerful and cost-effective solution for automating warehouse and logistics operations. By combining artificial intelligence, machine learning, robotics, and IoT, this system enhances sorting accuracy, optimizes storage space, reduces human intervention, and ensures continuous operation through an autonomous charging mechanism.</a:t>
            </a:r>
          </a:p>
          <a:p>
            <a:pPr algn="just"/>
            <a:r>
              <a:rPr lang="en-US" sz="2400" dirty="0">
                <a:latin typeface="Times New Roman" panose="02020603050405020304" pitchFamily="18" charset="0"/>
                <a:cs typeface="Times New Roman" panose="02020603050405020304" pitchFamily="18" charset="0"/>
              </a:rPr>
              <a:t>	The use of Raspberry Pi provides a low-cost yet effective platform for real-time object classification and decision-making. This solution significantly boosts operational efficiency, reduces labor costs, and minimizes errors, making it suitable for small to medium-sized enterprises (SMEs) and scalable for larger operations.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38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538A4-32A4-9BA3-08B7-B47FDC107DB1}"/>
              </a:ext>
            </a:extLst>
          </p:cNvPr>
          <p:cNvSpPr txBox="1"/>
          <p:nvPr/>
        </p:nvSpPr>
        <p:spPr>
          <a:xfrm>
            <a:off x="816078" y="393292"/>
            <a:ext cx="29482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79268B-365D-2FFA-1D7A-F0C5B981E001}"/>
              </a:ext>
            </a:extLst>
          </p:cNvPr>
          <p:cNvSpPr txBox="1"/>
          <p:nvPr/>
        </p:nvSpPr>
        <p:spPr>
          <a:xfrm>
            <a:off x="816078" y="1203158"/>
            <a:ext cx="6978316" cy="33499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for Large-Scale Operations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Robotics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Edge Computing and IoT Enhancements</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Optimization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Voice and Gesture Control</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Collaboration with Autonomous Vehicles</a:t>
            </a:r>
          </a:p>
        </p:txBody>
      </p:sp>
    </p:spTree>
    <p:extLst>
      <p:ext uri="{BB962C8B-B14F-4D97-AF65-F5344CB8AC3E}">
        <p14:creationId xmlns:p14="http://schemas.microsoft.com/office/powerpoint/2010/main" val="20765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8B8BB8-40B2-EDCC-6E5D-F18B92139D59}"/>
              </a:ext>
            </a:extLst>
          </p:cNvPr>
          <p:cNvSpPr txBox="1"/>
          <p:nvPr/>
        </p:nvSpPr>
        <p:spPr>
          <a:xfrm>
            <a:off x="1386348" y="1101213"/>
            <a:ext cx="2443298"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0DB5DF5D-22D3-FACA-ADCF-C5469630500D}"/>
              </a:ext>
            </a:extLst>
          </p:cNvPr>
          <p:cNvSpPr txBox="1"/>
          <p:nvPr/>
        </p:nvSpPr>
        <p:spPr>
          <a:xfrm>
            <a:off x="1386347" y="1877961"/>
            <a:ext cx="5279923" cy="29499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Introduction </a:t>
            </a:r>
          </a:p>
          <a:p>
            <a:pPr marL="285750" indent="-285750">
              <a:lnSpc>
                <a:spcPct val="150000"/>
              </a:lnSpc>
              <a:buFont typeface="Wingdings" panose="05000000000000000000" pitchFamily="2" charset="2"/>
              <a:buChar char="§"/>
            </a:pPr>
            <a:r>
              <a:rPr lang="en-IN" dirty="0"/>
              <a:t>Objective</a:t>
            </a:r>
          </a:p>
          <a:p>
            <a:pPr marL="285750" indent="-285750">
              <a:lnSpc>
                <a:spcPct val="150000"/>
              </a:lnSpc>
              <a:buFont typeface="Wingdings" panose="05000000000000000000" pitchFamily="2" charset="2"/>
              <a:buChar char="§"/>
            </a:pPr>
            <a:r>
              <a:rPr lang="en-IN" dirty="0"/>
              <a:t>Block Diagram</a:t>
            </a:r>
          </a:p>
          <a:p>
            <a:pPr marL="285750" indent="-285750">
              <a:lnSpc>
                <a:spcPct val="150000"/>
              </a:lnSpc>
              <a:buFont typeface="Wingdings" panose="05000000000000000000" pitchFamily="2" charset="2"/>
              <a:buChar char="§"/>
            </a:pPr>
            <a:r>
              <a:rPr lang="en-IN" dirty="0"/>
              <a:t>Working </a:t>
            </a:r>
          </a:p>
          <a:p>
            <a:pPr marL="285750" indent="-285750">
              <a:lnSpc>
                <a:spcPct val="150000"/>
              </a:lnSpc>
              <a:buFont typeface="Wingdings" panose="05000000000000000000" pitchFamily="2" charset="2"/>
              <a:buChar char="§"/>
            </a:pPr>
            <a:r>
              <a:rPr lang="en-IN" dirty="0"/>
              <a:t>Advantages</a:t>
            </a:r>
          </a:p>
          <a:p>
            <a:pPr marL="285750" indent="-285750">
              <a:lnSpc>
                <a:spcPct val="150000"/>
              </a:lnSpc>
              <a:buFont typeface="Wingdings" panose="05000000000000000000" pitchFamily="2" charset="2"/>
              <a:buChar char="§"/>
            </a:pPr>
            <a:r>
              <a:rPr lang="en-IN" dirty="0"/>
              <a:t>Disadvantages</a:t>
            </a:r>
          </a:p>
          <a:p>
            <a:pPr marL="285750" indent="-285750">
              <a:lnSpc>
                <a:spcPct val="150000"/>
              </a:lnSpc>
              <a:buFont typeface="Wingdings" panose="05000000000000000000" pitchFamily="2" charset="2"/>
              <a:buChar char="§"/>
            </a:pPr>
            <a:r>
              <a:rPr lang="en-IN" dirty="0"/>
              <a:t>Applications</a:t>
            </a:r>
          </a:p>
        </p:txBody>
      </p:sp>
    </p:spTree>
    <p:extLst>
      <p:ext uri="{BB962C8B-B14F-4D97-AF65-F5344CB8AC3E}">
        <p14:creationId xmlns:p14="http://schemas.microsoft.com/office/powerpoint/2010/main" val="94342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372DC-EEAD-CBD0-514D-C9A21B449815}"/>
              </a:ext>
            </a:extLst>
          </p:cNvPr>
          <p:cNvSpPr txBox="1"/>
          <p:nvPr/>
        </p:nvSpPr>
        <p:spPr>
          <a:xfrm>
            <a:off x="1155031" y="472075"/>
            <a:ext cx="328863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2E4AD6C-E829-0B82-EE52-FA68CDD6DA5C}"/>
              </a:ext>
            </a:extLst>
          </p:cNvPr>
          <p:cNvSpPr txBox="1"/>
          <p:nvPr/>
        </p:nvSpPr>
        <p:spPr>
          <a:xfrm>
            <a:off x="1155031" y="1107267"/>
            <a:ext cx="8983580"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research presents an AI-driven object sorting and storage system powered by Raspberry Pi, designed to classify, sort, and store objects autonomously. By leveraging computer vision and machine learning algorithms, the system identifies objects based on their characteristics (e.g., shape, size, color) and places them in appropriate storage locations. This improves operational speed, reduces human error, and enhances overall warehouse efficiency.</a:t>
            </a:r>
          </a:p>
          <a:p>
            <a:pPr algn="just"/>
            <a:r>
              <a:rPr lang="en-US" sz="2400" dirty="0">
                <a:latin typeface="Times New Roman" panose="02020603050405020304" pitchFamily="18" charset="0"/>
                <a:cs typeface="Times New Roman" panose="02020603050405020304" pitchFamily="18" charset="0"/>
              </a:rPr>
              <a:t>Additionally, to ensure continuous operation, the system integrates an automatic charging mechanism for mobile robots or robotic arms. Using battery management systems and IoT-based communication protocols, the system monitors battery levels and initiates autonomous docking and recharging when needed. This solution is a cost-effective, scalable, and energy-efficient.</a:t>
            </a:r>
          </a:p>
        </p:txBody>
      </p:sp>
    </p:spTree>
    <p:extLst>
      <p:ext uri="{BB962C8B-B14F-4D97-AF65-F5344CB8AC3E}">
        <p14:creationId xmlns:p14="http://schemas.microsoft.com/office/powerpoint/2010/main" val="214915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11794-9FC5-3EE3-AB1B-5D9E8E99A3AB}"/>
              </a:ext>
            </a:extLst>
          </p:cNvPr>
          <p:cNvSpPr txBox="1"/>
          <p:nvPr/>
        </p:nvSpPr>
        <p:spPr>
          <a:xfrm>
            <a:off x="962526" y="368970"/>
            <a:ext cx="269507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OBJECTIVES</a:t>
            </a:r>
          </a:p>
        </p:txBody>
      </p:sp>
      <p:sp>
        <p:nvSpPr>
          <p:cNvPr id="4" name="Rectangle 1">
            <a:extLst>
              <a:ext uri="{FF2B5EF4-FFF2-40B4-BE49-F238E27FC236}">
                <a16:creationId xmlns:a16="http://schemas.microsoft.com/office/drawing/2014/main" id="{F1E702A4-C040-A851-5BA7-A01F30FAD82B}"/>
              </a:ext>
            </a:extLst>
          </p:cNvPr>
          <p:cNvSpPr>
            <a:spLocks noChangeArrowheads="1"/>
          </p:cNvSpPr>
          <p:nvPr/>
        </p:nvSpPr>
        <p:spPr bwMode="auto">
          <a:xfrm>
            <a:off x="962526" y="2669126"/>
            <a:ext cx="10684042"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Object Classification and Sorting: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AI-based image processing and machine learning to identify and classify objects based on predefined characteristics such as size, shape, color, and labels.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Decision-Making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real-time object sorting decisions using lightweight, cost-effective computing with Raspberry Pi, reducing processing delays.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1AAE879-E071-7DB0-6FF3-DA2CF691351E}"/>
              </a:ext>
            </a:extLst>
          </p:cNvPr>
          <p:cNvSpPr txBox="1"/>
          <p:nvPr/>
        </p:nvSpPr>
        <p:spPr>
          <a:xfrm>
            <a:off x="962527" y="1082696"/>
            <a:ext cx="10571747"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primary objective of this system is to enhance automation and efficiency in object sorting and storage operations by leveraging artificial intelligence (AI) and the Raspberry Pi platform. </a:t>
            </a:r>
          </a:p>
          <a:p>
            <a:pPr algn="just"/>
            <a:r>
              <a:rPr lang="en-US" sz="2400" dirty="0">
                <a:latin typeface="Times New Roman" panose="02020603050405020304" pitchFamily="18" charset="0"/>
                <a:cs typeface="Times New Roman" panose="02020603050405020304" pitchFamily="18" charset="0"/>
              </a:rPr>
              <a:t>The specific goals include: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26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33475-5F08-6DE2-498F-D9A94292CB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DEE3CC-B08B-2206-FA1D-2B80F5FFBC9A}"/>
              </a:ext>
            </a:extLst>
          </p:cNvPr>
          <p:cNvSpPr txBox="1"/>
          <p:nvPr/>
        </p:nvSpPr>
        <p:spPr>
          <a:xfrm>
            <a:off x="786062" y="1042736"/>
            <a:ext cx="9865896" cy="4154984"/>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Storage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Dynamically allocate storage locations to optimize space utilization and minimize retrieval time.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Autonomous Charging 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an automatic charging mechanism for robotic arms or mobile robots, ensuring continuous, uninterrupted operations by monitoring battery levels and initiating autonomous recharging.</a:t>
            </a:r>
          </a:p>
          <a:p>
            <a:pPr marL="342900" indent="-342900" algn="just" defTabSz="9144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Reduction in Human Intervention:</a:t>
            </a:r>
          </a:p>
          <a:p>
            <a:pPr algn="just" defTabSz="914400" eaLnBrk="0" fontAlgn="base" hangingPunct="0">
              <a:spcBef>
                <a:spcPct val="0"/>
              </a:spcBef>
              <a:spcAft>
                <a:spcPct val="0"/>
              </a:spcAft>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Minimize human involvement in repetitive tasks, reducing labor costs and errors, while improving safety and productivity.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41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21B57-D704-6935-EA1D-A4116A9A9E50}"/>
              </a:ext>
            </a:extLst>
          </p:cNvPr>
          <p:cNvSpPr txBox="1"/>
          <p:nvPr/>
        </p:nvSpPr>
        <p:spPr>
          <a:xfrm>
            <a:off x="993058" y="167148"/>
            <a:ext cx="2547492"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Block Diagram</a:t>
            </a:r>
            <a:endParaRPr lang="en-IN"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270BF38-02FF-17A8-9856-337AED95B073}"/>
              </a:ext>
            </a:extLst>
          </p:cNvPr>
          <p:cNvSpPr/>
          <p:nvPr/>
        </p:nvSpPr>
        <p:spPr>
          <a:xfrm>
            <a:off x="3893574" y="2802194"/>
            <a:ext cx="2713703" cy="11602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92426BB7-034D-E48B-B553-0C590CB93B47}"/>
              </a:ext>
            </a:extLst>
          </p:cNvPr>
          <p:cNvSpPr/>
          <p:nvPr/>
        </p:nvSpPr>
        <p:spPr>
          <a:xfrm>
            <a:off x="3184714" y="2408904"/>
            <a:ext cx="2221153" cy="1917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Raspberry-Pi model</a:t>
            </a: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F78D25B-D98D-4EB7-27B3-DB124884591F}"/>
              </a:ext>
            </a:extLst>
          </p:cNvPr>
          <p:cNvSpPr/>
          <p:nvPr/>
        </p:nvSpPr>
        <p:spPr>
          <a:xfrm>
            <a:off x="3435201" y="1047137"/>
            <a:ext cx="1720177" cy="776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Camera Model</a:t>
            </a:r>
            <a:endParaRPr lang="en-IN" dirty="0"/>
          </a:p>
        </p:txBody>
      </p:sp>
      <p:sp>
        <p:nvSpPr>
          <p:cNvPr id="6" name="Rectangle 5">
            <a:extLst>
              <a:ext uri="{FF2B5EF4-FFF2-40B4-BE49-F238E27FC236}">
                <a16:creationId xmlns:a16="http://schemas.microsoft.com/office/drawing/2014/main" id="{1E0D3728-1CCA-217F-7C96-6015FDFB3788}"/>
              </a:ext>
            </a:extLst>
          </p:cNvPr>
          <p:cNvSpPr/>
          <p:nvPr/>
        </p:nvSpPr>
        <p:spPr>
          <a:xfrm>
            <a:off x="6503099" y="2217175"/>
            <a:ext cx="1854319" cy="776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Robotic Arm</a:t>
            </a:r>
            <a:endParaRPr lang="en-IN" dirty="0"/>
          </a:p>
        </p:txBody>
      </p:sp>
      <p:sp>
        <p:nvSpPr>
          <p:cNvPr id="7" name="Rectangle 6">
            <a:extLst>
              <a:ext uri="{FF2B5EF4-FFF2-40B4-BE49-F238E27FC236}">
                <a16:creationId xmlns:a16="http://schemas.microsoft.com/office/drawing/2014/main" id="{BA79D956-0752-9851-3B86-59D7B6778F68}"/>
              </a:ext>
            </a:extLst>
          </p:cNvPr>
          <p:cNvSpPr/>
          <p:nvPr/>
        </p:nvSpPr>
        <p:spPr>
          <a:xfrm>
            <a:off x="6503100" y="3534698"/>
            <a:ext cx="1854318" cy="776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Ultrasonic Sensor</a:t>
            </a:r>
            <a:endParaRPr lang="en-IN" dirty="0"/>
          </a:p>
        </p:txBody>
      </p:sp>
      <p:sp>
        <p:nvSpPr>
          <p:cNvPr id="8" name="Rectangle 7">
            <a:extLst>
              <a:ext uri="{FF2B5EF4-FFF2-40B4-BE49-F238E27FC236}">
                <a16:creationId xmlns:a16="http://schemas.microsoft.com/office/drawing/2014/main" id="{4CEDBF5E-98E9-DCD6-EF4D-42ABE8C4EFE7}"/>
              </a:ext>
            </a:extLst>
          </p:cNvPr>
          <p:cNvSpPr/>
          <p:nvPr/>
        </p:nvSpPr>
        <p:spPr>
          <a:xfrm>
            <a:off x="602810" y="2286000"/>
            <a:ext cx="1484671" cy="776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Power Supply</a:t>
            </a:r>
            <a:endParaRPr lang="en-IN" dirty="0"/>
          </a:p>
        </p:txBody>
      </p:sp>
      <p:sp>
        <p:nvSpPr>
          <p:cNvPr id="9" name="Rectangle 8">
            <a:extLst>
              <a:ext uri="{FF2B5EF4-FFF2-40B4-BE49-F238E27FC236}">
                <a16:creationId xmlns:a16="http://schemas.microsoft.com/office/drawing/2014/main" id="{3FDBF80D-9CED-2D99-BAD9-AB8E21CC42CC}"/>
              </a:ext>
            </a:extLst>
          </p:cNvPr>
          <p:cNvSpPr/>
          <p:nvPr/>
        </p:nvSpPr>
        <p:spPr>
          <a:xfrm>
            <a:off x="602810" y="3534698"/>
            <a:ext cx="1484671" cy="776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Motor Driver Circuit</a:t>
            </a:r>
            <a:endParaRPr lang="en-IN" dirty="0"/>
          </a:p>
        </p:txBody>
      </p:sp>
      <p:sp>
        <p:nvSpPr>
          <p:cNvPr id="10" name="Arrow: Down 9">
            <a:extLst>
              <a:ext uri="{FF2B5EF4-FFF2-40B4-BE49-F238E27FC236}">
                <a16:creationId xmlns:a16="http://schemas.microsoft.com/office/drawing/2014/main" id="{71AD2A58-7690-4054-54B9-2E133CB861DB}"/>
              </a:ext>
            </a:extLst>
          </p:cNvPr>
          <p:cNvSpPr/>
          <p:nvPr/>
        </p:nvSpPr>
        <p:spPr>
          <a:xfrm>
            <a:off x="4021394" y="1897626"/>
            <a:ext cx="550606" cy="51127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847ED9D7-E8DD-6306-22C7-C8907F0674E2}"/>
              </a:ext>
            </a:extLst>
          </p:cNvPr>
          <p:cNvSpPr/>
          <p:nvPr/>
        </p:nvSpPr>
        <p:spPr>
          <a:xfrm rot="16200000">
            <a:off x="5654656" y="2362725"/>
            <a:ext cx="550606" cy="70195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BE8C5FE1-6D6A-8E2A-7671-ED51864B851C}"/>
              </a:ext>
            </a:extLst>
          </p:cNvPr>
          <p:cNvSpPr/>
          <p:nvPr/>
        </p:nvSpPr>
        <p:spPr>
          <a:xfrm rot="5400000">
            <a:off x="5654656" y="3572094"/>
            <a:ext cx="550606" cy="70195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Down 12">
            <a:extLst>
              <a:ext uri="{FF2B5EF4-FFF2-40B4-BE49-F238E27FC236}">
                <a16:creationId xmlns:a16="http://schemas.microsoft.com/office/drawing/2014/main" id="{EDB45C3B-499F-7BDA-EE72-ECEC8B7C10A2}"/>
              </a:ext>
            </a:extLst>
          </p:cNvPr>
          <p:cNvSpPr/>
          <p:nvPr/>
        </p:nvSpPr>
        <p:spPr>
          <a:xfrm rot="16200000">
            <a:off x="2369634" y="2323396"/>
            <a:ext cx="550606" cy="70195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 name="Arrow: Down 13">
            <a:extLst>
              <a:ext uri="{FF2B5EF4-FFF2-40B4-BE49-F238E27FC236}">
                <a16:creationId xmlns:a16="http://schemas.microsoft.com/office/drawing/2014/main" id="{01F3967E-26D4-ACE3-209C-6845B4AC3733}"/>
              </a:ext>
            </a:extLst>
          </p:cNvPr>
          <p:cNvSpPr/>
          <p:nvPr/>
        </p:nvSpPr>
        <p:spPr>
          <a:xfrm rot="5400000">
            <a:off x="2336270" y="3557346"/>
            <a:ext cx="550606" cy="70195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Arrow: Down 14">
            <a:extLst>
              <a:ext uri="{FF2B5EF4-FFF2-40B4-BE49-F238E27FC236}">
                <a16:creationId xmlns:a16="http://schemas.microsoft.com/office/drawing/2014/main" id="{8D4AECAB-69C1-8780-7005-D4414F954209}"/>
              </a:ext>
            </a:extLst>
          </p:cNvPr>
          <p:cNvSpPr/>
          <p:nvPr/>
        </p:nvSpPr>
        <p:spPr>
          <a:xfrm>
            <a:off x="1159270" y="3118054"/>
            <a:ext cx="550606" cy="3613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978218F1-486E-C779-8D09-EBE305C587E0}"/>
              </a:ext>
            </a:extLst>
          </p:cNvPr>
          <p:cNvSpPr/>
          <p:nvPr/>
        </p:nvSpPr>
        <p:spPr>
          <a:xfrm>
            <a:off x="570504" y="4783397"/>
            <a:ext cx="1484671" cy="776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Motor</a:t>
            </a:r>
            <a:endParaRPr lang="en-IN" dirty="0"/>
          </a:p>
        </p:txBody>
      </p:sp>
      <p:sp>
        <p:nvSpPr>
          <p:cNvPr id="17" name="Arrow: Down 16">
            <a:extLst>
              <a:ext uri="{FF2B5EF4-FFF2-40B4-BE49-F238E27FC236}">
                <a16:creationId xmlns:a16="http://schemas.microsoft.com/office/drawing/2014/main" id="{CA6E3457-CB89-FAF4-99CD-100047C0EEBC}"/>
              </a:ext>
            </a:extLst>
          </p:cNvPr>
          <p:cNvSpPr/>
          <p:nvPr/>
        </p:nvSpPr>
        <p:spPr>
          <a:xfrm>
            <a:off x="1159270" y="4366753"/>
            <a:ext cx="550606" cy="3613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64723F99-E8B9-0523-BE13-91842D036E53}"/>
              </a:ext>
            </a:extLst>
          </p:cNvPr>
          <p:cNvSpPr/>
          <p:nvPr/>
        </p:nvSpPr>
        <p:spPr>
          <a:xfrm>
            <a:off x="4056973" y="4778481"/>
            <a:ext cx="134889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Automatic Charging</a:t>
            </a:r>
          </a:p>
        </p:txBody>
      </p:sp>
      <p:sp>
        <p:nvSpPr>
          <p:cNvPr id="19" name="Arrow: Down 18">
            <a:extLst>
              <a:ext uri="{FF2B5EF4-FFF2-40B4-BE49-F238E27FC236}">
                <a16:creationId xmlns:a16="http://schemas.microsoft.com/office/drawing/2014/main" id="{CBEB5796-E53B-38EA-9706-79247EFD5F70}"/>
              </a:ext>
            </a:extLst>
          </p:cNvPr>
          <p:cNvSpPr/>
          <p:nvPr/>
        </p:nvSpPr>
        <p:spPr>
          <a:xfrm rot="10800000">
            <a:off x="4572000" y="4366750"/>
            <a:ext cx="550606" cy="3613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7472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6F57B-A037-D9D1-3EED-1EC8B946F45E}"/>
              </a:ext>
            </a:extLst>
          </p:cNvPr>
          <p:cNvSpPr txBox="1"/>
          <p:nvPr/>
        </p:nvSpPr>
        <p:spPr>
          <a:xfrm>
            <a:off x="987082" y="344129"/>
            <a:ext cx="275748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COMPONENTS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6625BB-680F-03D9-C88B-0491ABB012E9}"/>
              </a:ext>
            </a:extLst>
          </p:cNvPr>
          <p:cNvSpPr txBox="1"/>
          <p:nvPr/>
        </p:nvSpPr>
        <p:spPr>
          <a:xfrm>
            <a:off x="987082" y="1150375"/>
            <a:ext cx="3230372" cy="3903954"/>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Raspberry-Pi 3 model</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Camera Model</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Supply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Motor Driver Circuit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Ultrasonic Sensor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Robotic Arm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Motors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70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FE65D-22D0-BF97-00CF-C98C5B1567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ACE2FF-37A6-9566-02D8-BAA8D861E69A}"/>
              </a:ext>
            </a:extLst>
          </p:cNvPr>
          <p:cNvSpPr txBox="1"/>
          <p:nvPr/>
        </p:nvSpPr>
        <p:spPr>
          <a:xfrm>
            <a:off x="818147" y="513346"/>
            <a:ext cx="295174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WORKING</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FB18DD-77D4-2744-F680-C02F161F9D7E}"/>
              </a:ext>
            </a:extLst>
          </p:cNvPr>
          <p:cNvSpPr txBox="1"/>
          <p:nvPr/>
        </p:nvSpPr>
        <p:spPr>
          <a:xfrm>
            <a:off x="752374" y="1036566"/>
            <a:ext cx="10505173" cy="590931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1. Object Detection and Classification</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Image Capture</a:t>
            </a:r>
            <a:r>
              <a:rPr lang="en-US" sz="2400" dirty="0">
                <a:latin typeface="Times New Roman" panose="02020603050405020304" pitchFamily="18" charset="0"/>
                <a:cs typeface="Times New Roman" panose="02020603050405020304" pitchFamily="18" charset="0"/>
              </a:rPr>
              <a:t>: A camera (connected to the Raspberry Pi) captures 	real-time images of in objects which are spread randomly.</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AI Model Processing</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Convolutional Neural Network (CNN)</a:t>
            </a:r>
            <a:r>
              <a:rPr lang="en-US" sz="2400" dirty="0">
                <a:latin typeface="Times New Roman" panose="02020603050405020304" pitchFamily="18" charset="0"/>
                <a:cs typeface="Times New Roman" panose="02020603050405020304" pitchFamily="18" charset="0"/>
              </a:rPr>
              <a:t> model 	running on the Raspberry Pi processes the image to classify the 	object based on its attributes (e.g., size, shape or color).</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Object Categorization</a:t>
            </a:r>
            <a:r>
              <a:rPr lang="en-US" sz="2400" dirty="0">
                <a:latin typeface="Times New Roman" panose="02020603050405020304" pitchFamily="18" charset="0"/>
                <a:cs typeface="Times New Roman" panose="02020603050405020304" pitchFamily="18" charset="0"/>
              </a:rPr>
              <a:t>: The classified objects are assigned to 	specific categories, determining their storage location.</a:t>
            </a:r>
          </a:p>
          <a:p>
            <a:pPr algn="just"/>
            <a:r>
              <a:rPr lang="en-US" sz="2400" b="1" dirty="0">
                <a:latin typeface="Times New Roman" panose="02020603050405020304" pitchFamily="18" charset="0"/>
                <a:cs typeface="Times New Roman" panose="02020603050405020304" pitchFamily="18" charset="0"/>
              </a:rPr>
              <a:t>2. Object Sorting Mechanism</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Sorting Decision: </a:t>
            </a:r>
            <a:r>
              <a:rPr lang="en-US" sz="2400" dirty="0">
                <a:latin typeface="Times New Roman" panose="02020603050405020304" pitchFamily="18" charset="0"/>
                <a:cs typeface="Times New Roman" panose="02020603050405020304" pitchFamily="18" charset="0"/>
              </a:rPr>
              <a:t>Based on the classification, the system makes a real-time sorting decision using Python-based algorithms on Raspberry Pi.</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Actuation: </a:t>
            </a:r>
            <a:r>
              <a:rPr lang="en-US" sz="2400" dirty="0">
                <a:latin typeface="Times New Roman" panose="02020603050405020304" pitchFamily="18" charset="0"/>
                <a:cs typeface="Times New Roman" panose="02020603050405020304" pitchFamily="18" charset="0"/>
              </a:rPr>
              <a:t>A robotic arm is controlled via Raspberry Pi’s GPIO pins to direct the object to its designated bin or storage location. </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Dynamic Storage Management: </a:t>
            </a:r>
            <a:r>
              <a:rPr lang="en-US" sz="2400" dirty="0">
                <a:latin typeface="Times New Roman" panose="02020603050405020304" pitchFamily="18" charset="0"/>
                <a:cs typeface="Times New Roman" panose="02020603050405020304" pitchFamily="18" charset="0"/>
              </a:rPr>
              <a:t>If storage bins fill up, the system dynamically reallocates available bins and updates the sorting logic.</a:t>
            </a:r>
          </a:p>
          <a:p>
            <a:endParaRPr lang="en-IN" dirty="0"/>
          </a:p>
        </p:txBody>
      </p:sp>
    </p:spTree>
    <p:extLst>
      <p:ext uri="{BB962C8B-B14F-4D97-AF65-F5344CB8AC3E}">
        <p14:creationId xmlns:p14="http://schemas.microsoft.com/office/powerpoint/2010/main" val="56553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DE551-4D4F-BBA1-F12E-F48B51C2FA08}"/>
              </a:ext>
            </a:extLst>
          </p:cNvPr>
          <p:cNvSpPr txBox="1"/>
          <p:nvPr/>
        </p:nvSpPr>
        <p:spPr>
          <a:xfrm>
            <a:off x="771625" y="811229"/>
            <a:ext cx="10241280" cy="590931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Automatic Charging Mechanism</a:t>
            </a:r>
          </a:p>
          <a:p>
            <a:pPr marL="342900" indent="-342900" algn="jus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Battery Monitoring: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robots or robotic arms are equipped with battery level sensors that constantly send battery status to the Raspberry Pi.</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Autonomous Docking: </a:t>
            </a:r>
            <a:r>
              <a:rPr lang="en-US" sz="2400" dirty="0">
                <a:latin typeface="Times New Roman" panose="02020603050405020304" pitchFamily="18" charset="0"/>
                <a:cs typeface="Times New Roman" panose="02020603050405020304" pitchFamily="18" charset="0"/>
              </a:rPr>
              <a:t>When the battery level drops below a set threshold, the system triggers an automatic docking procedure where the robot navigates to a wireless charging station.</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Energy Management: </a:t>
            </a:r>
            <a:r>
              <a:rPr lang="en-US" sz="2400" dirty="0">
                <a:latin typeface="Times New Roman" panose="02020603050405020304" pitchFamily="18" charset="0"/>
                <a:cs typeface="Times New Roman" panose="02020603050405020304" pitchFamily="18" charset="0"/>
              </a:rPr>
              <a:t>The system optimizes charging schedules to avoid downtime, ensuring continuous operation and minimal energy consumption.</a:t>
            </a:r>
          </a:p>
          <a:p>
            <a:pPr algn="just"/>
            <a:r>
              <a:rPr lang="en-US" sz="2400" b="1" dirty="0">
                <a:latin typeface="Times New Roman" panose="02020603050405020304" pitchFamily="18" charset="0"/>
                <a:cs typeface="Times New Roman" panose="02020603050405020304" pitchFamily="18" charset="0"/>
              </a:rPr>
              <a:t>4. System Control and Decision Making</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Centralized Control</a:t>
            </a:r>
            <a:r>
              <a:rPr lang="en-US" sz="2400" dirty="0">
                <a:latin typeface="Times New Roman" panose="02020603050405020304" pitchFamily="18" charset="0"/>
                <a:cs typeface="Times New Roman" panose="02020603050405020304" pitchFamily="18" charset="0"/>
              </a:rPr>
              <a:t>: The Raspberry Pi acts as the central controller, executing all decision-making tasks based on data from AI models, sensors, and feedback loops.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Error Handling</a:t>
            </a:r>
            <a:r>
              <a:rPr lang="en-US" sz="2400" dirty="0">
                <a:latin typeface="Times New Roman" panose="02020603050405020304" pitchFamily="18" charset="0"/>
                <a:cs typeface="Times New Roman" panose="02020603050405020304" pitchFamily="18" charset="0"/>
              </a:rPr>
              <a:t>: In case of any system failure (e.g., misclassification or charging errors), the system triggers alerts and suggests corrective actions.</a:t>
            </a:r>
          </a:p>
          <a:p>
            <a:pPr algn="just"/>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00499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TotalTime>
  <Words>885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AMBEKAR</dc:creator>
  <cp:lastModifiedBy>NIKHIL AMBEKAR</cp:lastModifiedBy>
  <cp:revision>1</cp:revision>
  <dcterms:created xsi:type="dcterms:W3CDTF">2024-12-03T13:59:39Z</dcterms:created>
  <dcterms:modified xsi:type="dcterms:W3CDTF">2024-12-05T02:28:54Z</dcterms:modified>
</cp:coreProperties>
</file>