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ff0a742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ff0a742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ff0a742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ff0a742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294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01350" y="2823525"/>
            <a:ext cx="7941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Shivam Kumar Chaurasiya(112101044) - Backend</a:t>
            </a:r>
            <a:endParaRPr sz="18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br>
              <a:rPr lang="en" sz="1879"/>
            </a:br>
            <a:r>
              <a:rPr lang="en" sz="1879"/>
              <a:t>Sachin Aakash(112101052) - Frontend</a:t>
            </a:r>
            <a:endParaRPr sz="187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Setup JDK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Spring Boot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Setup the Project - Maven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thymeleaf to Look code easier , divide into fragments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Re</a:t>
            </a:r>
            <a:r>
              <a:rPr lang="en"/>
              <a:t>act 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Motion Graphics for website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