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8458" y="-26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 Park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8450" y="182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UNREAL ENGINE 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1550" y="2848000"/>
            <a:ext cx="786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vibrant dock-themed skateboard park designed in Unreal Engine 5, featuring an industrial aesthetic with colorful shipping containers and graffiti elements. The park comes to life under dynamic lighting, transitioning from a sunlit industrial environment to a neon-lit skate paradise at night. With ramps, bowls, and creative obstacles, this immersive design combines urban culture with high-energy gameplay, offering an exciting playground for skateboarding enthusiasts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