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166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HALL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23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3DS MAX+UNREAL ENGINE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11550" y="2848000"/>
            <a:ext cx="7862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modern hall design created in 3ds Max and rendered in Unreal Engine, showcasing a sleek and minimalist aesthetic. The space features clean lines, contemporary furniture, and subtle lighting fixtures that enhance its warm and inviting atmosphere. This render demonstrates a perfect blend of functionality and style, ideal for a comfortable and elegant living space.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