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82300" y="830300"/>
            <a:ext cx="8520600" cy="93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TAJ PARK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55775" y="1908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MADE IN UNREAL ENGINE 5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11550" y="2848000"/>
            <a:ext cx="78621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An immersive skate park game environment built in Unreal Engine 5, set against the majestic backdrop of the Taj Mahal. This vibrant and interactive design blends historical grandeur with adrenaline-fueled modern gameplay, featuring wooden ramps and obstacles for exciting skating challenges. Perfect for players seeking a unique fusion of culture and action in a stunning virtual world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