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 DRINKS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89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UNREAL + 3DS MAX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11550" y="2848000"/>
            <a:ext cx="7862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vibrant Coca-Cola-themed store rendered in Unreal Engine, featuring bold red interiors, iconic branding, and a retro black-and-white checkered floor. The store is designed to create an immersive shopping experience, showcasing Coca-Cola merchandise, decor, and signature elements like the classic bottle design. This engaging space blends nostalgia with modern aesthetics to celebrate the brand's legacy.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