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30883" y="-2180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COZY HOME</a:t>
            </a:r>
            <a:endParaRPr/>
          </a:p>
        </p:txBody>
      </p:sp>
      <p:sp>
        <p:nvSpPr>
          <p:cNvPr id="55" name="Google Shape;55;p13"/>
          <p:cNvSpPr txBox="1"/>
          <p:nvPr>
            <p:ph idx="1" type="subTitle"/>
          </p:nvPr>
        </p:nvSpPr>
        <p:spPr>
          <a:xfrm>
            <a:off x="230875" y="18715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UNREAL ENGINE 5</a:t>
            </a:r>
            <a:endParaRPr/>
          </a:p>
        </p:txBody>
      </p:sp>
      <p:sp>
        <p:nvSpPr>
          <p:cNvPr id="56" name="Google Shape;56;p13"/>
          <p:cNvSpPr txBox="1"/>
          <p:nvPr/>
        </p:nvSpPr>
        <p:spPr>
          <a:xfrm>
            <a:off x="611550" y="2848000"/>
            <a:ext cx="7862100" cy="10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595959"/>
                </a:solidFill>
              </a:rPr>
              <a:t>A cozy, Finland-themed retreat designed in Unreal Engine, featuring a warm outdoor firepit and a modern yet intimate living space. The render captures the serene essence of Scandinavian design, with minimalistic architecture blending into the natural surroundings. The glowing firelight contrasts beautifully with the ethereal green hues of the Northern Lights, creating a tranquil and inviting ambiance for relaxation and connection with nature.</a:t>
            </a:r>
            <a:endParaRPr sz="1800">
              <a:solidFill>
                <a:srgbClr val="59595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