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63133" y="-31040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THE LOCKERS</a:t>
            </a:r>
            <a:endParaRPr/>
          </a:p>
        </p:txBody>
      </p:sp>
      <p:sp>
        <p:nvSpPr>
          <p:cNvPr id="55" name="Google Shape;55;p13"/>
          <p:cNvSpPr txBox="1"/>
          <p:nvPr>
            <p:ph idx="1" type="subTitle"/>
          </p:nvPr>
        </p:nvSpPr>
        <p:spPr>
          <a:xfrm>
            <a:off x="363125" y="17791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MADE IN 3DS MAX</a:t>
            </a:r>
            <a:endParaRPr/>
          </a:p>
        </p:txBody>
      </p:sp>
      <p:sp>
        <p:nvSpPr>
          <p:cNvPr id="56" name="Google Shape;56;p13"/>
          <p:cNvSpPr txBox="1"/>
          <p:nvPr/>
        </p:nvSpPr>
        <p:spPr>
          <a:xfrm>
            <a:off x="611550" y="2848000"/>
            <a:ext cx="7862100" cy="10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595959"/>
                </a:solidFill>
              </a:rPr>
              <a:t>A futuristic locker room concept inspired by the sleek and innovative design of the PS5, created in 3ds Max. The space features geometric structures and metallic elements reminiscent of the console’s iconic form. The blend of reflective surfaces and bold textures evokes a cutting-edge aesthetic, perfect for a high-tech, immersive environment</a:t>
            </a:r>
            <a:endParaRPr sz="1800">
              <a:solidFill>
                <a:srgbClr val="59595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