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-19602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MAZE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069948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 IN 3DS MAX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11550" y="2848000"/>
            <a:ext cx="78621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A vibrant and minimalistic gallery design created in 3ds Max, featuring a clean layout with colorful lighting effects. The render showcases an artistic arrangement of display panels and modern exhibit structures, blending form and function to create a visually engaging interior space perfect for showcasing art and design.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