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768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  <p:sldId r:id="rId12" id="2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fld id="{7579FEB8-0EEF-984B-9A99-30F8F9F22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1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ＭＳ Ｐゴシック" pitchFamily="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94A2C3E-6113-AF47-90AD-0280EECB2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7B944-1D41-2E47-8349-7B03193E0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81E5185A-08D5-DC42-878D-D39A268FD5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E971A5BC-2AB5-5F49-AD97-1FA9F2888D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7B607B5-E2C6-164D-AB2B-1338B77200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03D18-1D75-3747-BB9D-4197DEB82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4246B9-FDF7-1246-AADF-F9F5033E9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7FB5F175-817B-4F40-BB4C-42FB625E9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F1CAD8-C115-3A44-9F9E-23DCE094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CE10DD5-8898-C349-A0B0-CC4EE2A6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87834116-C6E7-0F4E-8123-8C9948DAA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34C17C1-F9B1-B442-A338-61DD00F655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OPERATING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An operating system is the program that, after being initially loaded into the computer by a boot program, manages all the other programs in a computer</a:t>
            </a:r>
          </a:p>
          <a:p>
            <a:pPr>
              <a:defRPr sz="1800"/>
            </a:pPr>
            <a:r>
              <a:t>The other programs are called applications or application programs</a:t>
            </a:r>
          </a:p>
          <a:p>
            <a:pPr>
              <a:defRPr sz="1800"/>
            </a:pPr>
            <a:r>
              <a:t>In addition, users can interact directly with the operating system through a user interface such as a command line or a graphical user interface</a:t>
            </a:r>
          </a:p>
          <a:p>
            <a:pPr>
              <a:defRPr sz="1800"/>
            </a:pPr>
            <a:r>
              <a:t>Operating systems are found on many devices that contain a computer     from cellular phones and video game consoles to web servers and supercomputers</a:t>
            </a:r>
          </a:p>
          <a:p>
            <a:pPr>
              <a:defRPr sz="1800"/>
            </a:pPr>
            <a:r>
              <a:t>The dominant desktop operating system is Microsoft Windows with a market share of around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778000" cy="17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Linux distributions are dominant in the server and supercomputing sectors</a:t>
            </a:r>
          </a:p>
          <a:p>
            <a:pPr>
              <a:defRPr sz="1800"/>
            </a:pPr>
            <a:r>
              <a:t>In preemptive multitasking, the operating system slices the CPU time and dedicates a slot to each of the programs</a:t>
            </a:r>
          </a:p>
          <a:p>
            <a:pPr>
              <a:defRPr sz="1800"/>
            </a:pPr>
            <a:r>
              <a:t>When computers in a group work in cooperation, they form a distributed system</a:t>
            </a:r>
          </a:p>
          <a:p>
            <a:pPr>
              <a:defRPr sz="1800"/>
            </a:pPr>
            <a:r>
              <a:t>The technique is used both in virtualization and cloud computing management, and is common in large server warehouses</a:t>
            </a:r>
          </a:p>
          <a:p>
            <a:pPr>
              <a:defRPr sz="1800"/>
            </a:pPr>
            <a:r>
              <a:t>Embedded operating systems are designed to be used in embedded computer systems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778000" cy="17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They are able to operate with a limited number of resources</a:t>
            </a:r>
          </a:p>
          <a:p>
            <a:pPr>
              <a:defRPr sz="1800"/>
            </a:pPr>
            <a:r>
              <a:t>They are very compact and extremely efficient by design</a:t>
            </a:r>
          </a:p>
          <a:p>
            <a:pPr>
              <a:defRPr sz="1800"/>
            </a:pPr>
            <a:r>
              <a:t>Windows CE and Minix 3 are some examples of embedded operating systems</a:t>
            </a:r>
          </a:p>
          <a:p>
            <a:pPr>
              <a:defRPr sz="1800"/>
            </a:pPr>
            <a:r>
              <a:t>Real-time  A real-time operating system is an operating system that guarantees to process events or data by a specific moment in time</a:t>
            </a:r>
          </a:p>
          <a:p>
            <a:pPr>
              <a:defRPr sz="1800"/>
            </a:pPr>
            <a:r>
              <a:t>It handles input and output to and from attached hardware devices, such as hard disks, printers, and dial-up ports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778000" cy="17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It sends messages to each application or interactive user about the status of operation and any errors that may have occurred</a:t>
            </a:r>
          </a:p>
          <a:p>
            <a:pPr>
              <a:defRPr sz="1800"/>
            </a:pPr>
            <a:r>
              <a:t>The user-friendly Windows 95 was largely responsible for the rapid development of personal computing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778000" cy="17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Referred Image(s)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All relevant non-referred useful images are shown in upcoming slides.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778000" cy="17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2758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Civic</vt:lpstr>
    </vt:vector>
  </TitlesOfParts>
  <Company>The Catholic University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Presentation™ Example Page Layouts</dc:title>
  <dc:creator>Andrew Abela</dc:creator>
  <cp:lastModifiedBy>shivam</cp:lastModifiedBy>
  <cp:revision>146</cp:revision>
  <dcterms:created xsi:type="dcterms:W3CDTF">2008-10-15T22:52:39Z</dcterms:created>
  <dcterms:modified xsi:type="dcterms:W3CDTF">2018-04-27T18:31:03Z</dcterms:modified>
</cp:coreProperties>
</file>