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768" r:id="rId1"/>
  </p:sldMasterIdLst>
  <p:notesMasterIdLst>
    <p:notesMasterId r:id="rId2"/>
  </p:notesMaster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9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29" charset="0"/>
                <a:ea typeface="ＭＳ Ｐゴシック" pitchFamily="29" charset="-128"/>
                <a:cs typeface="ＭＳ Ｐゴシック" pitchFamily="29" charset="-128"/>
              </a:defRPr>
            </a:lvl1pPr>
          </a:lstStyle>
          <a:p>
            <a:pPr>
              <a:defRPr/>
            </a:pPr>
            <a:fld id="{7579FEB8-0EEF-984B-9A99-30F8F9F22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61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ＭＳ Ｐゴシック" pitchFamily="2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29" charset="0"/>
        <a:ea typeface="ＭＳ Ｐゴシック" pitchFamily="2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94A2C3E-6113-AF47-90AD-0280EECB2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C7B944-1D41-2E47-8349-7B03193E07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81E5185A-08D5-DC42-878D-D39A268FD5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E971A5BC-2AB5-5F49-AD97-1FA9F2888D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7B607B5-E2C6-164D-AB2B-1338B77200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03D18-1D75-3747-BB9D-4197DEB82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784246B9-FDF7-1246-AADF-F9F5033E90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7FB5F175-817B-4F40-BB4C-42FB625E9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F1CAD8-C115-3A44-9F9E-23DCE0945C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ACE10DD5-8898-C349-A0B0-CC4EE2A6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87834116-C6E7-0F4E-8123-8C9948DAA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 eaLnBrk="1" latinLnBrk="0" hangingPunct="1"/>
            <a:fld id="{74CBEAF9-9E58-4CC8-A6FF-6DD8A58DEEA4}" type="datetimeFigureOut">
              <a:rPr lang="en-US" smtClean="0"/>
              <a:pPr eaLnBrk="1" latinLnBrk="0" hangingPunct="1"/>
              <a:t>4/27/2018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fld id="{74CBEAF9-9E58-4CC8-A6FF-6DD8A58DEEA4}" type="datetimeFigureOut">
              <a:rPr lang="en-US" smtClean="0"/>
              <a:pPr algn="l" eaLnBrk="1" latinLnBrk="0" hangingPunct="1"/>
              <a:t>4/27/2018</a:t>
            </a:fld>
            <a:endParaRPr lang="en-US" dirty="0">
              <a:solidFill>
                <a:schemeClr val="accent1">
                  <a:shade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34C17C1-F9B1-B442-A338-61DD00F655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2758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Civic</vt:lpstr>
    </vt:vector>
  </TitlesOfParts>
  <Company>The Catholic University of America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Extreme Presentation™ Example Page Layouts</dc:title>
  <dc:creator>Andrew Abela</dc:creator>
  <cp:lastModifiedBy>shivam</cp:lastModifiedBy>
  <cp:revision>146</cp:revision>
  <dcterms:created xsi:type="dcterms:W3CDTF">2008-10-15T22:52:39Z</dcterms:created>
  <dcterms:modified xsi:type="dcterms:W3CDTF">2018-04-27T18:31:03Z</dcterms:modified>
</cp:coreProperties>
</file>