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F0D955-C21C-4FFB-8016-D204A2ABB08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32436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0D955-C21C-4FFB-8016-D204A2ABB08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36579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0D955-C21C-4FFB-8016-D204A2ABB08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DFE3-FF16-434D-9D1E-33DBDA354FE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9211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0D955-C21C-4FFB-8016-D204A2ABB08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3706688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0D955-C21C-4FFB-8016-D204A2ABB08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DFE3-FF16-434D-9D1E-33DBDA354FE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3119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0D955-C21C-4FFB-8016-D204A2ABB08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352700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F0D955-C21C-4FFB-8016-D204A2ABB08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3900718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F0D955-C21C-4FFB-8016-D204A2ABB08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554735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F0D955-C21C-4FFB-8016-D204A2ABB08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147307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0D955-C21C-4FFB-8016-D204A2ABB08C}"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17541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F0D955-C21C-4FFB-8016-D204A2ABB08C}"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77127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F0D955-C21C-4FFB-8016-D204A2ABB08C}" type="datetimeFigureOut">
              <a:rPr lang="en-IN" smtClean="0"/>
              <a:t>05-10-2023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60472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F0D955-C21C-4FFB-8016-D204A2ABB08C}" type="datetimeFigureOut">
              <a:rPr lang="en-IN" smtClean="0"/>
              <a:t>05-10-2023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332634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F0D955-C21C-4FFB-8016-D204A2ABB08C}" type="datetimeFigureOut">
              <a:rPr lang="en-IN" smtClean="0"/>
              <a:t>05-10-2023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190653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0D955-C21C-4FFB-8016-D204A2ABB08C}"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214380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0D955-C21C-4FFB-8016-D204A2ABB08C}"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14DFE3-FF16-434D-9D1E-33DBDA354FE1}" type="slidenum">
              <a:rPr lang="en-IN" smtClean="0"/>
              <a:t>‹#›</a:t>
            </a:fld>
            <a:endParaRPr lang="en-IN"/>
          </a:p>
        </p:txBody>
      </p:sp>
    </p:spTree>
    <p:extLst>
      <p:ext uri="{BB962C8B-B14F-4D97-AF65-F5344CB8AC3E}">
        <p14:creationId xmlns:p14="http://schemas.microsoft.com/office/powerpoint/2010/main" val="284430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F0D955-C21C-4FFB-8016-D204A2ABB08C}" type="datetimeFigureOut">
              <a:rPr lang="en-IN" smtClean="0"/>
              <a:t>05-10-2023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14DFE3-FF16-434D-9D1E-33DBDA354FE1}" type="slidenum">
              <a:rPr lang="en-IN" smtClean="0"/>
              <a:t>‹#›</a:t>
            </a:fld>
            <a:endParaRPr lang="en-IN"/>
          </a:p>
        </p:txBody>
      </p:sp>
    </p:spTree>
    <p:extLst>
      <p:ext uri="{BB962C8B-B14F-4D97-AF65-F5344CB8AC3E}">
        <p14:creationId xmlns:p14="http://schemas.microsoft.com/office/powerpoint/2010/main" val="390746739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nextjs.org/" TargetMode="External"/><Relationship Id="rId1" Type="http://schemas.openxmlformats.org/officeDocument/2006/relationships/slideLayout" Target="../slideLayouts/slideLayout2.xml"/><Relationship Id="rId4" Type="http://schemas.openxmlformats.org/officeDocument/2006/relationships/hyperlink" Target="https://reactj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132"/>
            <a:ext cx="8736037" cy="2856520"/>
          </a:xfrm>
        </p:spPr>
        <p:txBody>
          <a:bodyPr/>
          <a:lstStyle/>
          <a:p>
            <a:r>
              <a:rPr lang="en-US" dirty="0" smtClean="0"/>
              <a:t> HEALTH CENTER</a:t>
            </a:r>
            <a:br>
              <a:rPr lang="en-US" dirty="0" smtClean="0"/>
            </a:br>
            <a:r>
              <a:rPr lang="en-US" dirty="0" smtClean="0"/>
              <a:t>       MANAGEMENT SYSTEM</a:t>
            </a:r>
            <a:endParaRPr lang="en-IN" dirty="0"/>
          </a:p>
        </p:txBody>
      </p:sp>
      <p:sp>
        <p:nvSpPr>
          <p:cNvPr id="3" name="Subtitle 2"/>
          <p:cNvSpPr>
            <a:spLocks noGrp="1"/>
          </p:cNvSpPr>
          <p:nvPr>
            <p:ph type="subTitle" idx="1"/>
          </p:nvPr>
        </p:nvSpPr>
        <p:spPr>
          <a:xfrm>
            <a:off x="2321169" y="4723232"/>
            <a:ext cx="6639950" cy="1832313"/>
          </a:xfrm>
        </p:spPr>
        <p:txBody>
          <a:bodyPr>
            <a:normAutofit/>
          </a:bodyPr>
          <a:lstStyle/>
          <a:p>
            <a:r>
              <a:rPr lang="en-US" dirty="0" smtClean="0"/>
              <a:t>                                                         </a:t>
            </a:r>
          </a:p>
          <a:p>
            <a:r>
              <a:rPr lang="en-US" dirty="0" smtClean="0"/>
              <a:t>SHIVAM KUMAR</a:t>
            </a:r>
          </a:p>
          <a:p>
            <a:r>
              <a:rPr lang="en-US" dirty="0" smtClean="0"/>
              <a:t>ROLL- 2200290140146</a:t>
            </a:r>
            <a:endParaRPr lang="en-IN" dirty="0"/>
          </a:p>
        </p:txBody>
      </p:sp>
      <p:sp>
        <p:nvSpPr>
          <p:cNvPr id="4" name="Rectangle 3"/>
          <p:cNvSpPr/>
          <p:nvPr/>
        </p:nvSpPr>
        <p:spPr>
          <a:xfrm>
            <a:off x="5345724" y="3235570"/>
            <a:ext cx="2335237" cy="707886"/>
          </a:xfrm>
          <a:prstGeom prst="rect">
            <a:avLst/>
          </a:prstGeom>
        </p:spPr>
        <p:txBody>
          <a:bodyPr wrap="square">
            <a:spAutoFit/>
          </a:bodyPr>
          <a:lstStyle/>
          <a:p>
            <a:r>
              <a:rPr lang="en-US" sz="4000" dirty="0" smtClean="0"/>
              <a:t>BY:</a:t>
            </a:r>
            <a:endParaRPr lang="en-IN" sz="4000" dirty="0"/>
          </a:p>
        </p:txBody>
      </p:sp>
    </p:spTree>
    <p:extLst>
      <p:ext uri="{BB962C8B-B14F-4D97-AF65-F5344CB8AC3E}">
        <p14:creationId xmlns:p14="http://schemas.microsoft.com/office/powerpoint/2010/main" val="177385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pPr algn="just"/>
            <a:r>
              <a:rPr lang="en-US" dirty="0" smtClean="0"/>
              <a:t>Health Center </a:t>
            </a:r>
            <a:r>
              <a:rPr lang="en-US" dirty="0"/>
              <a:t>Management System is a system enabling hospitals to manage information and data related to all aspects of healthcare – processes, providers, patients, and more, which in turn ensures that processes are completed swiftly and effectively. When one thinks of the various aspects and departments of a hospital, it becomes apparent that an HMS is </a:t>
            </a:r>
            <a:r>
              <a:rPr lang="en-US" dirty="0" smtClean="0"/>
              <a:t>critical.Today</a:t>
            </a:r>
            <a:r>
              <a:rPr lang="en-US" dirty="0"/>
              <a:t>, patients can begin the process of healthcare in the palm of their hand – the mobile devices and apps – make this possible. This process then moves to the healthcare providers and hospitals.</a:t>
            </a:r>
            <a:endParaRPr lang="en-IN" dirty="0"/>
          </a:p>
        </p:txBody>
      </p:sp>
    </p:spTree>
    <p:extLst>
      <p:ext uri="{BB962C8B-B14F-4D97-AF65-F5344CB8AC3E}">
        <p14:creationId xmlns:p14="http://schemas.microsoft.com/office/powerpoint/2010/main" val="1386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TECNOLOGY/SOFTWARE REQUREMENT</a:t>
            </a:r>
            <a:endParaRPr lang="en-IN" dirty="0"/>
          </a:p>
        </p:txBody>
      </p:sp>
      <p:sp>
        <p:nvSpPr>
          <p:cNvPr id="3" name="Content Placeholder 2"/>
          <p:cNvSpPr>
            <a:spLocks noGrp="1"/>
          </p:cNvSpPr>
          <p:nvPr>
            <p:ph idx="1"/>
          </p:nvPr>
        </p:nvSpPr>
        <p:spPr/>
        <p:txBody>
          <a:bodyPr/>
          <a:lstStyle/>
          <a:p>
            <a:r>
              <a:rPr lang="en-US" dirty="0" smtClean="0"/>
              <a:t>Our </a:t>
            </a:r>
            <a:r>
              <a:rPr lang="en-US" dirty="0"/>
              <a:t>content setup on Strapi CMS complete, the next thing we need to do is to build the front-end of our application. To do this, </a:t>
            </a:r>
            <a:endParaRPr lang="en-US" dirty="0" smtClean="0"/>
          </a:p>
          <a:p>
            <a:r>
              <a:rPr lang="en-US" dirty="0"/>
              <a:t>W</a:t>
            </a:r>
            <a:r>
              <a:rPr lang="en-US" dirty="0" smtClean="0"/>
              <a:t>e </a:t>
            </a:r>
            <a:r>
              <a:rPr lang="en-US" dirty="0"/>
              <a:t>will be using the </a:t>
            </a:r>
            <a:r>
              <a:rPr lang="en-US" dirty="0" smtClean="0"/>
              <a:t>Html,Css,</a:t>
            </a:r>
            <a:r>
              <a:rPr lang="en-US" dirty="0" smtClean="0">
                <a:hlinkClick r:id="rId2"/>
              </a:rPr>
              <a:t>NextJs</a:t>
            </a:r>
            <a:r>
              <a:rPr lang="en-US" dirty="0" smtClean="0"/>
              <a:t> </a:t>
            </a:r>
            <a:r>
              <a:rPr lang="en-US" dirty="0"/>
              <a:t>framework which is an </a:t>
            </a:r>
            <a:r>
              <a:rPr lang="en-US" dirty="0" smtClean="0"/>
              <a:t>open-source.</a:t>
            </a:r>
          </a:p>
          <a:p>
            <a:r>
              <a:rPr lang="en-US" dirty="0" smtClean="0"/>
              <a:t>Javascript </a:t>
            </a:r>
            <a:r>
              <a:rPr lang="en-US" dirty="0"/>
              <a:t>framework developed on </a:t>
            </a:r>
            <a:r>
              <a:rPr lang="en-US" dirty="0">
                <a:hlinkClick r:id="rId3"/>
              </a:rPr>
              <a:t>NodeJs</a:t>
            </a:r>
            <a:r>
              <a:rPr lang="en-US" dirty="0"/>
              <a:t> to </a:t>
            </a:r>
            <a:r>
              <a:rPr lang="en-US" dirty="0" smtClean="0"/>
              <a:t>render. </a:t>
            </a:r>
          </a:p>
          <a:p>
            <a:r>
              <a:rPr lang="en-US" dirty="0"/>
              <a:t>A</a:t>
            </a:r>
            <a:r>
              <a:rPr lang="en-US" dirty="0" smtClean="0"/>
              <a:t>pplications </a:t>
            </a:r>
            <a:r>
              <a:rPr lang="en-US" dirty="0"/>
              <a:t>on server-side as opposed </a:t>
            </a:r>
            <a:r>
              <a:rPr lang="en-US" dirty="0" smtClean="0"/>
              <a:t>to </a:t>
            </a:r>
            <a:r>
              <a:rPr lang="en-US" dirty="0"/>
              <a:t>client-side rendering by </a:t>
            </a:r>
            <a:r>
              <a:rPr lang="en-US" dirty="0">
                <a:hlinkClick r:id="rId4"/>
              </a:rPr>
              <a:t>ReactJs</a:t>
            </a:r>
            <a:r>
              <a:rPr lang="en-US" dirty="0"/>
              <a:t>.</a:t>
            </a:r>
            <a:endParaRPr lang="en-IN" dirty="0"/>
          </a:p>
        </p:txBody>
      </p:sp>
    </p:spTree>
    <p:extLst>
      <p:ext uri="{BB962C8B-B14F-4D97-AF65-F5344CB8AC3E}">
        <p14:creationId xmlns:p14="http://schemas.microsoft.com/office/powerpoint/2010/main" val="413554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IN" dirty="0"/>
          </a:p>
        </p:txBody>
      </p:sp>
      <p:sp>
        <p:nvSpPr>
          <p:cNvPr id="3" name="Content Placeholder 2"/>
          <p:cNvSpPr>
            <a:spLocks noGrp="1"/>
          </p:cNvSpPr>
          <p:nvPr>
            <p:ph idx="1"/>
          </p:nvPr>
        </p:nvSpPr>
        <p:spPr/>
        <p:txBody>
          <a:bodyPr/>
          <a:lstStyle/>
          <a:p>
            <a:r>
              <a:rPr lang="en-US" dirty="0" smtClean="0"/>
              <a:t>Core i5 processor.</a:t>
            </a:r>
          </a:p>
          <a:p>
            <a:r>
              <a:rPr lang="en-US" dirty="0" smtClean="0"/>
              <a:t>4Gb Ram.</a:t>
            </a:r>
          </a:p>
          <a:p>
            <a:r>
              <a:rPr lang="en-US" dirty="0" smtClean="0"/>
              <a:t>20Gb hard disk space in terminal machine.</a:t>
            </a:r>
          </a:p>
          <a:p>
            <a:r>
              <a:rPr lang="en-US" dirty="0" smtClean="0"/>
              <a:t>1Tb hard disk space in server machine.</a:t>
            </a:r>
            <a:endParaRPr lang="en-IN" dirty="0"/>
          </a:p>
        </p:txBody>
      </p:sp>
    </p:spTree>
    <p:extLst>
      <p:ext uri="{BB962C8B-B14F-4D97-AF65-F5344CB8AC3E}">
        <p14:creationId xmlns:p14="http://schemas.microsoft.com/office/powerpoint/2010/main" val="407819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DESCRIPTION</a:t>
            </a:r>
            <a:endParaRPr lang="en-IN" dirty="0"/>
          </a:p>
        </p:txBody>
      </p:sp>
      <p:sp>
        <p:nvSpPr>
          <p:cNvPr id="3" name="Content Placeholder 2"/>
          <p:cNvSpPr>
            <a:spLocks noGrp="1"/>
          </p:cNvSpPr>
          <p:nvPr>
            <p:ph idx="1"/>
          </p:nvPr>
        </p:nvSpPr>
        <p:spPr/>
        <p:txBody>
          <a:bodyPr/>
          <a:lstStyle/>
          <a:p>
            <a:r>
              <a:rPr lang="en-IN" dirty="0"/>
              <a:t>The interface is very user-friendly. Health Center Management System is Powerful, Flexible and easy to use and is designed and developed to deliver real conceivable benefits to health </a:t>
            </a:r>
            <a:r>
              <a:rPr lang="en-IN" dirty="0" smtClean="0"/>
              <a:t>Centers</a:t>
            </a:r>
            <a:r>
              <a:rPr lang="en-IN" dirty="0"/>
              <a:t>, clinics tec. This system has three modules.</a:t>
            </a:r>
          </a:p>
          <a:p>
            <a:pPr marL="0" indent="0">
              <a:buNone/>
            </a:pPr>
            <a:r>
              <a:rPr lang="en-IN" dirty="0"/>
              <a:t> • Doctor</a:t>
            </a:r>
          </a:p>
          <a:p>
            <a:pPr marL="0" indent="0">
              <a:buNone/>
            </a:pPr>
            <a:r>
              <a:rPr lang="en-IN" dirty="0" smtClean="0"/>
              <a:t> • </a:t>
            </a:r>
            <a:r>
              <a:rPr lang="en-IN" dirty="0"/>
              <a:t>Room</a:t>
            </a:r>
          </a:p>
          <a:p>
            <a:pPr marL="0" indent="0">
              <a:buNone/>
            </a:pPr>
            <a:r>
              <a:rPr lang="en-IN" dirty="0" smtClean="0"/>
              <a:t> • </a:t>
            </a:r>
            <a:r>
              <a:rPr lang="en-IN" dirty="0"/>
              <a:t>Patient </a:t>
            </a:r>
          </a:p>
          <a:p>
            <a:endParaRPr lang="en-IN" dirty="0"/>
          </a:p>
        </p:txBody>
      </p:sp>
    </p:spTree>
    <p:extLst>
      <p:ext uri="{BB962C8B-B14F-4D97-AF65-F5344CB8AC3E}">
        <p14:creationId xmlns:p14="http://schemas.microsoft.com/office/powerpoint/2010/main" val="266794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algn="just"/>
            <a:r>
              <a:rPr lang="en-US" dirty="0"/>
              <a:t>we can make the conclusion that the hospital management system is the inevitable part of the lifecycle of the modern medical institution. It automates numerous daily operations and enables smooth interactions of the users. Developing the hospital system software is a great opportunity to create the distinct, efficient and fast delivering healthcare model. Implementation of hospital management system project helps to store all the kinds of records, provide coordination and user communication, implement policies, improve day-to-day operations, arrange the supply chain, manage financial and human resources, and market hospital services. </a:t>
            </a:r>
            <a:endParaRPr lang="en-IN" dirty="0"/>
          </a:p>
        </p:txBody>
      </p:sp>
    </p:spTree>
    <p:extLst>
      <p:ext uri="{BB962C8B-B14F-4D97-AF65-F5344CB8AC3E}">
        <p14:creationId xmlns:p14="http://schemas.microsoft.com/office/powerpoint/2010/main" val="4238292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TotalTime>
  <Words>350</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 HEALTH CENTER        MANAGEMENT SYSTEM</vt:lpstr>
      <vt:lpstr>INTRODUCTION</vt:lpstr>
      <vt:lpstr>TECNOLOGY/SOFTWARE REQUREMENT</vt:lpstr>
      <vt:lpstr>HARDWARE REQUIREMENTS</vt:lpstr>
      <vt:lpstr>MODULES DESCRIPTION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CENTER      MANAGEMENT SYSTEM</dc:title>
  <dc:creator>DELL</dc:creator>
  <cp:lastModifiedBy>DELL</cp:lastModifiedBy>
  <cp:revision>6</cp:revision>
  <dcterms:created xsi:type="dcterms:W3CDTF">2023-09-29T04:27:28Z</dcterms:created>
  <dcterms:modified xsi:type="dcterms:W3CDTF">2023-10-06T03:55:12Z</dcterms:modified>
</cp:coreProperties>
</file>