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59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/>
        </p:nvSpPr>
        <p:spPr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 panose="02020603050405020304"/>
              <a:buNone/>
            </a:pPr>
            <a:r>
              <a:rPr lang="en-US" sz="4400" b="1" i="0" u="none" strike="noStrike" cap="small">
                <a:solidFill>
                  <a:srgbClr val="1F3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 i="0" u="none" strike="noStrike" cap="small">
              <a:solidFill>
                <a:srgbClr val="1F386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" name="Google Shape;21;p5" descr="C:\Users\OM\Downloads\naac-sticker.png"/>
          <p:cNvPicPr preferRelativeResize="0"/>
          <p:nvPr/>
        </p:nvPicPr>
        <p:blipFill rotWithShape="1">
          <a:blip r:embed="rId2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4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8"/>
          <p:cNvSpPr/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2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4"/>
          <p:cNvSpPr/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" name="Google Shape;127;p24"/>
          <p:cNvSpPr/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Google Shape;128;p24"/>
          <p:cNvSpPr/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24"/>
          <p:cNvSpPr/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5"/>
          <p:cNvSpPr/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26"/>
          <p:cNvSpPr/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" name="Google Shape;138;p27"/>
          <p:cNvSpPr/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7"/>
          <p:cNvSpPr/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3" name="Google Shape;143;p2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8"/>
          <p:cNvSpPr/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" name="Google Shape;146;p28"/>
          <p:cNvSpPr/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" name="Google Shape;147;p28"/>
          <p:cNvSpPr/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" name="Google Shape;148;p28"/>
          <p:cNvSpPr/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1" name="Google Shape;151;p29"/>
          <p:cNvSpPr/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2" name="Google Shape;152;p29"/>
          <p:cNvSpPr/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3" name="Google Shape;153;p29"/>
          <p:cNvSpPr/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4" name="Google Shape;154;p29"/>
          <p:cNvSpPr/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/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" name="Google Shape;160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5" name="Google Shape;165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9" name="Google Shape;169;p31"/>
          <p:cNvSpPr/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0" name="Google Shape;170;p31"/>
          <p:cNvSpPr/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1" name="Google Shape;171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77" name="Google Shape;177;p3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8" name="Google Shape;178;p3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11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6" name="Google Shape;56;p11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" name="Google Shape;15;p4" descr="C:\Users\OM\Downloads\naac-sticker.png"/>
          <p:cNvPicPr preferRelativeResize="0"/>
          <p:nvPr/>
        </p:nvPicPr>
        <p:blipFill rotWithShape="1">
          <a:blip r:embed="rId16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1"/>
          <p:cNvSpPr/>
          <p:nvPr/>
        </p:nvSpPr>
        <p:spPr>
          <a:xfrm rot="10800000" flipH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1"/>
          <p:cNvSpPr/>
          <p:nvPr/>
        </p:nvSpPr>
        <p:spPr>
          <a:xfrm rot="10800000">
            <a:off x="188446" y="0"/>
            <a:ext cx="3376613" cy="4232275"/>
          </a:xfrm>
          <a:custGeom>
            <a:avLst/>
            <a:gdLst/>
            <a:ahLst/>
            <a:cxnLst/>
            <a:rect l="l" t="t" r="r" b="b"/>
            <a:pathLst>
              <a:path w="3080657" h="3718935" extrusionOk="0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"/>
          <p:cNvSpPr txBox="1"/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Overview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Computing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Career Planning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88446" y="1040509"/>
            <a:ext cx="11736076" cy="47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INSTITUTE OF COMPUTING</a:t>
            </a:r>
            <a:endParaRPr sz="2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Master of Computer Applications/ Bachelors of Computer Applications/Science</a:t>
            </a:r>
            <a:endParaRPr sz="2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Minor Project</a:t>
            </a:r>
            <a:endParaRPr sz="2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20CAR-357/ SCR-363</a:t>
            </a:r>
            <a:endParaRPr lang="en-US" sz="2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&lt;Project Title&gt;</a:t>
            </a:r>
            <a:endParaRPr sz="32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47916" y="5937897"/>
            <a:ext cx="51616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Presentation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UID: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Section/Group: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Code: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Designation:</a:t>
            </a:r>
            <a:endParaRPr sz="1600" b="1" i="0" u="none" strike="noStrike" cap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</a:t>
            </a: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/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 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Gaps &amp; Project Features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Scope/Rele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vance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Flow Diagram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 Diagrams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Cases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Comparative Analysis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Bibliography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Presentation</Application>
  <PresentationFormat/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Theme1</vt:lpstr>
      <vt:lpstr>Contents Slide Master</vt:lpstr>
      <vt:lpstr>PowerPoint 演示文稿</vt:lpstr>
      <vt:lpstr>Presentation Outline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vishalsharma21287@outlook.com</dc:creator>
  <cp:lastModifiedBy>Lenovo</cp:lastModifiedBy>
  <cp:revision>3</cp:revision>
  <dcterms:created xsi:type="dcterms:W3CDTF">2022-02-08T16:48:04Z</dcterms:created>
  <dcterms:modified xsi:type="dcterms:W3CDTF">2022-02-08T16:52:18Z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FF400C7C118C4A3AB23A8DDDC78B213A</vt:lpwstr>
  </property>
  <property fmtid="{D5CDD505-2E9C-101B-9397-08002B2CF9AE}" pid="3" name="KSOProductBuildVer">
    <vt:lpwstr>1033-11.2.0.10463</vt:lpwstr>
  </property>
</Properties>
</file>