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79" r:id="rId4"/>
    <p:sldId id="280" r:id="rId5"/>
    <p:sldId id="28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82" r:id="rId26"/>
    <p:sldId id="278" r:id="rId27"/>
  </p:sldIdLst>
  <p:sldSz cx="9144000" cy="5143500" type="screen16x9"/>
  <p:notesSz cx="6858000" cy="9144000"/>
  <p:embeddedFontLst>
    <p:embeddedFont>
      <p:font typeface="EB Garamond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Nunito" panose="020B0604020202020204" charset="0"/>
      <p:regular r:id="rId37"/>
      <p:bold r:id="rId38"/>
      <p:italic r:id="rId39"/>
      <p:boldItalic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  <p:embeddedFont>
      <p:font typeface="Trebuchet MS" panose="020B0603020202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56E71-F005-46E6-B9A1-7A6A8D074C7F}" v="27" dt="2019-11-25T16:27:18.269"/>
  </p1510:revLst>
</p1510:revInfo>
</file>

<file path=ppt/tableStyles.xml><?xml version="1.0" encoding="utf-8"?>
<a:tblStyleLst xmlns:a="http://schemas.openxmlformats.org/drawingml/2006/main" def="{7BC2F71E-AC6C-4E4F-8533-806F7F0405A6}">
  <a:tblStyle styleId="{7BC2F71E-AC6C-4E4F-8533-806F7F0405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it" userId="b739088906e6046d" providerId="LiveId" clId="{97756E71-F005-46E6-B9A1-7A6A8D074C7F}"/>
    <pc:docChg chg="undo custSel addSld delSld modSld">
      <pc:chgData name="Shivam Pandit" userId="b739088906e6046d" providerId="LiveId" clId="{97756E71-F005-46E6-B9A1-7A6A8D074C7F}" dt="2019-11-25T18:52:13.574" v="313" actId="1076"/>
      <pc:docMkLst>
        <pc:docMk/>
      </pc:docMkLst>
      <pc:sldChg chg="modSp">
        <pc:chgData name="Shivam Pandit" userId="b739088906e6046d" providerId="LiveId" clId="{97756E71-F005-46E6-B9A1-7A6A8D074C7F}" dt="2019-11-25T18:52:13.574" v="313" actId="1076"/>
        <pc:sldMkLst>
          <pc:docMk/>
          <pc:sldMk cId="0" sldId="256"/>
        </pc:sldMkLst>
        <pc:spChg chg="mod">
          <ac:chgData name="Shivam Pandit" userId="b739088906e6046d" providerId="LiveId" clId="{97756E71-F005-46E6-B9A1-7A6A8D074C7F}" dt="2019-11-25T18:52:13.574" v="313" actId="1076"/>
          <ac:spMkLst>
            <pc:docMk/>
            <pc:sldMk cId="0" sldId="256"/>
            <ac:spMk id="72" creationId="{00000000-0000-0000-0000-000000000000}"/>
          </ac:spMkLst>
        </pc:spChg>
        <pc:spChg chg="mod">
          <ac:chgData name="Shivam Pandit" userId="b739088906e6046d" providerId="LiveId" clId="{97756E71-F005-46E6-B9A1-7A6A8D074C7F}" dt="2019-11-24T00:50:42.020" v="0" actId="20577"/>
          <ac:spMkLst>
            <pc:docMk/>
            <pc:sldMk cId="0" sldId="256"/>
            <ac:spMk id="73" creationId="{00000000-0000-0000-0000-000000000000}"/>
          </ac:spMkLst>
        </pc:spChg>
      </pc:sldChg>
      <pc:sldChg chg="addSp delSp modSp">
        <pc:chgData name="Shivam Pandit" userId="b739088906e6046d" providerId="LiveId" clId="{97756E71-F005-46E6-B9A1-7A6A8D074C7F}" dt="2019-11-24T01:42:50.118" v="54" actId="478"/>
        <pc:sldMkLst>
          <pc:docMk/>
          <pc:sldMk cId="0" sldId="257"/>
        </pc:sldMkLst>
        <pc:spChg chg="mod">
          <ac:chgData name="Shivam Pandit" userId="b739088906e6046d" providerId="LiveId" clId="{97756E71-F005-46E6-B9A1-7A6A8D074C7F}" dt="2019-11-24T01:42:39.937" v="51" actId="14100"/>
          <ac:spMkLst>
            <pc:docMk/>
            <pc:sldMk cId="0" sldId="257"/>
            <ac:spMk id="78" creationId="{00000000-0000-0000-0000-000000000000}"/>
          </ac:spMkLst>
        </pc:spChg>
        <pc:spChg chg="del mod">
          <ac:chgData name="Shivam Pandit" userId="b739088906e6046d" providerId="LiveId" clId="{97756E71-F005-46E6-B9A1-7A6A8D074C7F}" dt="2019-11-24T01:42:50.118" v="54" actId="478"/>
          <ac:spMkLst>
            <pc:docMk/>
            <pc:sldMk cId="0" sldId="257"/>
            <ac:spMk id="79" creationId="{00000000-0000-0000-0000-000000000000}"/>
          </ac:spMkLst>
        </pc:spChg>
        <pc:picChg chg="add">
          <ac:chgData name="Shivam Pandit" userId="b739088906e6046d" providerId="LiveId" clId="{97756E71-F005-46E6-B9A1-7A6A8D074C7F}" dt="2019-11-24T01:42:05.991" v="16"/>
          <ac:picMkLst>
            <pc:docMk/>
            <pc:sldMk cId="0" sldId="257"/>
            <ac:picMk id="4" creationId="{55E7E0B0-7D5B-4489-869E-23539A2ACB93}"/>
          </ac:picMkLst>
        </pc:picChg>
      </pc:sldChg>
      <pc:sldChg chg="modSp">
        <pc:chgData name="Shivam Pandit" userId="b739088906e6046d" providerId="LiveId" clId="{97756E71-F005-46E6-B9A1-7A6A8D074C7F}" dt="2019-11-24T01:48:26.444" v="100" actId="6549"/>
        <pc:sldMkLst>
          <pc:docMk/>
          <pc:sldMk cId="0" sldId="258"/>
        </pc:sldMkLst>
        <pc:spChg chg="mod">
          <ac:chgData name="Shivam Pandit" userId="b739088906e6046d" providerId="LiveId" clId="{97756E71-F005-46E6-B9A1-7A6A8D074C7F}" dt="2019-11-24T01:48:26.444" v="100" actId="6549"/>
          <ac:spMkLst>
            <pc:docMk/>
            <pc:sldMk cId="0" sldId="258"/>
            <ac:spMk id="87" creationId="{00000000-0000-0000-0000-000000000000}"/>
          </ac:spMkLst>
        </pc:spChg>
      </pc:sldChg>
      <pc:sldChg chg="modSp">
        <pc:chgData name="Shivam Pandit" userId="b739088906e6046d" providerId="LiveId" clId="{97756E71-F005-46E6-B9A1-7A6A8D074C7F}" dt="2019-11-25T16:31:49.564" v="281" actId="404"/>
        <pc:sldMkLst>
          <pc:docMk/>
          <pc:sldMk cId="0" sldId="260"/>
        </pc:sldMkLst>
        <pc:spChg chg="mod">
          <ac:chgData name="Shivam Pandit" userId="b739088906e6046d" providerId="LiveId" clId="{97756E71-F005-46E6-B9A1-7A6A8D074C7F}" dt="2019-11-25T16:31:41.193" v="280" actId="404"/>
          <ac:spMkLst>
            <pc:docMk/>
            <pc:sldMk cId="0" sldId="260"/>
            <ac:spMk id="97" creationId="{00000000-0000-0000-0000-000000000000}"/>
          </ac:spMkLst>
        </pc:spChg>
        <pc:spChg chg="mod">
          <ac:chgData name="Shivam Pandit" userId="b739088906e6046d" providerId="LiveId" clId="{97756E71-F005-46E6-B9A1-7A6A8D074C7F}" dt="2019-11-25T16:31:49.564" v="281" actId="404"/>
          <ac:spMkLst>
            <pc:docMk/>
            <pc:sldMk cId="0" sldId="260"/>
            <ac:spMk id="99" creationId="{00000000-0000-0000-0000-000000000000}"/>
          </ac:spMkLst>
        </pc:spChg>
      </pc:sldChg>
      <pc:sldChg chg="addSp delSp modSp">
        <pc:chgData name="Shivam Pandit" userId="b739088906e6046d" providerId="LiveId" clId="{97756E71-F005-46E6-B9A1-7A6A8D074C7F}" dt="2019-11-25T05:13:18.336" v="142" actId="1076"/>
        <pc:sldMkLst>
          <pc:docMk/>
          <pc:sldMk cId="0" sldId="273"/>
        </pc:sldMkLst>
        <pc:picChg chg="add mod">
          <ac:chgData name="Shivam Pandit" userId="b739088906e6046d" providerId="LiveId" clId="{97756E71-F005-46E6-B9A1-7A6A8D074C7F}" dt="2019-11-25T05:13:18.336" v="142" actId="1076"/>
          <ac:picMkLst>
            <pc:docMk/>
            <pc:sldMk cId="0" sldId="273"/>
            <ac:picMk id="2" creationId="{5C602874-015E-4DBF-81C6-BA14652326C8}"/>
          </ac:picMkLst>
        </pc:picChg>
        <pc:picChg chg="del">
          <ac:chgData name="Shivam Pandit" userId="b739088906e6046d" providerId="LiveId" clId="{97756E71-F005-46E6-B9A1-7A6A8D074C7F}" dt="2019-11-25T05:13:04.619" v="140" actId="478"/>
          <ac:picMkLst>
            <pc:docMk/>
            <pc:sldMk cId="0" sldId="273"/>
            <ac:picMk id="199" creationId="{00000000-0000-0000-0000-000000000000}"/>
          </ac:picMkLst>
        </pc:picChg>
      </pc:sldChg>
      <pc:sldChg chg="addSp modSp">
        <pc:chgData name="Shivam Pandit" userId="b739088906e6046d" providerId="LiveId" clId="{97756E71-F005-46E6-B9A1-7A6A8D074C7F}" dt="2019-11-25T13:16:49.014" v="211" actId="20577"/>
        <pc:sldMkLst>
          <pc:docMk/>
          <pc:sldMk cId="0" sldId="275"/>
        </pc:sldMkLst>
        <pc:spChg chg="add">
          <ac:chgData name="Shivam Pandit" userId="b739088906e6046d" providerId="LiveId" clId="{97756E71-F005-46E6-B9A1-7A6A8D074C7F}" dt="2019-11-25T13:15:39.766" v="173"/>
          <ac:spMkLst>
            <pc:docMk/>
            <pc:sldMk cId="0" sldId="275"/>
            <ac:spMk id="8" creationId="{0262BEC0-8EA7-4DA1-AB77-6F7FE788D3E7}"/>
          </ac:spMkLst>
        </pc:spChg>
        <pc:spChg chg="mod">
          <ac:chgData name="Shivam Pandit" userId="b739088906e6046d" providerId="LiveId" clId="{97756E71-F005-46E6-B9A1-7A6A8D074C7F}" dt="2019-11-24T22:40:54.525" v="130" actId="1076"/>
          <ac:spMkLst>
            <pc:docMk/>
            <pc:sldMk cId="0" sldId="275"/>
            <ac:spMk id="216" creationId="{00000000-0000-0000-0000-000000000000}"/>
          </ac:spMkLst>
        </pc:spChg>
        <pc:spChg chg="mod">
          <ac:chgData name="Shivam Pandit" userId="b739088906e6046d" providerId="LiveId" clId="{97756E71-F005-46E6-B9A1-7A6A8D074C7F}" dt="2019-11-24T22:41:10.758" v="132" actId="1076"/>
          <ac:spMkLst>
            <pc:docMk/>
            <pc:sldMk cId="0" sldId="275"/>
            <ac:spMk id="217" creationId="{00000000-0000-0000-0000-000000000000}"/>
          </ac:spMkLst>
        </pc:spChg>
        <pc:spChg chg="mod">
          <ac:chgData name="Shivam Pandit" userId="b739088906e6046d" providerId="LiveId" clId="{97756E71-F005-46E6-B9A1-7A6A8D074C7F}" dt="2019-11-24T22:40:48.353" v="129" actId="20578"/>
          <ac:spMkLst>
            <pc:docMk/>
            <pc:sldMk cId="0" sldId="275"/>
            <ac:spMk id="218" creationId="{00000000-0000-0000-0000-000000000000}"/>
          </ac:spMkLst>
        </pc:spChg>
        <pc:spChg chg="mod">
          <ac:chgData name="Shivam Pandit" userId="b739088906e6046d" providerId="LiveId" clId="{97756E71-F005-46E6-B9A1-7A6A8D074C7F}" dt="2019-11-25T13:16:49.014" v="211" actId="20577"/>
          <ac:spMkLst>
            <pc:docMk/>
            <pc:sldMk cId="0" sldId="275"/>
            <ac:spMk id="219" creationId="{00000000-0000-0000-0000-000000000000}"/>
          </ac:spMkLst>
        </pc:spChg>
      </pc:sldChg>
      <pc:sldChg chg="del">
        <pc:chgData name="Shivam Pandit" userId="b739088906e6046d" providerId="LiveId" clId="{97756E71-F005-46E6-B9A1-7A6A8D074C7F}" dt="2019-11-25T13:18:21.088" v="212" actId="2696"/>
        <pc:sldMkLst>
          <pc:docMk/>
          <pc:sldMk cId="0" sldId="276"/>
        </pc:sldMkLst>
      </pc:sldChg>
      <pc:sldChg chg="modSp">
        <pc:chgData name="Shivam Pandit" userId="b739088906e6046d" providerId="LiveId" clId="{97756E71-F005-46E6-B9A1-7A6A8D074C7F}" dt="2019-11-25T13:19:15.878" v="262" actId="1076"/>
        <pc:sldMkLst>
          <pc:docMk/>
          <pc:sldMk cId="0" sldId="278"/>
        </pc:sldMkLst>
        <pc:spChg chg="mod">
          <ac:chgData name="Shivam Pandit" userId="b739088906e6046d" providerId="LiveId" clId="{97756E71-F005-46E6-B9A1-7A6A8D074C7F}" dt="2019-11-25T13:19:14.720" v="261" actId="207"/>
          <ac:spMkLst>
            <pc:docMk/>
            <pc:sldMk cId="0" sldId="278"/>
            <ac:spMk id="243" creationId="{00000000-0000-0000-0000-000000000000}"/>
          </ac:spMkLst>
        </pc:spChg>
        <pc:picChg chg="mod">
          <ac:chgData name="Shivam Pandit" userId="b739088906e6046d" providerId="LiveId" clId="{97756E71-F005-46E6-B9A1-7A6A8D074C7F}" dt="2019-11-25T13:19:15.878" v="262" actId="1076"/>
          <ac:picMkLst>
            <pc:docMk/>
            <pc:sldMk cId="0" sldId="278"/>
            <ac:picMk id="241" creationId="{00000000-0000-0000-0000-000000000000}"/>
          </ac:picMkLst>
        </pc:picChg>
      </pc:sldChg>
      <pc:sldChg chg="modSp add">
        <pc:chgData name="Shivam Pandit" userId="b739088906e6046d" providerId="LiveId" clId="{97756E71-F005-46E6-B9A1-7A6A8D074C7F}" dt="2019-11-24T03:55:50.633" v="103" actId="115"/>
        <pc:sldMkLst>
          <pc:docMk/>
          <pc:sldMk cId="968488979" sldId="279"/>
        </pc:sldMkLst>
        <pc:spChg chg="mod">
          <ac:chgData name="Shivam Pandit" userId="b739088906e6046d" providerId="LiveId" clId="{97756E71-F005-46E6-B9A1-7A6A8D074C7F}" dt="2019-11-24T03:55:50.633" v="103" actId="115"/>
          <ac:spMkLst>
            <pc:docMk/>
            <pc:sldMk cId="968488979" sldId="279"/>
            <ac:spMk id="79" creationId="{00000000-0000-0000-0000-000000000000}"/>
          </ac:spMkLst>
        </pc:spChg>
      </pc:sldChg>
      <pc:sldChg chg="add del">
        <pc:chgData name="Shivam Pandit" userId="b739088906e6046d" providerId="LiveId" clId="{97756E71-F005-46E6-B9A1-7A6A8D074C7F}" dt="2019-11-24T01:41:28.885" v="14" actId="2696"/>
        <pc:sldMkLst>
          <pc:docMk/>
          <pc:sldMk cId="3641721676" sldId="279"/>
        </pc:sldMkLst>
      </pc:sldChg>
      <pc:sldChg chg="addSp delSp modSp add">
        <pc:chgData name="Shivam Pandit" userId="b739088906e6046d" providerId="LiveId" clId="{97756E71-F005-46E6-B9A1-7A6A8D074C7F}" dt="2019-11-25T18:51:22.872" v="282" actId="20577"/>
        <pc:sldMkLst>
          <pc:docMk/>
          <pc:sldMk cId="843573401" sldId="280"/>
        </pc:sldMkLst>
        <pc:spChg chg="add mod">
          <ac:chgData name="Shivam Pandit" userId="b739088906e6046d" providerId="LiveId" clId="{97756E71-F005-46E6-B9A1-7A6A8D074C7F}" dt="2019-11-25T18:51:22.872" v="282" actId="20577"/>
          <ac:spMkLst>
            <pc:docMk/>
            <pc:sldMk cId="843573401" sldId="280"/>
            <ac:spMk id="4" creationId="{65C7F684-2CA5-479B-A6A9-7271F9A126EE}"/>
          </ac:spMkLst>
        </pc:spChg>
        <pc:spChg chg="mod">
          <ac:chgData name="Shivam Pandit" userId="b739088906e6046d" providerId="LiveId" clId="{97756E71-F005-46E6-B9A1-7A6A8D074C7F}" dt="2019-11-24T01:47:51.830" v="98" actId="5793"/>
          <ac:spMkLst>
            <pc:docMk/>
            <pc:sldMk cId="843573401" sldId="280"/>
            <ac:spMk id="78" creationId="{00000000-0000-0000-0000-000000000000}"/>
          </ac:spMkLst>
        </pc:spChg>
        <pc:spChg chg="del">
          <ac:chgData name="Shivam Pandit" userId="b739088906e6046d" providerId="LiveId" clId="{97756E71-F005-46E6-B9A1-7A6A8D074C7F}" dt="2019-11-24T01:47:21.422" v="59" actId="478"/>
          <ac:spMkLst>
            <pc:docMk/>
            <pc:sldMk cId="843573401" sldId="280"/>
            <ac:spMk id="79" creationId="{00000000-0000-0000-0000-000000000000}"/>
          </ac:spMkLst>
        </pc:spChg>
      </pc:sldChg>
      <pc:sldChg chg="addSp delSp modSp add">
        <pc:chgData name="Shivam Pandit" userId="b739088906e6046d" providerId="LiveId" clId="{97756E71-F005-46E6-B9A1-7A6A8D074C7F}" dt="2019-11-25T01:21:10.585" v="137" actId="1076"/>
        <pc:sldMkLst>
          <pc:docMk/>
          <pc:sldMk cId="2614994787" sldId="281"/>
        </pc:sldMkLst>
        <pc:spChg chg="del">
          <ac:chgData name="Shivam Pandit" userId="b739088906e6046d" providerId="LiveId" clId="{97756E71-F005-46E6-B9A1-7A6A8D074C7F}" dt="2019-11-25T01:21:04.680" v="134" actId="478"/>
          <ac:spMkLst>
            <pc:docMk/>
            <pc:sldMk cId="2614994787" sldId="281"/>
            <ac:spMk id="4" creationId="{65C7F684-2CA5-479B-A6A9-7271F9A126EE}"/>
          </ac:spMkLst>
        </pc:spChg>
        <pc:picChg chg="add mod">
          <ac:chgData name="Shivam Pandit" userId="b739088906e6046d" providerId="LiveId" clId="{97756E71-F005-46E6-B9A1-7A6A8D074C7F}" dt="2019-11-25T01:21:10.585" v="137" actId="1076"/>
          <ac:picMkLst>
            <pc:docMk/>
            <pc:sldMk cId="2614994787" sldId="281"/>
            <ac:picMk id="2" creationId="{DB9E8A77-EBB4-42F1-9B57-54BCA7D28BC9}"/>
          </ac:picMkLst>
        </pc:picChg>
      </pc:sldChg>
      <pc:sldChg chg="modSp add">
        <pc:chgData name="Shivam Pandit" userId="b739088906e6046d" providerId="LiveId" clId="{97756E71-F005-46E6-B9A1-7A6A8D074C7F}" dt="2019-11-25T16:27:18.269" v="279"/>
        <pc:sldMkLst>
          <pc:docMk/>
          <pc:sldMk cId="1347237365" sldId="282"/>
        </pc:sldMkLst>
        <pc:spChg chg="mod">
          <ac:chgData name="Shivam Pandit" userId="b739088906e6046d" providerId="LiveId" clId="{97756E71-F005-46E6-B9A1-7A6A8D074C7F}" dt="2019-11-25T16:22:08.914" v="270" actId="20577"/>
          <ac:spMkLst>
            <pc:docMk/>
            <pc:sldMk cId="1347237365" sldId="282"/>
            <ac:spMk id="235" creationId="{00000000-0000-0000-0000-000000000000}"/>
          </ac:spMkLst>
        </pc:spChg>
        <pc:spChg chg="mod">
          <ac:chgData name="Shivam Pandit" userId="b739088906e6046d" providerId="LiveId" clId="{97756E71-F005-46E6-B9A1-7A6A8D074C7F}" dt="2019-11-25T16:27:18.269" v="279"/>
          <ac:spMkLst>
            <pc:docMk/>
            <pc:sldMk cId="1347237365" sldId="282"/>
            <ac:spMk id="236" creationId="{00000000-0000-0000-0000-000000000000}"/>
          </ac:spMkLst>
        </pc:spChg>
        <pc:picChg chg="mod">
          <ac:chgData name="Shivam Pandit" userId="b739088906e6046d" providerId="LiveId" clId="{97756E71-F005-46E6-B9A1-7A6A8D074C7F}" dt="2019-11-25T16:25:35.206" v="276" actId="1076"/>
          <ac:picMkLst>
            <pc:docMk/>
            <pc:sldMk cId="1347237365" sldId="282"/>
            <ac:picMk id="23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29de21b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29de21b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29de21b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29de21b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29de21b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29de21b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29de21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29de21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b214afa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b214afa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b214afa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b214afa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29de21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29de21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29de21b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29de21b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b214afa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b214afa4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b214af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b214af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b214afa4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b214afa4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214afa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b214afa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214afa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b214afa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853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b214afa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b214afa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3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8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8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threatpost.com/new-way-found-to-use-alexa-google-to-voice-phish-and-eavesdrop-on-users/149352/" TargetMode="External"/><Relationship Id="rId5" Type="http://schemas.openxmlformats.org/officeDocument/2006/relationships/hyperlink" Target="https://www.zdnet.com/article/alexa-and-google-home-devices-leveraged-to-phish-and-eavesdrop-on-users-again/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28850" y="833850"/>
            <a:ext cx="6331500" cy="17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 dirty="0"/>
            </a:br>
            <a:r>
              <a:rPr lang="en-US" sz="4000" dirty="0"/>
              <a:t>Attacks in Alexa Ecosystem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6" y="3238450"/>
            <a:ext cx="67536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Presented by: Shivam Pandit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24225" y="618875"/>
            <a:ext cx="4045200" cy="11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24225" y="550100"/>
            <a:ext cx="4269600" cy="4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Amazon requires a skill to be recertified when the developer makes a change in the interaction model. 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A change of code done in the backend </a:t>
            </a:r>
            <a:r>
              <a:rPr lang="en" sz="2100" b="1">
                <a:latin typeface="Raleway"/>
                <a:ea typeface="Raleway"/>
                <a:cs typeface="Raleway"/>
                <a:sym typeface="Raleway"/>
              </a:rPr>
              <a:t>do not</a:t>
            </a: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 require a re-certification.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Alexa skill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rot="10800000">
            <a:off x="9137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086250" y="1127725"/>
            <a:ext cx="21648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Interaction Model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5091050" y="1141525"/>
            <a:ext cx="23532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Backend resources</a:t>
            </a:r>
            <a:endParaRPr sz="1800" b="1">
              <a:solidFill>
                <a:schemeClr val="dk1"/>
              </a:solidFill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22" name="Google Shape;122;p20"/>
          <p:cNvGraphicFramePr/>
          <p:nvPr/>
        </p:nvGraphicFramePr>
        <p:xfrm>
          <a:off x="569950" y="2381250"/>
          <a:ext cx="7889700" cy="914370"/>
        </p:xfrm>
        <a:graphic>
          <a:graphicData uri="http://schemas.openxmlformats.org/drawingml/2006/table">
            <a:tbl>
              <a:tblPr>
                <a:noFill/>
                <a:tableStyleId>{7BC2F71E-AC6C-4E4F-8533-806F7F0405A6}</a:tableStyleId>
              </a:tblPr>
              <a:tblGrid>
                <a:gridCol w="394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3F3F3"/>
                          </a:solidFill>
                          <a:highlight>
                            <a:schemeClr val="dk1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Alexa Skill Developer Console</a:t>
                      </a:r>
                      <a:endParaRPr sz="2400" b="1">
                        <a:solidFill>
                          <a:srgbClr val="F3F3F3"/>
                        </a:solidFill>
                        <a:highlight>
                          <a:schemeClr val="dk1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AWS Lambda</a:t>
                      </a:r>
                      <a:endParaRPr sz="2400" b="1">
                        <a:solidFill>
                          <a:srgbClr val="FFFFFF"/>
                        </a:solidFill>
                        <a:highlight>
                          <a:schemeClr val="accent2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" name="Google Shape;123;p20"/>
          <p:cNvCxnSpPr/>
          <p:nvPr/>
        </p:nvCxnSpPr>
        <p:spPr>
          <a:xfrm flipH="1">
            <a:off x="1952900" y="3288000"/>
            <a:ext cx="7200" cy="6534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4" name="Google Shape;124;p20"/>
          <p:cNvCxnSpPr/>
          <p:nvPr/>
        </p:nvCxnSpPr>
        <p:spPr>
          <a:xfrm flipH="1">
            <a:off x="5694750" y="3288000"/>
            <a:ext cx="7200" cy="653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5" name="Google Shape;125;p20"/>
          <p:cNvSpPr txBox="1"/>
          <p:nvPr/>
        </p:nvSpPr>
        <p:spPr>
          <a:xfrm>
            <a:off x="992050" y="3979300"/>
            <a:ext cx="23532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474F"/>
                </a:solidFill>
                <a:latin typeface="Raleway"/>
                <a:ea typeface="Raleway"/>
                <a:cs typeface="Raleway"/>
                <a:sym typeface="Raleway"/>
              </a:rPr>
              <a:t>Dialogue flow</a:t>
            </a:r>
            <a:endParaRPr sz="2400">
              <a:solidFill>
                <a:srgbClr val="37474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835375" y="3974525"/>
            <a:ext cx="21648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Webhook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750" y="3786025"/>
            <a:ext cx="3634626" cy="18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086250" y="1439375"/>
            <a:ext cx="2530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 the form of a JSON file.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091050" y="1477175"/>
            <a:ext cx="2822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Can be written in Python, nodejs, java, php etc.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726" y="3411275"/>
            <a:ext cx="2973170" cy="4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485300" y="1609075"/>
            <a:ext cx="74292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Changing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Attacks!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224225" y="618875"/>
            <a:ext cx="4045200" cy="11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2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88800" y="2180875"/>
            <a:ext cx="42051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aleway"/>
                <a:ea typeface="Raleway"/>
                <a:cs typeface="Raleway"/>
                <a:sym typeface="Raleway"/>
              </a:rPr>
              <a:t>Consequences</a:t>
            </a:r>
            <a:endParaRPr sz="3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582550" y="7975"/>
            <a:ext cx="1078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864500" y="1108175"/>
            <a:ext cx="4813500" cy="29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AutoNum type="arabicPeriod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Affect the children by providing inappropriate content.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AutoNum type="arabicPeriod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Can change Alexa replies to ask users for private data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25" y="325450"/>
            <a:ext cx="7027626" cy="45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Attack scenario 1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4294967295"/>
          </p:nvPr>
        </p:nvSpPr>
        <p:spPr>
          <a:xfrm>
            <a:off x="1636575" y="1314450"/>
            <a:ext cx="57348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Inappropriate Data to Children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What?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content being delivered on skills meant for children can be changed and content that is not suitable for children can be given.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Children’s skills</a:t>
            </a:r>
            <a:endParaRPr sz="1400" b="1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Developers have to mention the category in which a skill should belong in. If the developer specifies it as Kids skill, then parental permission is requested before enabling the app on the alexa device </a:t>
            </a:r>
            <a:r>
              <a:rPr lang="en" sz="1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*</a:t>
            </a:r>
            <a:endParaRPr sz="14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Why?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Amazon doesn’t monitor what happens in the backend resources after the skill is deployed.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24225" y="618875"/>
            <a:ext cx="4045200" cy="39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Freetime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>
                <a:solidFill>
                  <a:srgbClr val="444444"/>
                </a:solidFill>
                <a:highlight>
                  <a:srgbClr val="FFFFFF"/>
                </a:highlight>
              </a:rPr>
              <a:t>“   Amazon FreeTime on Alexa includes a new set of parental controls and family-focused features such as explicit song filtering, bedtime limits, educational Q&amp;A, household communications, positive reinforcement for using the word “please,” disabled voice purchasing, and more.    “</a:t>
            </a:r>
            <a:endParaRPr sz="1800" b="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0"/>
            <a:ext cx="46285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24225" y="618875"/>
            <a:ext cx="4245300" cy="39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Freetime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b="0">
                <a:solidFill>
                  <a:srgbClr val="434343"/>
                </a:solidFill>
              </a:rPr>
              <a:t>Parents control skills.</a:t>
            </a:r>
            <a:endParaRPr sz="1800" b="0"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b="0">
                <a:solidFill>
                  <a:srgbClr val="434343"/>
                </a:solidFill>
              </a:rPr>
              <a:t>Can stop children from using in-vApp purchasing.</a:t>
            </a:r>
            <a:endParaRPr sz="1800" b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But...</a:t>
            </a:r>
            <a:endParaRPr sz="1800"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b="0">
                <a:solidFill>
                  <a:srgbClr val="434343"/>
                </a:solidFill>
              </a:rPr>
              <a:t>Once parent has enabled skill, they cant monitor.</a:t>
            </a:r>
            <a:endParaRPr sz="1800" b="0"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b="0">
                <a:solidFill>
                  <a:srgbClr val="434343"/>
                </a:solidFill>
              </a:rPr>
              <a:t>Activity shows only the users command, not the alexa response.</a:t>
            </a:r>
            <a:endParaRPr sz="1800" b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0"/>
            <a:ext cx="46285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265500" y="296750"/>
            <a:ext cx="40452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25" y="1053049"/>
            <a:ext cx="7169224" cy="39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265500" y="296750"/>
            <a:ext cx="40452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25" y="1053049"/>
            <a:ext cx="8422750" cy="382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25" y="325450"/>
            <a:ext cx="7027626" cy="45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Attack scenario 2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4294967295"/>
          </p:nvPr>
        </p:nvSpPr>
        <p:spPr>
          <a:xfrm>
            <a:off x="1636575" y="1450000"/>
            <a:ext cx="57348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Capturing 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Capturing important data from user through a story or a error message to do attacks.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 Attack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Alexa skill may be changed to do malicious activities after certification by changing code in Lambda.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412113"/>
            <a:ext cx="652939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Typical VUI Architecture </a:t>
            </a:r>
            <a:endParaRPr sz="2400" dirty="0"/>
          </a:p>
        </p:txBody>
      </p:sp>
      <p:pic>
        <p:nvPicPr>
          <p:cNvPr id="4" name="Google Shape;125;p27">
            <a:extLst>
              <a:ext uri="{FF2B5EF4-FFF2-40B4-BE49-F238E27FC236}">
                <a16:creationId xmlns:a16="http://schemas.microsoft.com/office/drawing/2014/main" id="{55E7E0B0-7D5B-4489-869E-23539A2ACB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225" y="1539350"/>
            <a:ext cx="6681250" cy="28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65500" y="296750"/>
            <a:ext cx="40452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75" y="960650"/>
            <a:ext cx="8351776" cy="34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2342875" y="4496725"/>
            <a:ext cx="4045200" cy="563400"/>
          </a:xfrm>
          <a:prstGeom prst="rect">
            <a:avLst/>
          </a:prstGeom>
          <a:solidFill>
            <a:srgbClr val="B7B7B7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Lambda</a:t>
            </a:r>
            <a:endParaRPr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265500" y="296750"/>
            <a:ext cx="40452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2342875" y="4435125"/>
            <a:ext cx="4045200" cy="563400"/>
          </a:xfrm>
          <a:prstGeom prst="rect">
            <a:avLst/>
          </a:prstGeom>
          <a:solidFill>
            <a:srgbClr val="B7B7B7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DynamoDB</a:t>
            </a:r>
            <a:endParaRPr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02874-015E-4DBF-81C6-BA146523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0" y="1086073"/>
            <a:ext cx="8251031" cy="33160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261750" y="6505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1182000" y="188075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5316482" y="1880738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1255950" y="20003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Alexa will correctly say an appropriate statement like a fact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5446050" y="2000450"/>
            <a:ext cx="2422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Alexa will respond in an inappropriate manner.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261750" y="45933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4153300" y="2502975"/>
            <a:ext cx="990200" cy="921450"/>
          </a:xfrm>
          <a:custGeom>
            <a:avLst/>
            <a:gdLst/>
            <a:ahLst/>
            <a:cxnLst/>
            <a:rect l="l" t="t" r="r" b="b"/>
            <a:pathLst>
              <a:path w="39608" h="36858" extrusionOk="0">
                <a:moveTo>
                  <a:pt x="0" y="0"/>
                </a:moveTo>
                <a:lnTo>
                  <a:pt x="19804" y="0"/>
                </a:lnTo>
                <a:lnTo>
                  <a:pt x="39608" y="18154"/>
                </a:lnTo>
                <a:lnTo>
                  <a:pt x="20904" y="36858"/>
                </a:lnTo>
                <a:lnTo>
                  <a:pt x="1101" y="36858"/>
                </a:lnTo>
                <a:lnTo>
                  <a:pt x="9902" y="25855"/>
                </a:lnTo>
                <a:lnTo>
                  <a:pt x="18704" y="19254"/>
                </a:lnTo>
                <a:lnTo>
                  <a:pt x="11002" y="14303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261750" y="6505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1182000" y="2049838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5332500" y="2049838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1255950" y="2000301"/>
            <a:ext cx="2481600" cy="1693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/>
              <a:t>Tell a story with the user being a character. Thus capturing the </a:t>
            </a:r>
            <a:r>
              <a:rPr lang="en" sz="2400" dirty="0">
                <a:solidFill>
                  <a:schemeClr val="dk1"/>
                </a:solidFill>
              </a:rPr>
              <a:t>name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5335950" y="1940438"/>
            <a:ext cx="2552100" cy="21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dirty="0"/>
              <a:t>Tell a fact about </a:t>
            </a:r>
            <a:r>
              <a:rPr lang="en-US" sz="2300" dirty="0"/>
              <a:t>to the user/kids which is not true or not suitable to their age.</a:t>
            </a:r>
            <a:endParaRPr sz="2300" dirty="0">
              <a:solidFill>
                <a:schemeClr val="lt1"/>
              </a:solidFill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261750" y="45933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210;p31">
            <a:extLst>
              <a:ext uri="{FF2B5EF4-FFF2-40B4-BE49-F238E27FC236}">
                <a16:creationId xmlns:a16="http://schemas.microsoft.com/office/drawing/2014/main" id="{0262BEC0-8EA7-4DA1-AB77-6F7FE788D3E7}"/>
              </a:ext>
            </a:extLst>
          </p:cNvPr>
          <p:cNvSpPr/>
          <p:nvPr/>
        </p:nvSpPr>
        <p:spPr>
          <a:xfrm>
            <a:off x="4153300" y="2502975"/>
            <a:ext cx="990200" cy="921450"/>
          </a:xfrm>
          <a:custGeom>
            <a:avLst/>
            <a:gdLst/>
            <a:ahLst/>
            <a:cxnLst/>
            <a:rect l="l" t="t" r="r" b="b"/>
            <a:pathLst>
              <a:path w="39608" h="36858" extrusionOk="0">
                <a:moveTo>
                  <a:pt x="0" y="0"/>
                </a:moveTo>
                <a:lnTo>
                  <a:pt x="19804" y="0"/>
                </a:lnTo>
                <a:lnTo>
                  <a:pt x="39608" y="18154"/>
                </a:lnTo>
                <a:lnTo>
                  <a:pt x="20904" y="36858"/>
                </a:lnTo>
                <a:lnTo>
                  <a:pt x="1101" y="36858"/>
                </a:lnTo>
                <a:lnTo>
                  <a:pt x="9902" y="25855"/>
                </a:lnTo>
                <a:lnTo>
                  <a:pt x="18704" y="19254"/>
                </a:lnTo>
                <a:lnTo>
                  <a:pt x="11002" y="14303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25" y="325450"/>
            <a:ext cx="7027626" cy="45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How to Prevent?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4294967295"/>
          </p:nvPr>
        </p:nvSpPr>
        <p:spPr>
          <a:xfrm>
            <a:off x="1636575" y="1450000"/>
            <a:ext cx="57348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 Lambda backend hosting and allowing only Alexa hosted backend.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Implement an automated analyser that checks the change in content and sends the skill for recertification if it detects something suspicious.</a:t>
            </a:r>
            <a:b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25" y="304019"/>
            <a:ext cx="7027626" cy="45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Sources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4294967295"/>
          </p:nvPr>
        </p:nvSpPr>
        <p:spPr>
          <a:xfrm>
            <a:off x="1636575" y="1450000"/>
            <a:ext cx="5734800" cy="260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ts val="1100"/>
              <a:buNone/>
            </a:pPr>
            <a:endParaRPr b="1" dirty="0">
              <a:latin typeface="Nunito"/>
              <a:ea typeface="Nunito"/>
              <a:cs typeface="Nunito"/>
              <a:sym typeface="Nunito"/>
            </a:endParaRPr>
          </a:p>
          <a:p>
            <a:pPr marL="7429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>
                <a:hlinkClick r:id="rId5"/>
              </a:rPr>
              <a:t>https://www.zdnet.com/article/alexa-and-google-home-devices-leveraged-to-phish-and-eavesdrop-on-users-again/</a:t>
            </a:r>
            <a:endParaRPr lang="en-US" sz="1400" dirty="0"/>
          </a:p>
          <a:p>
            <a:pPr marL="7429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>
                <a:hlinkClick r:id="rId6"/>
              </a:rPr>
              <a:t>https://threatpost.com/new-way-found-to-use-alexa-google-to-voice-phish-and-eavesdrop-on-users/149352/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47237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25" y="304019"/>
            <a:ext cx="7027626" cy="45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1584674" y="2003500"/>
            <a:ext cx="6083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Q</a:t>
            </a: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uestions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??</a:t>
            </a:r>
            <a:endParaRPr sz="2400" b="1" dirty="0">
              <a:solidFill>
                <a:schemeClr val="tx1">
                  <a:lumMod val="7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2104150" y="3094350"/>
            <a:ext cx="45246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412113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Issues</a:t>
            </a:r>
            <a:endParaRPr sz="24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42893" y="1191900"/>
            <a:ext cx="8172457" cy="27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-US" sz="2400" b="0" u="sng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Security Concerns in Voice Assistants</a:t>
            </a:r>
            <a:br>
              <a:rPr lang="en-US" sz="2400" b="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800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Semantic Misinterpretations:</a:t>
            </a:r>
            <a:r>
              <a:rPr lang="en-US" sz="18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2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VA’s are found to misclassify things based on speech understanding that can cause security concern</a:t>
            </a:r>
            <a:br>
              <a:rPr lang="en-US" sz="14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800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Attacks on ASR &amp; Intent Classifier:</a:t>
            </a:r>
            <a:r>
              <a:rPr lang="en-US" sz="18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Attacks on Automatic Speech Recognition and intent classifier are big concern as attackers leverage common spoken errors to breach </a:t>
            </a:r>
            <a:r>
              <a:rPr lang="en-US" sz="1400" b="0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vApp</a:t>
            </a:r>
            <a:r>
              <a:rPr lang="en-US" sz="14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integrity for malicious intent</a:t>
            </a:r>
            <a:br>
              <a:rPr lang="en-US" sz="14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US" sz="14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US" sz="2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2400" b="0" u="sng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NLU’s Intent Classifier </a:t>
            </a:r>
            <a:br>
              <a:rPr lang="en-US" sz="18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6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Intent Classifier may misinterpret something other than user intent based on machine understanding </a:t>
            </a:r>
            <a:br>
              <a:rPr lang="en-US" sz="16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6848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412113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3600" dirty="0">
                <a:solidFill>
                  <a:schemeClr val="dk1"/>
                </a:solidFill>
              </a:rPr>
              <a:t>Security Aspects</a:t>
            </a:r>
            <a:endParaRPr lang="en-US" sz="2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130;p28">
            <a:extLst>
              <a:ext uri="{FF2B5EF4-FFF2-40B4-BE49-F238E27FC236}">
                <a16:creationId xmlns:a16="http://schemas.microsoft.com/office/drawing/2014/main" id="{65C7F684-2CA5-479B-A6A9-7271F9A126EE}"/>
              </a:ext>
            </a:extLst>
          </p:cNvPr>
          <p:cNvSpPr txBox="1">
            <a:spLocks/>
          </p:cNvSpPr>
          <p:nvPr/>
        </p:nvSpPr>
        <p:spPr>
          <a:xfrm>
            <a:off x="148606" y="1373825"/>
            <a:ext cx="86970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30200">
              <a:buSzPts val="1600"/>
              <a:buFont typeface="Lora"/>
              <a:buChar char="○"/>
            </a:pPr>
            <a:r>
              <a:rPr lang="en-US" sz="1600" dirty="0">
                <a:latin typeface="Lora"/>
                <a:ea typeface="Lora"/>
                <a:cs typeface="Lora"/>
                <a:sym typeface="Lora"/>
              </a:rPr>
              <a:t>Voice assistants allow us to directly control computational devices like phones, tablets that emphasizes need of security.</a:t>
            </a:r>
          </a:p>
          <a:p>
            <a:pPr marL="914400" lvl="1" indent="-330200">
              <a:buSzPts val="1600"/>
              <a:buFont typeface="Lora"/>
              <a:buChar char="○"/>
            </a:pPr>
            <a:r>
              <a:rPr lang="en-US" sz="1600" dirty="0">
                <a:latin typeface="Lora"/>
                <a:ea typeface="Lora"/>
                <a:cs typeface="Lora"/>
                <a:sym typeface="Lora"/>
              </a:rPr>
              <a:t>User voice commands can be misinterpreted by NLU intent classifier to give undesired results.</a:t>
            </a:r>
          </a:p>
          <a:p>
            <a:pPr marL="914400" lvl="1" indent="-330200">
              <a:buSzPts val="1600"/>
              <a:buFont typeface="Lora"/>
              <a:buChar char="○"/>
            </a:pPr>
            <a:r>
              <a:rPr lang="en-US" sz="1600" dirty="0">
                <a:latin typeface="Lora"/>
                <a:ea typeface="Lora"/>
                <a:cs typeface="Lora"/>
                <a:sym typeface="Lora"/>
              </a:rPr>
              <a:t>ASR and intent classifier are both proven to misinterpret the spoken command by users that can be leveraged by hackers to intrude privacy.</a:t>
            </a:r>
          </a:p>
          <a:p>
            <a:pPr>
              <a:spcBef>
                <a:spcPts val="1600"/>
              </a:spcBef>
            </a:pPr>
            <a:endParaRPr lang="en-US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1600"/>
              </a:spcBef>
            </a:pPr>
            <a:endParaRPr lang="en-US" dirty="0">
              <a:latin typeface="Lora"/>
              <a:ea typeface="Lora"/>
              <a:cs typeface="Lora"/>
              <a:sym typeface="Lora"/>
            </a:endParaRPr>
          </a:p>
          <a:p>
            <a:pPr marL="457200">
              <a:spcBef>
                <a:spcPts val="1600"/>
              </a:spcBef>
            </a:pPr>
            <a:endParaRPr lang="en-US" b="1" dirty="0"/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5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412113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3600" dirty="0">
                <a:solidFill>
                  <a:schemeClr val="dk1"/>
                </a:solidFill>
              </a:rPr>
              <a:t>Security Aspects</a:t>
            </a:r>
            <a:endParaRPr lang="en-US" sz="2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9E8A77-EBB4-42F1-9B57-54BCA7D2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5" y="1180113"/>
            <a:ext cx="8336756" cy="35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4200925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Attack consequences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Denial of service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Phishing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Privacy leakage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In-vApp purchasing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485300" y="1609075"/>
            <a:ext cx="74292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skills get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certified?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24225" y="618875"/>
            <a:ext cx="4045200" cy="11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2"/>
                </a:solidFill>
              </a:rPr>
              <a:t>Developers makes the skill,</a:t>
            </a:r>
            <a:endParaRPr sz="2000" b="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2"/>
                </a:solidFill>
              </a:rPr>
              <a:t>tests the functionalities and then submits it for certification.</a:t>
            </a:r>
            <a:endParaRPr sz="2000" b="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24225" y="1966625"/>
            <a:ext cx="4269600" cy="29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Amazon reviews the skill and checks for certain submission requirements.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After certification, the skill is published and available to end users</a:t>
            </a:r>
            <a:r>
              <a:rPr lang="en" sz="2400" dirty="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1071900" y="1270900"/>
            <a:ext cx="7000200" cy="2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5"/>
                </a:solidFill>
              </a:rPr>
              <a:t>But what if you want to</a:t>
            </a:r>
            <a:r>
              <a:rPr lang="en" sz="4100"/>
              <a:t> change the functionalities or update the content?</a:t>
            </a:r>
            <a:endParaRPr sz="41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On-screen Show (16:9)</PresentationFormat>
  <Paragraphs>90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Lato</vt:lpstr>
      <vt:lpstr>Nunito</vt:lpstr>
      <vt:lpstr>EB Garamond</vt:lpstr>
      <vt:lpstr>Lora</vt:lpstr>
      <vt:lpstr>Raleway</vt:lpstr>
      <vt:lpstr>Oswald</vt:lpstr>
      <vt:lpstr>Arial</vt:lpstr>
      <vt:lpstr>Trebuchet MS</vt:lpstr>
      <vt:lpstr>Swiss</vt:lpstr>
      <vt:lpstr> Attacks in Alexa Ecosystem</vt:lpstr>
      <vt:lpstr>Typical VUI Architecture </vt:lpstr>
      <vt:lpstr>Issues</vt:lpstr>
      <vt:lpstr>Security Aspects</vt:lpstr>
      <vt:lpstr>Security Aspects</vt:lpstr>
      <vt:lpstr>PowerPoint Presentation</vt:lpstr>
      <vt:lpstr>How do skills get  certified?</vt:lpstr>
      <vt:lpstr>Developers makes the skill, tests the functionalities and then submits it for certification. </vt:lpstr>
      <vt:lpstr>But what if you want to change the functionalities or update the content? </vt:lpstr>
      <vt:lpstr> </vt:lpstr>
      <vt:lpstr>Alexa skill</vt:lpstr>
      <vt:lpstr>Content Changing Attacks!</vt:lpstr>
      <vt:lpstr> </vt:lpstr>
      <vt:lpstr>PowerPoint Presentation</vt:lpstr>
      <vt:lpstr>Freetime  “   Amazon FreeTime on Alexa includes a new set of parental controls and family-focused features such as explicit song filtering, bedtime limits, educational Q&amp;A, household communications, positive reinforcement for using the word “please,” disabled voice purchasing, and more.    “  </vt:lpstr>
      <vt:lpstr>Freetime  Parents control skills. Can stop children from using in-vApp purchasing.  But... Once parent has enabled skill, they cant monitor. Activity shows only the users command, not the alexa response.  </vt:lpstr>
      <vt:lpstr>Screenshots</vt:lpstr>
      <vt:lpstr>Screenshots</vt:lpstr>
      <vt:lpstr>PowerPoint Presentation</vt:lpstr>
      <vt:lpstr>Screenshots</vt:lpstr>
      <vt:lpstr>Screenshots</vt:lpstr>
      <vt:lpstr>Demo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Attacks in Alexa Ecosystem</dc:title>
  <cp:lastModifiedBy>Shivam Pandit</cp:lastModifiedBy>
  <cp:revision>1</cp:revision>
  <dcterms:modified xsi:type="dcterms:W3CDTF">2019-11-25T18:52:24Z</dcterms:modified>
</cp:coreProperties>
</file>