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5"/>
      <p:bold r:id="rId16"/>
      <p:italic r:id="rId17"/>
    </p:embeddedFont>
    <p:embeddedFont>
      <p:font typeface="Impact" panose="020B0806030902050204" pitchFamily="34" charset="0"/>
      <p:regular r:id="rId18"/>
    </p:embeddedFont>
    <p:embeddedFont>
      <p:font typeface="Lora" panose="020B0604020202020204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e911d7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e911d7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e911d76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e911d76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e911d76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e911d76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e911d76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e911d76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e911d76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e911d76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e911d76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e911d76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e911d76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e911d76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e911d76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e911d76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e911d76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e911d76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e911d7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e911d7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e911d7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e911d7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0" y="1058950"/>
            <a:ext cx="8520600" cy="11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Fuzzing Semantic Misinterpretation for Voice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Assistant Applications</a:t>
            </a:r>
            <a:endParaRPr sz="3000"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42450" y="3694575"/>
            <a:ext cx="9059100" cy="507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Shivam Pandit		    	             Christin Wilson</a:t>
            </a:r>
            <a:endParaRPr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25"/>
          <p:cNvSpPr txBox="1"/>
          <p:nvPr/>
        </p:nvSpPr>
        <p:spPr>
          <a:xfrm>
            <a:off x="3137850" y="3104375"/>
            <a:ext cx="2481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Presented by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0" y="2459425"/>
            <a:ext cx="91440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Proposal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223500" y="1029125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63" y="1171023"/>
            <a:ext cx="6721874" cy="30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87350" y="774450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400" dirty="0">
                <a:latin typeface="Lora"/>
                <a:ea typeface="Lora"/>
                <a:cs typeface="Lora"/>
                <a:sym typeface="Lora"/>
              </a:rPr>
              <a:t>THANK YOU..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>
                <a:latin typeface="Bell MT" panose="02020503060305020303" pitchFamily="18" charset="0"/>
                <a:ea typeface="Lora"/>
                <a:cs typeface="Lora"/>
                <a:sym typeface="Lora"/>
              </a:rPr>
              <a:t>Questions??</a:t>
            </a:r>
            <a:endParaRPr sz="2800" dirty="0">
              <a:latin typeface="Bell MT" panose="02020503060305020303" pitchFamily="18" charset="0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193" name="Google Shape;193;p35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Early-Stage Malware Prediction Using Recurrent Neural Network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Slide 10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223500" y="1027023"/>
            <a:ext cx="8697000" cy="31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Security Concerns in Voice Assistants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Semantic Misinterpretations:</a:t>
            </a: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VA’s are found to misclassify things based on speech understanding that can cause security concern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on ASR &amp; Intent Classifier:</a:t>
            </a: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Attacks on Automatic Speech Recognition and intent classifier are big concern as attackers leverage common spoken errors to breach vApp integrity for malicious intent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NLU’s Intent Classifier 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Intent Classifier may misinterpret something other than user intent based on machine understanding 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57175" y="4310450"/>
            <a:ext cx="83658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223500" y="1027025"/>
            <a:ext cx="8697000" cy="3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VUI based VA Architecture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25" y="1539350"/>
            <a:ext cx="6681250" cy="28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223500" y="1027013"/>
            <a:ext cx="86970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Security Aspects</a:t>
            </a:r>
            <a:endParaRPr sz="18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Voice assistants allow us to directly control computational devices like phones, tablets that emphasizes need of security.</a:t>
            </a:r>
            <a:endParaRPr sz="16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User voice commands can be misinterpreted by NLU intent classifier to give undesired results.</a:t>
            </a:r>
            <a:endParaRPr sz="16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ASR and intent classifier are both proven to misinterpret the spoken command by users that can be leveraged by hackers to intrude privacy.</a:t>
            </a:r>
            <a:endParaRPr sz="16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-US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Some </a:t>
            </a: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Developers can maliciously modify intent matching process in NLU.</a:t>
            </a:r>
            <a:endParaRPr sz="16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Intent classifier plays more important role since it is last step of the interpretation process. </a:t>
            </a:r>
            <a:endParaRPr sz="1600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>
            <a:off x="223500" y="966750"/>
            <a:ext cx="8697000" cy="37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Examples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○"/>
            </a:pPr>
            <a:endParaRPr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actual word used in the utterance matters as seen above.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Machine learning algorithm considers the number of words in the utterance, the utterance word itself, as well as the number of words in each sample slot.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775" y="1437150"/>
            <a:ext cx="5029500" cy="15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223500" y="1029125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Denial of Service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Privacy Leakage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Phishing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Other consequences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○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Introduction of new functionalities like in-vApp purchasing can cause new consequences.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Attack Consequences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Early-Stage Malware Prediction Using Recurrent Neural Network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5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223500" y="1029125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Attacking ASR through Acoustic Channels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Launch Attacks that can be recognized by a computer speech recognition system but not easily understandable by humans.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Attacking ASR with Misinterpretation.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vApp Squatting Attack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○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Uses a malicious skill with similarly pronounced name or paraphrased name to hijack the voice command meant for a different skill.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Related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Early-Stage Malware Prediction Using Recurrent Neural Network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223500" y="1029125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Creating BN Models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AutoNum type="arabicPeriod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Linguistic Knowledge is collected and Bayesian Networks are formulated.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AutoNum type="arabicPeriod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Mispronunciation, Grammar and Vocabulary are considered.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Collecting SEED inputs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AutoNum type="arabicPeriod"/>
            </a:pPr>
            <a:r>
              <a:rPr lang="en" sz="18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Crawl skill commands from Alexa Skill Store and preprocess them for mutation.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Perform Mutation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Evaluate</a:t>
            </a:r>
            <a:endParaRPr sz="18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7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223500" y="1029125"/>
            <a:ext cx="88131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4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0" y="4703625"/>
            <a:ext cx="7920900" cy="33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Fuzzing Semantic Misinterpretation for Voice Assistant Applications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7920900" y="4703625"/>
            <a:ext cx="1223100" cy="339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 8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029125"/>
            <a:ext cx="8877300" cy="3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465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Lora</vt:lpstr>
      <vt:lpstr>Trebuchet MS</vt:lpstr>
      <vt:lpstr>Oswald</vt:lpstr>
      <vt:lpstr>Verdana</vt:lpstr>
      <vt:lpstr>Proxima Nova</vt:lpstr>
      <vt:lpstr>Impact</vt:lpstr>
      <vt:lpstr>Bell MT</vt:lpstr>
      <vt:lpstr>Arial</vt:lpstr>
      <vt:lpstr>Simple Light</vt:lpstr>
      <vt:lpstr>Spearmint</vt:lpstr>
      <vt:lpstr>Fuzzing Semantic Misinterpretation for Voice Assistant Applications</vt:lpstr>
      <vt:lpstr>Introduction</vt:lpstr>
      <vt:lpstr>Introduction</vt:lpstr>
      <vt:lpstr>Introduction</vt:lpstr>
      <vt:lpstr>Introduction</vt:lpstr>
      <vt:lpstr>Attack Consequences</vt:lpstr>
      <vt:lpstr>Related Work</vt:lpstr>
      <vt:lpstr>Implementation</vt:lpstr>
      <vt:lpstr>Implementation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Semantic Misinterpretation for Voice Assistant Applications</dc:title>
  <cp:lastModifiedBy>Shivam Pandit</cp:lastModifiedBy>
  <cp:revision>6</cp:revision>
  <dcterms:modified xsi:type="dcterms:W3CDTF">2019-02-25T21:27:50Z</dcterms:modified>
</cp:coreProperties>
</file>