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2" r:id="rId4"/>
    <p:sldId id="258" r:id="rId5"/>
    <p:sldId id="259" r:id="rId6"/>
    <p:sldId id="270" r:id="rId7"/>
    <p:sldId id="261"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021A2-364B-4A46-A73A-3BECF5B4DA9F}" v="33" dt="2024-08-30T20:16:54.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autoAdjust="0"/>
    <p:restoredTop sz="94610"/>
  </p:normalViewPr>
  <p:slideViewPr>
    <p:cSldViewPr snapToGrid="0" snapToObjects="1">
      <p:cViewPr varScale="1">
        <p:scale>
          <a:sx n="69" d="100"/>
          <a:sy n="69" d="100"/>
        </p:scale>
        <p:origin x="60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shukla" userId="8c9551ddd4592347" providerId="LiveId" clId="{893021A2-364B-4A46-A73A-3BECF5B4DA9F}"/>
    <pc:docChg chg="undo custSel addSld delSld modSld sldOrd">
      <pc:chgData name="shivam shukla" userId="8c9551ddd4592347" providerId="LiveId" clId="{893021A2-364B-4A46-A73A-3BECF5B4DA9F}" dt="2024-08-31T03:51:45.211" v="354" actId="47"/>
      <pc:docMkLst>
        <pc:docMk/>
      </pc:docMkLst>
      <pc:sldChg chg="addSp delSp modSp mod">
        <pc:chgData name="shivam shukla" userId="8c9551ddd4592347" providerId="LiveId" clId="{893021A2-364B-4A46-A73A-3BECF5B4DA9F}" dt="2024-08-23T19:59:15.189" v="40"/>
        <pc:sldMkLst>
          <pc:docMk/>
          <pc:sldMk cId="0" sldId="256"/>
        </pc:sldMkLst>
        <pc:picChg chg="mod">
          <ac:chgData name="shivam shukla" userId="8c9551ddd4592347" providerId="LiveId" clId="{893021A2-364B-4A46-A73A-3BECF5B4DA9F}" dt="2024-08-23T19:57:17.246" v="0" actId="1076"/>
          <ac:picMkLst>
            <pc:docMk/>
            <pc:sldMk cId="0" sldId="256"/>
            <ac:picMk id="6" creationId="{00000000-0000-0000-0000-000000000000}"/>
          </ac:picMkLst>
        </pc:picChg>
        <pc:picChg chg="del">
          <ac:chgData name="shivam shukla" userId="8c9551ddd4592347" providerId="LiveId" clId="{893021A2-364B-4A46-A73A-3BECF5B4DA9F}" dt="2024-08-23T19:57:21.469" v="1" actId="478"/>
          <ac:picMkLst>
            <pc:docMk/>
            <pc:sldMk cId="0" sldId="256"/>
            <ac:picMk id="14" creationId="{00000000-0000-0000-0000-000000000000}"/>
          </ac:picMkLst>
        </pc:picChg>
        <pc:picChg chg="add mod">
          <ac:chgData name="shivam shukla" userId="8c9551ddd4592347" providerId="LiveId" clId="{893021A2-364B-4A46-A73A-3BECF5B4DA9F}" dt="2024-08-23T19:59:15.189" v="40"/>
          <ac:picMkLst>
            <pc:docMk/>
            <pc:sldMk cId="0" sldId="256"/>
            <ac:picMk id="15" creationId="{24451CC0-A889-7EEB-B4B0-F83DC5CF1A30}"/>
          </ac:picMkLst>
        </pc:picChg>
      </pc:sldChg>
      <pc:sldChg chg="addSp delSp modSp mod">
        <pc:chgData name="shivam shukla" userId="8c9551ddd4592347" providerId="LiveId" clId="{893021A2-364B-4A46-A73A-3BECF5B4DA9F}" dt="2024-08-23T19:59:13.438" v="39"/>
        <pc:sldMkLst>
          <pc:docMk/>
          <pc:sldMk cId="0" sldId="257"/>
        </pc:sldMkLst>
        <pc:picChg chg="del">
          <ac:chgData name="shivam shukla" userId="8c9551ddd4592347" providerId="LiveId" clId="{893021A2-364B-4A46-A73A-3BECF5B4DA9F}" dt="2024-08-23T19:57:26.907" v="3" actId="478"/>
          <ac:picMkLst>
            <pc:docMk/>
            <pc:sldMk cId="0" sldId="257"/>
            <ac:picMk id="6" creationId="{00000000-0000-0000-0000-000000000000}"/>
          </ac:picMkLst>
        </pc:picChg>
        <pc:picChg chg="add mod">
          <ac:chgData name="shivam shukla" userId="8c9551ddd4592347" providerId="LiveId" clId="{893021A2-364B-4A46-A73A-3BECF5B4DA9F}" dt="2024-08-23T19:57:24.723" v="2"/>
          <ac:picMkLst>
            <pc:docMk/>
            <pc:sldMk cId="0" sldId="257"/>
            <ac:picMk id="7" creationId="{810F0E6A-786B-45B7-BEEC-C62A65D7A8D9}"/>
          </ac:picMkLst>
        </pc:picChg>
        <pc:picChg chg="add mod">
          <ac:chgData name="shivam shukla" userId="8c9551ddd4592347" providerId="LiveId" clId="{893021A2-364B-4A46-A73A-3BECF5B4DA9F}" dt="2024-08-23T19:59:13.438" v="39"/>
          <ac:picMkLst>
            <pc:docMk/>
            <pc:sldMk cId="0" sldId="257"/>
            <ac:picMk id="8" creationId="{D34AFFCB-4C06-EC63-D600-7D2CA0DBE883}"/>
          </ac:picMkLst>
        </pc:picChg>
      </pc:sldChg>
      <pc:sldChg chg="addSp delSp modSp mod">
        <pc:chgData name="shivam shukla" userId="8c9551ddd4592347" providerId="LiveId" clId="{893021A2-364B-4A46-A73A-3BECF5B4DA9F}" dt="2024-08-23T19:59:11.754" v="38"/>
        <pc:sldMkLst>
          <pc:docMk/>
          <pc:sldMk cId="0" sldId="258"/>
        </pc:sldMkLst>
        <pc:picChg chg="del">
          <ac:chgData name="shivam shukla" userId="8c9551ddd4592347" providerId="LiveId" clId="{893021A2-364B-4A46-A73A-3BECF5B4DA9F}" dt="2024-08-23T19:57:31.716" v="5" actId="478"/>
          <ac:picMkLst>
            <pc:docMk/>
            <pc:sldMk cId="0" sldId="258"/>
            <ac:picMk id="27" creationId="{00000000-0000-0000-0000-000000000000}"/>
          </ac:picMkLst>
        </pc:picChg>
        <pc:picChg chg="add mod">
          <ac:chgData name="shivam shukla" userId="8c9551ddd4592347" providerId="LiveId" clId="{893021A2-364B-4A46-A73A-3BECF5B4DA9F}" dt="2024-08-23T19:57:29.909" v="4"/>
          <ac:picMkLst>
            <pc:docMk/>
            <pc:sldMk cId="0" sldId="258"/>
            <ac:picMk id="28" creationId="{6CA6FF34-67D9-08B6-2ED6-47DE2DA4090B}"/>
          </ac:picMkLst>
        </pc:picChg>
        <pc:picChg chg="add mod">
          <ac:chgData name="shivam shukla" userId="8c9551ddd4592347" providerId="LiveId" clId="{893021A2-364B-4A46-A73A-3BECF5B4DA9F}" dt="2024-08-23T19:59:11.754" v="38"/>
          <ac:picMkLst>
            <pc:docMk/>
            <pc:sldMk cId="0" sldId="258"/>
            <ac:picMk id="29" creationId="{DAB46498-087B-73C5-97D9-582C649215E8}"/>
          </ac:picMkLst>
        </pc:picChg>
      </pc:sldChg>
      <pc:sldChg chg="addSp delSp modSp mod">
        <pc:chgData name="shivam shukla" userId="8c9551ddd4592347" providerId="LiveId" clId="{893021A2-364B-4A46-A73A-3BECF5B4DA9F}" dt="2024-08-23T19:59:09.623" v="37"/>
        <pc:sldMkLst>
          <pc:docMk/>
          <pc:sldMk cId="0" sldId="259"/>
        </pc:sldMkLst>
        <pc:picChg chg="del">
          <ac:chgData name="shivam shukla" userId="8c9551ddd4592347" providerId="LiveId" clId="{893021A2-364B-4A46-A73A-3BECF5B4DA9F}" dt="2024-08-23T19:57:37.064" v="7" actId="478"/>
          <ac:picMkLst>
            <pc:docMk/>
            <pc:sldMk cId="0" sldId="259"/>
            <ac:picMk id="21" creationId="{00000000-0000-0000-0000-000000000000}"/>
          </ac:picMkLst>
        </pc:picChg>
        <pc:picChg chg="add mod">
          <ac:chgData name="shivam shukla" userId="8c9551ddd4592347" providerId="LiveId" clId="{893021A2-364B-4A46-A73A-3BECF5B4DA9F}" dt="2024-08-23T19:57:34.621" v="6"/>
          <ac:picMkLst>
            <pc:docMk/>
            <pc:sldMk cId="0" sldId="259"/>
            <ac:picMk id="22" creationId="{A933939D-55C7-25CC-7E36-EA7D5D5CBB52}"/>
          </ac:picMkLst>
        </pc:picChg>
        <pc:picChg chg="add mod">
          <ac:chgData name="shivam shukla" userId="8c9551ddd4592347" providerId="LiveId" clId="{893021A2-364B-4A46-A73A-3BECF5B4DA9F}" dt="2024-08-23T19:59:09.623" v="37"/>
          <ac:picMkLst>
            <pc:docMk/>
            <pc:sldMk cId="0" sldId="259"/>
            <ac:picMk id="23" creationId="{5BFAEEB2-D723-CECE-322B-35DFE9BC9C16}"/>
          </ac:picMkLst>
        </pc:picChg>
      </pc:sldChg>
      <pc:sldChg chg="addSp delSp modSp del mod">
        <pc:chgData name="shivam shukla" userId="8c9551ddd4592347" providerId="LiveId" clId="{893021A2-364B-4A46-A73A-3BECF5B4DA9F}" dt="2024-08-31T03:51:45.211" v="354" actId="47"/>
        <pc:sldMkLst>
          <pc:docMk/>
          <pc:sldMk cId="0" sldId="260"/>
        </pc:sldMkLst>
        <pc:spChg chg="mod">
          <ac:chgData name="shivam shukla" userId="8c9551ddd4592347" providerId="LiveId" clId="{893021A2-364B-4A46-A73A-3BECF5B4DA9F}" dt="2024-08-24T05:20:22.836" v="79" actId="1036"/>
          <ac:spMkLst>
            <pc:docMk/>
            <pc:sldMk cId="0" sldId="260"/>
            <ac:spMk id="3" creationId="{00000000-0000-0000-0000-000000000000}"/>
          </ac:spMkLst>
        </pc:spChg>
        <pc:spChg chg="mod">
          <ac:chgData name="shivam shukla" userId="8c9551ddd4592347" providerId="LiveId" clId="{893021A2-364B-4A46-A73A-3BECF5B4DA9F}" dt="2024-08-24T05:20:12.829" v="76" actId="20577"/>
          <ac:spMkLst>
            <pc:docMk/>
            <pc:sldMk cId="0" sldId="260"/>
            <ac:spMk id="4" creationId="{00000000-0000-0000-0000-000000000000}"/>
          </ac:spMkLst>
        </pc:spChg>
        <pc:picChg chg="del">
          <ac:chgData name="shivam shukla" userId="8c9551ddd4592347" providerId="LiveId" clId="{893021A2-364B-4A46-A73A-3BECF5B4DA9F}" dt="2024-08-23T19:57:46.304" v="9" actId="478"/>
          <ac:picMkLst>
            <pc:docMk/>
            <pc:sldMk cId="0" sldId="260"/>
            <ac:picMk id="6" creationId="{00000000-0000-0000-0000-000000000000}"/>
          </ac:picMkLst>
        </pc:picChg>
        <pc:picChg chg="add mod">
          <ac:chgData name="shivam shukla" userId="8c9551ddd4592347" providerId="LiveId" clId="{893021A2-364B-4A46-A73A-3BECF5B4DA9F}" dt="2024-08-23T19:57:43.581" v="8"/>
          <ac:picMkLst>
            <pc:docMk/>
            <pc:sldMk cId="0" sldId="260"/>
            <ac:picMk id="7" creationId="{6D38262E-AF98-739C-8504-439119F0DAE5}"/>
          </ac:picMkLst>
        </pc:picChg>
        <pc:picChg chg="add mod">
          <ac:chgData name="shivam shukla" userId="8c9551ddd4592347" providerId="LiveId" clId="{893021A2-364B-4A46-A73A-3BECF5B4DA9F}" dt="2024-08-23T19:59:07.339" v="36"/>
          <ac:picMkLst>
            <pc:docMk/>
            <pc:sldMk cId="0" sldId="260"/>
            <ac:picMk id="8" creationId="{B65D7160-5BFA-6F84-5800-C80F11439201}"/>
          </ac:picMkLst>
        </pc:picChg>
      </pc:sldChg>
      <pc:sldChg chg="addSp delSp modSp mod ord">
        <pc:chgData name="shivam shukla" userId="8c9551ddd4592347" providerId="LiveId" clId="{893021A2-364B-4A46-A73A-3BECF5B4DA9F}" dt="2024-08-30T20:15:21.001" v="130"/>
        <pc:sldMkLst>
          <pc:docMk/>
          <pc:sldMk cId="0" sldId="261"/>
        </pc:sldMkLst>
        <pc:picChg chg="del">
          <ac:chgData name="shivam shukla" userId="8c9551ddd4592347" providerId="LiveId" clId="{893021A2-364B-4A46-A73A-3BECF5B4DA9F}" dt="2024-08-23T19:57:50.641" v="11" actId="478"/>
          <ac:picMkLst>
            <pc:docMk/>
            <pc:sldMk cId="0" sldId="261"/>
            <ac:picMk id="6" creationId="{00000000-0000-0000-0000-000000000000}"/>
          </ac:picMkLst>
        </pc:picChg>
        <pc:picChg chg="add mod">
          <ac:chgData name="shivam shukla" userId="8c9551ddd4592347" providerId="LiveId" clId="{893021A2-364B-4A46-A73A-3BECF5B4DA9F}" dt="2024-08-23T19:57:49.041" v="10"/>
          <ac:picMkLst>
            <pc:docMk/>
            <pc:sldMk cId="0" sldId="261"/>
            <ac:picMk id="7" creationId="{6B3CEF54-9521-7CD8-9D07-03119F690137}"/>
          </ac:picMkLst>
        </pc:picChg>
        <pc:picChg chg="add mod">
          <ac:chgData name="shivam shukla" userId="8c9551ddd4592347" providerId="LiveId" clId="{893021A2-364B-4A46-A73A-3BECF5B4DA9F}" dt="2024-08-23T19:59:04.606" v="35"/>
          <ac:picMkLst>
            <pc:docMk/>
            <pc:sldMk cId="0" sldId="261"/>
            <ac:picMk id="8" creationId="{53D998AB-F3C2-FFD7-D686-D9F3262462F4}"/>
          </ac:picMkLst>
        </pc:picChg>
      </pc:sldChg>
      <pc:sldChg chg="addSp delSp modSp mod ord">
        <pc:chgData name="shivam shukla" userId="8c9551ddd4592347" providerId="LiveId" clId="{893021A2-364B-4A46-A73A-3BECF5B4DA9F}" dt="2024-08-30T20:23:18.886" v="201"/>
        <pc:sldMkLst>
          <pc:docMk/>
          <pc:sldMk cId="0" sldId="262"/>
        </pc:sldMkLst>
        <pc:spChg chg="mod">
          <ac:chgData name="shivam shukla" userId="8c9551ddd4592347" providerId="LiveId" clId="{893021A2-364B-4A46-A73A-3BECF5B4DA9F}" dt="2024-08-24T05:21:22.500" v="92" actId="1038"/>
          <ac:spMkLst>
            <pc:docMk/>
            <pc:sldMk cId="0" sldId="262"/>
            <ac:spMk id="3" creationId="{00000000-0000-0000-0000-000000000000}"/>
          </ac:spMkLst>
        </pc:spChg>
        <pc:spChg chg="mod">
          <ac:chgData name="shivam shukla" userId="8c9551ddd4592347" providerId="LiveId" clId="{893021A2-364B-4A46-A73A-3BECF5B4DA9F}" dt="2024-08-24T05:21:17.679" v="91" actId="20577"/>
          <ac:spMkLst>
            <pc:docMk/>
            <pc:sldMk cId="0" sldId="262"/>
            <ac:spMk id="7" creationId="{00000000-0000-0000-0000-000000000000}"/>
          </ac:spMkLst>
        </pc:spChg>
        <pc:picChg chg="del">
          <ac:chgData name="shivam shukla" userId="8c9551ddd4592347" providerId="LiveId" clId="{893021A2-364B-4A46-A73A-3BECF5B4DA9F}" dt="2024-08-23T19:57:54.978" v="13" actId="478"/>
          <ac:picMkLst>
            <pc:docMk/>
            <pc:sldMk cId="0" sldId="262"/>
            <ac:picMk id="12" creationId="{00000000-0000-0000-0000-000000000000}"/>
          </ac:picMkLst>
        </pc:picChg>
        <pc:picChg chg="add mod">
          <ac:chgData name="shivam shukla" userId="8c9551ddd4592347" providerId="LiveId" clId="{893021A2-364B-4A46-A73A-3BECF5B4DA9F}" dt="2024-08-23T19:57:53.153" v="12"/>
          <ac:picMkLst>
            <pc:docMk/>
            <pc:sldMk cId="0" sldId="262"/>
            <ac:picMk id="13" creationId="{DDF6E8EC-861D-19FB-330E-B98346FF7422}"/>
          </ac:picMkLst>
        </pc:picChg>
        <pc:picChg chg="add mod">
          <ac:chgData name="shivam shukla" userId="8c9551ddd4592347" providerId="LiveId" clId="{893021A2-364B-4A46-A73A-3BECF5B4DA9F}" dt="2024-08-23T19:59:02.736" v="34"/>
          <ac:picMkLst>
            <pc:docMk/>
            <pc:sldMk cId="0" sldId="262"/>
            <ac:picMk id="14" creationId="{0C02B341-143D-F30C-F34D-BBE999816DD5}"/>
          </ac:picMkLst>
        </pc:picChg>
      </pc:sldChg>
      <pc:sldChg chg="addSp delSp modSp mod">
        <pc:chgData name="shivam shukla" userId="8c9551ddd4592347" providerId="LiveId" clId="{893021A2-364B-4A46-A73A-3BECF5B4DA9F}" dt="2024-08-30T20:21:06.277" v="199" actId="14100"/>
        <pc:sldMkLst>
          <pc:docMk/>
          <pc:sldMk cId="0" sldId="263"/>
        </pc:sldMkLst>
        <pc:spChg chg="mod">
          <ac:chgData name="shivam shukla" userId="8c9551ddd4592347" providerId="LiveId" clId="{893021A2-364B-4A46-A73A-3BECF5B4DA9F}" dt="2024-08-30T20:17:50.384" v="171" actId="1076"/>
          <ac:spMkLst>
            <pc:docMk/>
            <pc:sldMk cId="0" sldId="263"/>
            <ac:spMk id="3" creationId="{00000000-0000-0000-0000-000000000000}"/>
          </ac:spMkLst>
        </pc:spChg>
        <pc:spChg chg="mod">
          <ac:chgData name="shivam shukla" userId="8c9551ddd4592347" providerId="LiveId" clId="{893021A2-364B-4A46-A73A-3BECF5B4DA9F}" dt="2024-08-30T20:19:49.423" v="184" actId="20577"/>
          <ac:spMkLst>
            <pc:docMk/>
            <pc:sldMk cId="0" sldId="263"/>
            <ac:spMk id="19" creationId="{00000000-0000-0000-0000-000000000000}"/>
          </ac:spMkLst>
        </pc:spChg>
        <pc:spChg chg="mod">
          <ac:chgData name="shivam shukla" userId="8c9551ddd4592347" providerId="LiveId" clId="{893021A2-364B-4A46-A73A-3BECF5B4DA9F}" dt="2024-08-30T20:21:06.277" v="199" actId="14100"/>
          <ac:spMkLst>
            <pc:docMk/>
            <pc:sldMk cId="0" sldId="263"/>
            <ac:spMk id="20" creationId="{00000000-0000-0000-0000-000000000000}"/>
          </ac:spMkLst>
        </pc:spChg>
        <pc:spChg chg="mod">
          <ac:chgData name="shivam shukla" userId="8c9551ddd4592347" providerId="LiveId" clId="{893021A2-364B-4A46-A73A-3BECF5B4DA9F}" dt="2024-08-30T20:15:26.477" v="131" actId="20577"/>
          <ac:spMkLst>
            <pc:docMk/>
            <pc:sldMk cId="0" sldId="263"/>
            <ac:spMk id="25" creationId="{00000000-0000-0000-0000-000000000000}"/>
          </ac:spMkLst>
        </pc:spChg>
        <pc:spChg chg="mod">
          <ac:chgData name="shivam shukla" userId="8c9551ddd4592347" providerId="LiveId" clId="{893021A2-364B-4A46-A73A-3BECF5B4DA9F}" dt="2024-08-30T20:19:23.308" v="173" actId="6549"/>
          <ac:spMkLst>
            <pc:docMk/>
            <pc:sldMk cId="0" sldId="263"/>
            <ac:spMk id="28" creationId="{00000000-0000-0000-0000-000000000000}"/>
          </ac:spMkLst>
        </pc:spChg>
        <pc:spChg chg="add del mod">
          <ac:chgData name="shivam shukla" userId="8c9551ddd4592347" providerId="LiveId" clId="{893021A2-364B-4A46-A73A-3BECF5B4DA9F}" dt="2024-08-30T20:19:22.188" v="172" actId="478"/>
          <ac:spMkLst>
            <pc:docMk/>
            <pc:sldMk cId="0" sldId="263"/>
            <ac:spMk id="50" creationId="{A7B2DAC9-F880-537D-2063-62E5C99FF4E6}"/>
          </ac:spMkLst>
        </pc:spChg>
        <pc:picChg chg="del">
          <ac:chgData name="shivam shukla" userId="8c9551ddd4592347" providerId="LiveId" clId="{893021A2-364B-4A46-A73A-3BECF5B4DA9F}" dt="2024-08-23T19:58:01.893" v="15" actId="478"/>
          <ac:picMkLst>
            <pc:docMk/>
            <pc:sldMk cId="0" sldId="263"/>
            <ac:picMk id="46" creationId="{00000000-0000-0000-0000-000000000000}"/>
          </ac:picMkLst>
        </pc:picChg>
        <pc:picChg chg="add mod">
          <ac:chgData name="shivam shukla" userId="8c9551ddd4592347" providerId="LiveId" clId="{893021A2-364B-4A46-A73A-3BECF5B4DA9F}" dt="2024-08-23T19:57:59.751" v="14"/>
          <ac:picMkLst>
            <pc:docMk/>
            <pc:sldMk cId="0" sldId="263"/>
            <ac:picMk id="47" creationId="{268AECC7-C1BE-F661-3F01-A06648A1C1AB}"/>
          </ac:picMkLst>
        </pc:picChg>
        <pc:picChg chg="add mod">
          <ac:chgData name="shivam shukla" userId="8c9551ddd4592347" providerId="LiveId" clId="{893021A2-364B-4A46-A73A-3BECF5B4DA9F}" dt="2024-08-23T19:59:01.276" v="33"/>
          <ac:picMkLst>
            <pc:docMk/>
            <pc:sldMk cId="0" sldId="263"/>
            <ac:picMk id="48" creationId="{7680D3EA-7330-B07E-9513-8218183D8A5C}"/>
          </ac:picMkLst>
        </pc:picChg>
        <pc:picChg chg="add del">
          <ac:chgData name="shivam shukla" userId="8c9551ddd4592347" providerId="LiveId" clId="{893021A2-364B-4A46-A73A-3BECF5B4DA9F}" dt="2024-08-30T20:15:43.518" v="135" actId="22"/>
          <ac:picMkLst>
            <pc:docMk/>
            <pc:sldMk cId="0" sldId="263"/>
            <ac:picMk id="49" creationId="{98B9A3A0-3D23-91D5-2D31-E28A3098F89E}"/>
          </ac:picMkLst>
        </pc:picChg>
      </pc:sldChg>
      <pc:sldChg chg="addSp delSp modSp mod">
        <pc:chgData name="shivam shukla" userId="8c9551ddd4592347" providerId="LiveId" clId="{893021A2-364B-4A46-A73A-3BECF5B4DA9F}" dt="2024-08-23T19:58:59.316" v="32"/>
        <pc:sldMkLst>
          <pc:docMk/>
          <pc:sldMk cId="0" sldId="264"/>
        </pc:sldMkLst>
        <pc:picChg chg="del">
          <ac:chgData name="shivam shukla" userId="8c9551ddd4592347" providerId="LiveId" clId="{893021A2-364B-4A46-A73A-3BECF5B4DA9F}" dt="2024-08-23T19:58:07.780" v="17" actId="478"/>
          <ac:picMkLst>
            <pc:docMk/>
            <pc:sldMk cId="0" sldId="264"/>
            <ac:picMk id="25" creationId="{00000000-0000-0000-0000-000000000000}"/>
          </ac:picMkLst>
        </pc:picChg>
        <pc:picChg chg="add mod">
          <ac:chgData name="shivam shukla" userId="8c9551ddd4592347" providerId="LiveId" clId="{893021A2-364B-4A46-A73A-3BECF5B4DA9F}" dt="2024-08-23T19:58:04.967" v="16"/>
          <ac:picMkLst>
            <pc:docMk/>
            <pc:sldMk cId="0" sldId="264"/>
            <ac:picMk id="26" creationId="{C2BFB714-53C1-8412-729F-9A8D2011A4EB}"/>
          </ac:picMkLst>
        </pc:picChg>
        <pc:picChg chg="add mod">
          <ac:chgData name="shivam shukla" userId="8c9551ddd4592347" providerId="LiveId" clId="{893021A2-364B-4A46-A73A-3BECF5B4DA9F}" dt="2024-08-23T19:58:59.316" v="32"/>
          <ac:picMkLst>
            <pc:docMk/>
            <pc:sldMk cId="0" sldId="264"/>
            <ac:picMk id="27" creationId="{4D37904C-F252-C4D5-BD15-00A83270486B}"/>
          </ac:picMkLst>
        </pc:picChg>
      </pc:sldChg>
      <pc:sldChg chg="addSp delSp modSp mod">
        <pc:chgData name="shivam shukla" userId="8c9551ddd4592347" providerId="LiveId" clId="{893021A2-364B-4A46-A73A-3BECF5B4DA9F}" dt="2024-08-23T19:58:57.345" v="31"/>
        <pc:sldMkLst>
          <pc:docMk/>
          <pc:sldMk cId="0" sldId="265"/>
        </pc:sldMkLst>
        <pc:picChg chg="del">
          <ac:chgData name="shivam shukla" userId="8c9551ddd4592347" providerId="LiveId" clId="{893021A2-364B-4A46-A73A-3BECF5B4DA9F}" dt="2024-08-23T19:58:12.458" v="19" actId="478"/>
          <ac:picMkLst>
            <pc:docMk/>
            <pc:sldMk cId="0" sldId="265"/>
            <ac:picMk id="15" creationId="{00000000-0000-0000-0000-000000000000}"/>
          </ac:picMkLst>
        </pc:picChg>
        <pc:picChg chg="add mod">
          <ac:chgData name="shivam shukla" userId="8c9551ddd4592347" providerId="LiveId" clId="{893021A2-364B-4A46-A73A-3BECF5B4DA9F}" dt="2024-08-23T19:58:10.920" v="18"/>
          <ac:picMkLst>
            <pc:docMk/>
            <pc:sldMk cId="0" sldId="265"/>
            <ac:picMk id="16" creationId="{F91A4C33-F407-78AA-82AD-7D8DF933577A}"/>
          </ac:picMkLst>
        </pc:picChg>
        <pc:picChg chg="add mod">
          <ac:chgData name="shivam shukla" userId="8c9551ddd4592347" providerId="LiveId" clId="{893021A2-364B-4A46-A73A-3BECF5B4DA9F}" dt="2024-08-23T19:58:57.345" v="31"/>
          <ac:picMkLst>
            <pc:docMk/>
            <pc:sldMk cId="0" sldId="265"/>
            <ac:picMk id="17" creationId="{23C51233-F898-43B3-2A3E-7F39F66AC7C3}"/>
          </ac:picMkLst>
        </pc:picChg>
      </pc:sldChg>
      <pc:sldChg chg="addSp delSp modSp mod">
        <pc:chgData name="shivam shukla" userId="8c9551ddd4592347" providerId="LiveId" clId="{893021A2-364B-4A46-A73A-3BECF5B4DA9F}" dt="2024-08-23T19:58:55.698" v="30"/>
        <pc:sldMkLst>
          <pc:docMk/>
          <pc:sldMk cId="0" sldId="266"/>
        </pc:sldMkLst>
        <pc:spChg chg="mod">
          <ac:chgData name="shivam shukla" userId="8c9551ddd4592347" providerId="LiveId" clId="{893021A2-364B-4A46-A73A-3BECF5B4DA9F}" dt="2024-08-23T19:58:23.164" v="23" actId="1036"/>
          <ac:spMkLst>
            <pc:docMk/>
            <pc:sldMk cId="0" sldId="266"/>
            <ac:spMk id="3" creationId="{00000000-0000-0000-0000-000000000000}"/>
          </ac:spMkLst>
        </pc:spChg>
        <pc:picChg chg="del">
          <ac:chgData name="shivam shukla" userId="8c9551ddd4592347" providerId="LiveId" clId="{893021A2-364B-4A46-A73A-3BECF5B4DA9F}" dt="2024-08-23T19:58:17.565" v="20" actId="478"/>
          <ac:picMkLst>
            <pc:docMk/>
            <pc:sldMk cId="0" sldId="266"/>
            <ac:picMk id="11" creationId="{00000000-0000-0000-0000-000000000000}"/>
          </ac:picMkLst>
        </pc:picChg>
        <pc:picChg chg="add mod">
          <ac:chgData name="shivam shukla" userId="8c9551ddd4592347" providerId="LiveId" clId="{893021A2-364B-4A46-A73A-3BECF5B4DA9F}" dt="2024-08-23T19:58:21.519" v="22" actId="1036"/>
          <ac:picMkLst>
            <pc:docMk/>
            <pc:sldMk cId="0" sldId="266"/>
            <ac:picMk id="12" creationId="{0726FD2D-150C-0F18-4CF0-1AA55BD182F4}"/>
          </ac:picMkLst>
        </pc:picChg>
        <pc:picChg chg="add mod">
          <ac:chgData name="shivam shukla" userId="8c9551ddd4592347" providerId="LiveId" clId="{893021A2-364B-4A46-A73A-3BECF5B4DA9F}" dt="2024-08-23T19:58:55.698" v="30"/>
          <ac:picMkLst>
            <pc:docMk/>
            <pc:sldMk cId="0" sldId="266"/>
            <ac:picMk id="13" creationId="{92649FBD-A6D3-3D3E-9D63-D480EECCA895}"/>
          </ac:picMkLst>
        </pc:picChg>
      </pc:sldChg>
      <pc:sldChg chg="addSp delSp modSp mod">
        <pc:chgData name="shivam shukla" userId="8c9551ddd4592347" providerId="LiveId" clId="{893021A2-364B-4A46-A73A-3BECF5B4DA9F}" dt="2024-08-30T20:30:47.225" v="353"/>
        <pc:sldMkLst>
          <pc:docMk/>
          <pc:sldMk cId="0" sldId="267"/>
        </pc:sldMkLst>
        <pc:spChg chg="mod">
          <ac:chgData name="shivam shukla" userId="8c9551ddd4592347" providerId="LiveId" clId="{893021A2-364B-4A46-A73A-3BECF5B4DA9F}" dt="2024-08-30T20:25:55.166" v="232" actId="20577"/>
          <ac:spMkLst>
            <pc:docMk/>
            <pc:sldMk cId="0" sldId="267"/>
            <ac:spMk id="3" creationId="{00000000-0000-0000-0000-000000000000}"/>
          </ac:spMkLst>
        </pc:spChg>
        <pc:spChg chg="mod">
          <ac:chgData name="shivam shukla" userId="8c9551ddd4592347" providerId="LiveId" clId="{893021A2-364B-4A46-A73A-3BECF5B4DA9F}" dt="2024-08-30T20:28:04.686" v="261" actId="20577"/>
          <ac:spMkLst>
            <pc:docMk/>
            <pc:sldMk cId="0" sldId="267"/>
            <ac:spMk id="7" creationId="{00000000-0000-0000-0000-000000000000}"/>
          </ac:spMkLst>
        </pc:spChg>
        <pc:spChg chg="mod">
          <ac:chgData name="shivam shukla" userId="8c9551ddd4592347" providerId="LiveId" clId="{893021A2-364B-4A46-A73A-3BECF5B4DA9F}" dt="2024-08-30T20:29:16.745" v="350" actId="20577"/>
          <ac:spMkLst>
            <pc:docMk/>
            <pc:sldMk cId="0" sldId="267"/>
            <ac:spMk id="8" creationId="{00000000-0000-0000-0000-000000000000}"/>
          </ac:spMkLst>
        </pc:spChg>
        <pc:spChg chg="mod">
          <ac:chgData name="shivam shukla" userId="8c9551ddd4592347" providerId="LiveId" clId="{893021A2-364B-4A46-A73A-3BECF5B4DA9F}" dt="2024-08-30T20:30:47.225" v="353"/>
          <ac:spMkLst>
            <pc:docMk/>
            <pc:sldMk cId="0" sldId="267"/>
            <ac:spMk id="12" creationId="{00000000-0000-0000-0000-000000000000}"/>
          </ac:spMkLst>
        </pc:spChg>
        <pc:picChg chg="del">
          <ac:chgData name="shivam shukla" userId="8c9551ddd4592347" providerId="LiveId" clId="{893021A2-364B-4A46-A73A-3BECF5B4DA9F}" dt="2024-08-23T19:58:28.696" v="25" actId="478"/>
          <ac:picMkLst>
            <pc:docMk/>
            <pc:sldMk cId="0" sldId="267"/>
            <ac:picMk id="21" creationId="{00000000-0000-0000-0000-000000000000}"/>
          </ac:picMkLst>
        </pc:picChg>
        <pc:picChg chg="add mod">
          <ac:chgData name="shivam shukla" userId="8c9551ddd4592347" providerId="LiveId" clId="{893021A2-364B-4A46-A73A-3BECF5B4DA9F}" dt="2024-08-23T19:58:26.591" v="24"/>
          <ac:picMkLst>
            <pc:docMk/>
            <pc:sldMk cId="0" sldId="267"/>
            <ac:picMk id="22" creationId="{DF0C3460-57FD-7DF7-E420-DB4F49790C89}"/>
          </ac:picMkLst>
        </pc:picChg>
        <pc:picChg chg="add mod">
          <ac:chgData name="shivam shukla" userId="8c9551ddd4592347" providerId="LiveId" clId="{893021A2-364B-4A46-A73A-3BECF5B4DA9F}" dt="2024-08-23T19:58:51.135" v="29"/>
          <ac:picMkLst>
            <pc:docMk/>
            <pc:sldMk cId="0" sldId="267"/>
            <ac:picMk id="23" creationId="{02AE00B5-4F53-72E9-9917-B07FCF89F28A}"/>
          </ac:picMkLst>
        </pc:picChg>
      </pc:sldChg>
      <pc:sldChg chg="addSp delSp modSp mod">
        <pc:chgData name="shivam shukla" userId="8c9551ddd4592347" providerId="LiveId" clId="{893021A2-364B-4A46-A73A-3BECF5B4DA9F}" dt="2024-08-23T19:58:46.171" v="28"/>
        <pc:sldMkLst>
          <pc:docMk/>
          <pc:sldMk cId="0" sldId="268"/>
        </pc:sldMkLst>
        <pc:picChg chg="del">
          <ac:chgData name="shivam shukla" userId="8c9551ddd4592347" providerId="LiveId" clId="{893021A2-364B-4A46-A73A-3BECF5B4DA9F}" dt="2024-08-23T19:58:33.394" v="27" actId="478"/>
          <ac:picMkLst>
            <pc:docMk/>
            <pc:sldMk cId="0" sldId="268"/>
            <ac:picMk id="8" creationId="{00000000-0000-0000-0000-000000000000}"/>
          </ac:picMkLst>
        </pc:picChg>
        <pc:picChg chg="add mod">
          <ac:chgData name="shivam shukla" userId="8c9551ddd4592347" providerId="LiveId" clId="{893021A2-364B-4A46-A73A-3BECF5B4DA9F}" dt="2024-08-23T19:58:31.051" v="26"/>
          <ac:picMkLst>
            <pc:docMk/>
            <pc:sldMk cId="0" sldId="268"/>
            <ac:picMk id="9" creationId="{6926DADA-F33A-F90A-9F1F-7380109D482A}"/>
          </ac:picMkLst>
        </pc:picChg>
        <pc:picChg chg="add mod">
          <ac:chgData name="shivam shukla" userId="8c9551ddd4592347" providerId="LiveId" clId="{893021A2-364B-4A46-A73A-3BECF5B4DA9F}" dt="2024-08-23T19:58:46.171" v="28"/>
          <ac:picMkLst>
            <pc:docMk/>
            <pc:sldMk cId="0" sldId="268"/>
            <ac:picMk id="10" creationId="{2C7D90C8-9BC7-F9FB-285F-F1111957367D}"/>
          </ac:picMkLst>
        </pc:picChg>
      </pc:sldChg>
      <pc:sldChg chg="addSp modSp new mod">
        <pc:chgData name="shivam shukla" userId="8c9551ddd4592347" providerId="LiveId" clId="{893021A2-364B-4A46-A73A-3BECF5B4DA9F}" dt="2024-08-23T20:03:25.899" v="68" actId="1076"/>
        <pc:sldMkLst>
          <pc:docMk/>
          <pc:sldMk cId="2683576997" sldId="269"/>
        </pc:sldMkLst>
        <pc:spChg chg="add mod">
          <ac:chgData name="shivam shukla" userId="8c9551ddd4592347" providerId="LiveId" clId="{893021A2-364B-4A46-A73A-3BECF5B4DA9F}" dt="2024-08-23T20:03:25.899" v="68" actId="1076"/>
          <ac:spMkLst>
            <pc:docMk/>
            <pc:sldMk cId="2683576997" sldId="269"/>
            <ac:spMk id="2" creationId="{6E9E89BD-2D3B-5A45-A449-972BCB7B9A56}"/>
          </ac:spMkLst>
        </pc:spChg>
        <pc:spChg chg="add mod">
          <ac:chgData name="shivam shukla" userId="8c9551ddd4592347" providerId="LiveId" clId="{893021A2-364B-4A46-A73A-3BECF5B4DA9F}" dt="2024-08-23T20:03:08.279" v="64" actId="33987"/>
          <ac:spMkLst>
            <pc:docMk/>
            <pc:sldMk cId="2683576997" sldId="269"/>
            <ac:spMk id="3" creationId="{6262EB88-EADD-4EE4-CAB1-3105CDB6E328}"/>
          </ac:spMkLst>
        </pc:spChg>
      </pc:sldChg>
      <pc:sldChg chg="new del">
        <pc:chgData name="shivam shukla" userId="8c9551ddd4592347" providerId="LiveId" clId="{893021A2-364B-4A46-A73A-3BECF5B4DA9F}" dt="2024-08-23T20:02:27.338" v="57" actId="680"/>
        <pc:sldMkLst>
          <pc:docMk/>
          <pc:sldMk cId="715632561" sldId="270"/>
        </pc:sldMkLst>
      </pc:sldChg>
      <pc:sldChg chg="addSp delSp modSp add mod ord">
        <pc:chgData name="shivam shukla" userId="8c9551ddd4592347" providerId="LiveId" clId="{893021A2-364B-4A46-A73A-3BECF5B4DA9F}" dt="2024-08-30T20:14:27.184" v="123"/>
        <pc:sldMkLst>
          <pc:docMk/>
          <pc:sldMk cId="2250763911" sldId="270"/>
        </pc:sldMkLst>
        <pc:spChg chg="mod">
          <ac:chgData name="shivam shukla" userId="8c9551ddd4592347" providerId="LiveId" clId="{893021A2-364B-4A46-A73A-3BECF5B4DA9F}" dt="2024-08-30T20:13:41.700" v="117" actId="20577"/>
          <ac:spMkLst>
            <pc:docMk/>
            <pc:sldMk cId="2250763911" sldId="270"/>
            <ac:spMk id="4" creationId="{00000000-0000-0000-0000-000000000000}"/>
          </ac:spMkLst>
        </pc:spChg>
        <pc:picChg chg="del">
          <ac:chgData name="shivam shukla" userId="8c9551ddd4592347" providerId="LiveId" clId="{893021A2-364B-4A46-A73A-3BECF5B4DA9F}" dt="2024-08-30T20:13:48.682" v="118" actId="478"/>
          <ac:picMkLst>
            <pc:docMk/>
            <pc:sldMk cId="2250763911" sldId="270"/>
            <ac:picMk id="5" creationId="{00000000-0000-0000-0000-000000000000}"/>
          </ac:picMkLst>
        </pc:picChg>
        <pc:picChg chg="add mod">
          <ac:chgData name="shivam shukla" userId="8c9551ddd4592347" providerId="LiveId" clId="{893021A2-364B-4A46-A73A-3BECF5B4DA9F}" dt="2024-08-30T20:14:10.656" v="121" actId="1076"/>
          <ac:picMkLst>
            <pc:docMk/>
            <pc:sldMk cId="2250763911" sldId="270"/>
            <ac:picMk id="9" creationId="{63685A06-65DC-0297-F2CC-1ACA80CEDB3D}"/>
          </ac:picMkLst>
        </pc:picChg>
      </pc:sldChg>
      <pc:sldChg chg="addSp modSp new del mod">
        <pc:chgData name="shivam shukla" userId="8c9551ddd4592347" providerId="LiveId" clId="{893021A2-364B-4A46-A73A-3BECF5B4DA9F}" dt="2024-08-30T20:13:14.391" v="96" actId="47"/>
        <pc:sldMkLst>
          <pc:docMk/>
          <pc:sldMk cId="3943143273" sldId="270"/>
        </pc:sldMkLst>
        <pc:picChg chg="add mod">
          <ac:chgData name="shivam shukla" userId="8c9551ddd4592347" providerId="LiveId" clId="{893021A2-364B-4A46-A73A-3BECF5B4DA9F}" dt="2024-08-30T20:12:15.460" v="95" actId="1076"/>
          <ac:picMkLst>
            <pc:docMk/>
            <pc:sldMk cId="3943143273" sldId="270"/>
            <ac:picMk id="3" creationId="{2F05C5EC-8A1B-43A4-EA37-6BF7000980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07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7222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39197" y="2712482"/>
            <a:ext cx="5008007" cy="2804517"/>
          </a:xfrm>
          <a:prstGeom prst="rect">
            <a:avLst/>
          </a:prstGeom>
        </p:spPr>
      </p:pic>
      <p:pic>
        <p:nvPicPr>
          <p:cNvPr id="6" name="Image 3" descr="preencoded.png"/>
          <p:cNvPicPr>
            <a:picLocks noChangeAspect="1"/>
          </p:cNvPicPr>
          <p:nvPr/>
        </p:nvPicPr>
        <p:blipFill>
          <a:blip r:embed="rId6"/>
          <a:stretch>
            <a:fillRect/>
          </a:stretch>
        </p:blipFill>
        <p:spPr>
          <a:xfrm>
            <a:off x="12370428" y="301347"/>
            <a:ext cx="2040255" cy="390644"/>
          </a:xfrm>
          <a:prstGeom prst="rect">
            <a:avLst/>
          </a:prstGeom>
        </p:spPr>
      </p:pic>
      <p:sp>
        <p:nvSpPr>
          <p:cNvPr id="7" name="Text 1"/>
          <p:cNvSpPr/>
          <p:nvPr/>
        </p:nvSpPr>
        <p:spPr>
          <a:xfrm>
            <a:off x="6155769" y="1957507"/>
            <a:ext cx="7805261" cy="306110"/>
          </a:xfrm>
          <a:prstGeom prst="rect">
            <a:avLst/>
          </a:prstGeom>
          <a:noFill/>
          <a:ln/>
        </p:spPr>
        <p:txBody>
          <a:bodyPr wrap="none" rtlCol="0" anchor="t"/>
          <a:lstStyle/>
          <a:p>
            <a:pPr marL="0" indent="0">
              <a:lnSpc>
                <a:spcPts val="2410"/>
              </a:lnSpc>
              <a:buNone/>
            </a:pPr>
            <a:endParaRPr lang="en-US" sz="1506" dirty="0"/>
          </a:p>
        </p:txBody>
      </p:sp>
      <p:sp>
        <p:nvSpPr>
          <p:cNvPr id="8" name="Text 2"/>
          <p:cNvSpPr/>
          <p:nvPr/>
        </p:nvSpPr>
        <p:spPr>
          <a:xfrm>
            <a:off x="6155769" y="2550438"/>
            <a:ext cx="7805261" cy="1649492"/>
          </a:xfrm>
          <a:prstGeom prst="rect">
            <a:avLst/>
          </a:prstGeom>
          <a:noFill/>
          <a:ln/>
        </p:spPr>
        <p:txBody>
          <a:bodyPr wrap="square" rtlCol="0" anchor="t"/>
          <a:lstStyle/>
          <a:p>
            <a:pPr marL="0" indent="0">
              <a:lnSpc>
                <a:spcPts val="6495"/>
              </a:lnSpc>
              <a:buNone/>
            </a:pPr>
            <a:r>
              <a:rPr lang="en-US" sz="5196" dirty="0">
                <a:solidFill>
                  <a:srgbClr val="312F2B"/>
                </a:solidFill>
                <a:latin typeface="Gelasio" pitchFamily="34" charset="0"/>
                <a:ea typeface="Gelasio" pitchFamily="34" charset="-122"/>
                <a:cs typeface="Gelasio" pitchFamily="34" charset="-120"/>
              </a:rPr>
              <a:t>Career Analysis System: A Comprehensive Guide</a:t>
            </a:r>
            <a:endParaRPr lang="en-US" sz="5196" dirty="0"/>
          </a:p>
        </p:txBody>
      </p:sp>
      <p:sp>
        <p:nvSpPr>
          <p:cNvPr id="9" name="Text 3"/>
          <p:cNvSpPr/>
          <p:nvPr/>
        </p:nvSpPr>
        <p:spPr>
          <a:xfrm>
            <a:off x="6155769" y="4486751"/>
            <a:ext cx="7805261" cy="306110"/>
          </a:xfrm>
          <a:prstGeom prst="rect">
            <a:avLst/>
          </a:prstGeom>
          <a:noFill/>
          <a:ln/>
        </p:spPr>
        <p:txBody>
          <a:bodyPr wrap="none" rtlCol="0" anchor="t"/>
          <a:lstStyle/>
          <a:p>
            <a:pPr marL="0" indent="0">
              <a:lnSpc>
                <a:spcPts val="2410"/>
              </a:lnSpc>
              <a:buNone/>
            </a:pPr>
            <a:r>
              <a:rPr lang="en-US" sz="1506" b="1" u="sng" dirty="0">
                <a:solidFill>
                  <a:srgbClr val="272525"/>
                </a:solidFill>
                <a:latin typeface="Lato" pitchFamily="34" charset="0"/>
                <a:ea typeface="Lato" pitchFamily="34" charset="-122"/>
                <a:cs typeface="Lato" pitchFamily="34" charset="-120"/>
              </a:rPr>
              <a:t>Prepared By</a:t>
            </a:r>
            <a:endParaRPr lang="en-US" sz="1506" dirty="0"/>
          </a:p>
        </p:txBody>
      </p:sp>
      <p:sp>
        <p:nvSpPr>
          <p:cNvPr id="10" name="Text 4"/>
          <p:cNvSpPr/>
          <p:nvPr/>
        </p:nvSpPr>
        <p:spPr>
          <a:xfrm>
            <a:off x="6155769" y="5008007"/>
            <a:ext cx="7805261" cy="306110"/>
          </a:xfrm>
          <a:prstGeom prst="rect">
            <a:avLst/>
          </a:prstGeom>
          <a:noFill/>
          <a:ln/>
        </p:spPr>
        <p:txBody>
          <a:bodyPr wrap="none" rtlCol="0" anchor="t"/>
          <a:lstStyle/>
          <a:p>
            <a:pPr marL="0" indent="0">
              <a:lnSpc>
                <a:spcPts val="2410"/>
              </a:lnSpc>
              <a:buNone/>
            </a:pPr>
            <a:r>
              <a:rPr lang="en-US" sz="1506" dirty="0">
                <a:solidFill>
                  <a:srgbClr val="272525"/>
                </a:solidFill>
                <a:latin typeface="Lato" pitchFamily="34" charset="0"/>
                <a:ea typeface="Lato" pitchFamily="34" charset="-122"/>
                <a:cs typeface="Lato" pitchFamily="34" charset="-120"/>
              </a:rPr>
              <a:t>Name: shivam shukla</a:t>
            </a:r>
            <a:endParaRPr lang="en-US" sz="1506" dirty="0"/>
          </a:p>
        </p:txBody>
      </p:sp>
      <p:sp>
        <p:nvSpPr>
          <p:cNvPr id="11" name="Text 5"/>
          <p:cNvSpPr/>
          <p:nvPr/>
        </p:nvSpPr>
        <p:spPr>
          <a:xfrm>
            <a:off x="6155769" y="5529263"/>
            <a:ext cx="7805261" cy="306110"/>
          </a:xfrm>
          <a:prstGeom prst="rect">
            <a:avLst/>
          </a:prstGeom>
          <a:noFill/>
          <a:ln/>
        </p:spPr>
        <p:txBody>
          <a:bodyPr wrap="none" rtlCol="0" anchor="t"/>
          <a:lstStyle/>
          <a:p>
            <a:pPr marL="0" indent="0">
              <a:lnSpc>
                <a:spcPts val="2410"/>
              </a:lnSpc>
              <a:buNone/>
            </a:pPr>
            <a:r>
              <a:rPr lang="en-US" sz="1506" dirty="0">
                <a:solidFill>
                  <a:srgbClr val="272525"/>
                </a:solidFill>
                <a:latin typeface="Lato" pitchFamily="34" charset="0"/>
                <a:ea typeface="Lato" pitchFamily="34" charset="-122"/>
                <a:cs typeface="Lato" pitchFamily="34" charset="-120"/>
              </a:rPr>
              <a:t>Enrollment No: 23002170510041 </a:t>
            </a:r>
            <a:endParaRPr lang="en-US" sz="1506" dirty="0"/>
          </a:p>
        </p:txBody>
      </p:sp>
      <p:sp>
        <p:nvSpPr>
          <p:cNvPr id="12" name="Text 6"/>
          <p:cNvSpPr/>
          <p:nvPr/>
        </p:nvSpPr>
        <p:spPr>
          <a:xfrm>
            <a:off x="6155769" y="6050518"/>
            <a:ext cx="7805261" cy="306110"/>
          </a:xfrm>
          <a:prstGeom prst="rect">
            <a:avLst/>
          </a:prstGeom>
          <a:noFill/>
          <a:ln/>
        </p:spPr>
        <p:txBody>
          <a:bodyPr wrap="none" rtlCol="0" anchor="t"/>
          <a:lstStyle/>
          <a:p>
            <a:pPr marL="0" indent="0">
              <a:lnSpc>
                <a:spcPts val="2410"/>
              </a:lnSpc>
              <a:buNone/>
            </a:pPr>
            <a:r>
              <a:rPr lang="en-US" sz="1506" dirty="0">
                <a:solidFill>
                  <a:srgbClr val="272525"/>
                </a:solidFill>
                <a:latin typeface="Lato" pitchFamily="34" charset="0"/>
                <a:ea typeface="Lato" pitchFamily="34" charset="-122"/>
                <a:cs typeface="Lato" pitchFamily="34" charset="-120"/>
              </a:rPr>
              <a:t>Branch: A.I.D.S</a:t>
            </a:r>
            <a:endParaRPr lang="en-US" sz="1506" dirty="0"/>
          </a:p>
        </p:txBody>
      </p:sp>
      <p:sp>
        <p:nvSpPr>
          <p:cNvPr id="13" name="Text 7"/>
          <p:cNvSpPr/>
          <p:nvPr/>
        </p:nvSpPr>
        <p:spPr>
          <a:xfrm>
            <a:off x="6155769" y="6571774"/>
            <a:ext cx="7805261" cy="306110"/>
          </a:xfrm>
          <a:prstGeom prst="rect">
            <a:avLst/>
          </a:prstGeom>
          <a:noFill/>
          <a:ln/>
        </p:spPr>
        <p:txBody>
          <a:bodyPr wrap="none" rtlCol="0" anchor="t"/>
          <a:lstStyle/>
          <a:p>
            <a:pPr marL="0" indent="0">
              <a:lnSpc>
                <a:spcPts val="2410"/>
              </a:lnSpc>
              <a:buNone/>
            </a:pPr>
            <a:r>
              <a:rPr lang="en-US" sz="1506" dirty="0">
                <a:solidFill>
                  <a:srgbClr val="272525"/>
                </a:solidFill>
                <a:latin typeface="Lato" pitchFamily="34" charset="0"/>
                <a:ea typeface="Lato" pitchFamily="34" charset="-122"/>
                <a:cs typeface="Lato" pitchFamily="34" charset="-120"/>
              </a:rPr>
              <a:t>Batch: A1</a:t>
            </a:r>
            <a:endParaRPr lang="en-US" sz="1506" dirty="0"/>
          </a:p>
        </p:txBody>
      </p:sp>
      <p:pic>
        <p:nvPicPr>
          <p:cNvPr id="15" name="Picture 14">
            <a:extLst>
              <a:ext uri="{FF2B5EF4-FFF2-40B4-BE49-F238E27FC236}">
                <a16:creationId xmlns:a16="http://schemas.microsoft.com/office/drawing/2014/main" id="{24451CC0-A889-7EEB-B4B0-F83DC5CF1A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5682258" y="296466"/>
            <a:ext cx="3265765" cy="2372320"/>
          </a:xfrm>
          <a:prstGeom prst="rect">
            <a:avLst/>
          </a:prstGeom>
        </p:spPr>
      </p:pic>
      <p:sp>
        <p:nvSpPr>
          <p:cNvPr id="5" name="Text 1"/>
          <p:cNvSpPr/>
          <p:nvPr/>
        </p:nvSpPr>
        <p:spPr>
          <a:xfrm>
            <a:off x="836057" y="3808095"/>
            <a:ext cx="6293287" cy="741283"/>
          </a:xfrm>
          <a:prstGeom prst="rect">
            <a:avLst/>
          </a:prstGeom>
          <a:noFill/>
          <a:ln/>
        </p:spPr>
        <p:txBody>
          <a:bodyPr wrap="none" rtlCol="0" anchor="t"/>
          <a:lstStyle/>
          <a:p>
            <a:pPr marL="0" indent="0">
              <a:lnSpc>
                <a:spcPts val="5837"/>
              </a:lnSpc>
              <a:buNone/>
            </a:pPr>
            <a:r>
              <a:rPr lang="en-US" sz="4670" dirty="0">
                <a:solidFill>
                  <a:srgbClr val="312F2B"/>
                </a:solidFill>
                <a:latin typeface="Gelasio" pitchFamily="34" charset="0"/>
                <a:ea typeface="Gelasio" pitchFamily="34" charset="-122"/>
                <a:cs typeface="Gelasio" pitchFamily="34" charset="-120"/>
              </a:rPr>
              <a:t>Core Technologies Used</a:t>
            </a:r>
            <a:endParaRPr lang="en-US" sz="4670" dirty="0"/>
          </a:p>
        </p:txBody>
      </p:sp>
      <p:pic>
        <p:nvPicPr>
          <p:cNvPr id="6" name="Image 2" descr="preencoded.png"/>
          <p:cNvPicPr>
            <a:picLocks noChangeAspect="1"/>
          </p:cNvPicPr>
          <p:nvPr/>
        </p:nvPicPr>
        <p:blipFill>
          <a:blip r:embed="rId5"/>
          <a:stretch>
            <a:fillRect/>
          </a:stretch>
        </p:blipFill>
        <p:spPr>
          <a:xfrm>
            <a:off x="836057" y="4905137"/>
            <a:ext cx="593050" cy="593050"/>
          </a:xfrm>
          <a:prstGeom prst="rect">
            <a:avLst/>
          </a:prstGeom>
        </p:spPr>
      </p:pic>
      <p:sp>
        <p:nvSpPr>
          <p:cNvPr id="7" name="Text 2"/>
          <p:cNvSpPr/>
          <p:nvPr/>
        </p:nvSpPr>
        <p:spPr>
          <a:xfrm>
            <a:off x="836057" y="5735360"/>
            <a:ext cx="2965252" cy="370642"/>
          </a:xfrm>
          <a:prstGeom prst="rect">
            <a:avLst/>
          </a:prstGeom>
          <a:noFill/>
          <a:ln/>
        </p:spPr>
        <p:txBody>
          <a:bodyPr wrap="none" rtlCol="0" anchor="t"/>
          <a:lstStyle/>
          <a:p>
            <a:pPr marL="0" indent="0" algn="l">
              <a:lnSpc>
                <a:spcPts val="2919"/>
              </a:lnSpc>
              <a:buNone/>
            </a:pPr>
            <a:r>
              <a:rPr lang="en-US" sz="2335" dirty="0">
                <a:solidFill>
                  <a:srgbClr val="272525"/>
                </a:solidFill>
                <a:latin typeface="Gelasio" pitchFamily="34" charset="0"/>
                <a:ea typeface="Gelasio" pitchFamily="34" charset="-122"/>
                <a:cs typeface="Gelasio" pitchFamily="34" charset="-120"/>
              </a:rPr>
              <a:t>Java</a:t>
            </a:r>
            <a:endParaRPr lang="en-US" sz="2335" dirty="0"/>
          </a:p>
        </p:txBody>
      </p:sp>
      <p:sp>
        <p:nvSpPr>
          <p:cNvPr id="8" name="Text 3"/>
          <p:cNvSpPr/>
          <p:nvPr/>
        </p:nvSpPr>
        <p:spPr>
          <a:xfrm>
            <a:off x="836057" y="6248281"/>
            <a:ext cx="4082177" cy="1138357"/>
          </a:xfrm>
          <a:prstGeom prst="rect">
            <a:avLst/>
          </a:prstGeom>
          <a:noFill/>
          <a:ln/>
        </p:spPr>
        <p:txBody>
          <a:bodyPr wrap="square" rtlCol="0" anchor="t"/>
          <a:lstStyle/>
          <a:p>
            <a:pPr marL="0" indent="0" algn="l">
              <a:lnSpc>
                <a:spcPts val="2989"/>
              </a:lnSpc>
              <a:buNone/>
            </a:pPr>
            <a:r>
              <a:rPr lang="en-US" sz="1868" dirty="0">
                <a:solidFill>
                  <a:srgbClr val="272525"/>
                </a:solidFill>
                <a:latin typeface="Lato" pitchFamily="34" charset="0"/>
                <a:ea typeface="Lato" pitchFamily="34" charset="-122"/>
                <a:cs typeface="Lato" pitchFamily="34" charset="-120"/>
              </a:rPr>
              <a:t>The backbone of the system, providing the framework for application logic, data handling, and user interface.</a:t>
            </a:r>
            <a:endParaRPr lang="en-US" sz="1868" dirty="0"/>
          </a:p>
        </p:txBody>
      </p:sp>
      <p:pic>
        <p:nvPicPr>
          <p:cNvPr id="9" name="Image 3" descr="preencoded.png"/>
          <p:cNvPicPr>
            <a:picLocks noChangeAspect="1"/>
          </p:cNvPicPr>
          <p:nvPr/>
        </p:nvPicPr>
        <p:blipFill>
          <a:blip r:embed="rId6"/>
          <a:stretch>
            <a:fillRect/>
          </a:stretch>
        </p:blipFill>
        <p:spPr>
          <a:xfrm>
            <a:off x="5273993" y="4905137"/>
            <a:ext cx="593050" cy="593050"/>
          </a:xfrm>
          <a:prstGeom prst="rect">
            <a:avLst/>
          </a:prstGeom>
        </p:spPr>
      </p:pic>
      <p:sp>
        <p:nvSpPr>
          <p:cNvPr id="10" name="Text 4"/>
          <p:cNvSpPr/>
          <p:nvPr/>
        </p:nvSpPr>
        <p:spPr>
          <a:xfrm>
            <a:off x="5273993" y="5735360"/>
            <a:ext cx="2965252" cy="370642"/>
          </a:xfrm>
          <a:prstGeom prst="rect">
            <a:avLst/>
          </a:prstGeom>
          <a:noFill/>
          <a:ln/>
        </p:spPr>
        <p:txBody>
          <a:bodyPr wrap="none" rtlCol="0" anchor="t"/>
          <a:lstStyle/>
          <a:p>
            <a:pPr marL="0" indent="0" algn="l">
              <a:lnSpc>
                <a:spcPts val="2919"/>
              </a:lnSpc>
              <a:buNone/>
            </a:pPr>
            <a:r>
              <a:rPr lang="en-US" sz="2335" dirty="0">
                <a:solidFill>
                  <a:srgbClr val="272525"/>
                </a:solidFill>
                <a:latin typeface="Gelasio" pitchFamily="34" charset="0"/>
                <a:ea typeface="Gelasio" pitchFamily="34" charset="-122"/>
                <a:cs typeface="Gelasio" pitchFamily="34" charset="-120"/>
              </a:rPr>
              <a:t>Database</a:t>
            </a:r>
            <a:endParaRPr lang="en-US" sz="2335" dirty="0"/>
          </a:p>
        </p:txBody>
      </p:sp>
      <p:sp>
        <p:nvSpPr>
          <p:cNvPr id="11" name="Text 5"/>
          <p:cNvSpPr/>
          <p:nvPr/>
        </p:nvSpPr>
        <p:spPr>
          <a:xfrm>
            <a:off x="5273993" y="6248281"/>
            <a:ext cx="4082296" cy="1138357"/>
          </a:xfrm>
          <a:prstGeom prst="rect">
            <a:avLst/>
          </a:prstGeom>
          <a:noFill/>
          <a:ln/>
        </p:spPr>
        <p:txBody>
          <a:bodyPr wrap="square" rtlCol="0" anchor="t"/>
          <a:lstStyle/>
          <a:p>
            <a:pPr marL="0" indent="0" algn="l">
              <a:lnSpc>
                <a:spcPts val="2989"/>
              </a:lnSpc>
              <a:buNone/>
            </a:pPr>
            <a:r>
              <a:rPr lang="en-US" sz="1868" dirty="0">
                <a:solidFill>
                  <a:srgbClr val="272525"/>
                </a:solidFill>
                <a:latin typeface="Lato" pitchFamily="34" charset="0"/>
                <a:ea typeface="Lato" pitchFamily="34" charset="-122"/>
                <a:cs typeface="Lato" pitchFamily="34" charset="-120"/>
              </a:rPr>
              <a:t>Stores user data, job postings, skill information, and other relevant data for analysis and retrieval.</a:t>
            </a:r>
            <a:endParaRPr lang="en-US" sz="1868" dirty="0"/>
          </a:p>
        </p:txBody>
      </p:sp>
      <p:pic>
        <p:nvPicPr>
          <p:cNvPr id="12" name="Image 4" descr="preencoded.png"/>
          <p:cNvPicPr>
            <a:picLocks noChangeAspect="1"/>
          </p:cNvPicPr>
          <p:nvPr/>
        </p:nvPicPr>
        <p:blipFill>
          <a:blip r:embed="rId7"/>
          <a:stretch>
            <a:fillRect/>
          </a:stretch>
        </p:blipFill>
        <p:spPr>
          <a:xfrm>
            <a:off x="9712047" y="4905137"/>
            <a:ext cx="593050" cy="593050"/>
          </a:xfrm>
          <a:prstGeom prst="rect">
            <a:avLst/>
          </a:prstGeom>
        </p:spPr>
      </p:pic>
      <p:sp>
        <p:nvSpPr>
          <p:cNvPr id="13" name="Text 6"/>
          <p:cNvSpPr/>
          <p:nvPr/>
        </p:nvSpPr>
        <p:spPr>
          <a:xfrm>
            <a:off x="9712047" y="5735360"/>
            <a:ext cx="2965252" cy="370642"/>
          </a:xfrm>
          <a:prstGeom prst="rect">
            <a:avLst/>
          </a:prstGeom>
          <a:noFill/>
          <a:ln/>
        </p:spPr>
        <p:txBody>
          <a:bodyPr wrap="none" rtlCol="0" anchor="t"/>
          <a:lstStyle/>
          <a:p>
            <a:pPr marL="0" indent="0" algn="l">
              <a:lnSpc>
                <a:spcPts val="2919"/>
              </a:lnSpc>
              <a:buNone/>
            </a:pPr>
            <a:r>
              <a:rPr lang="en-US" sz="2335" dirty="0">
                <a:solidFill>
                  <a:srgbClr val="272525"/>
                </a:solidFill>
                <a:latin typeface="Gelasio" pitchFamily="34" charset="0"/>
                <a:ea typeface="Gelasio" pitchFamily="34" charset="-122"/>
                <a:cs typeface="Gelasio" pitchFamily="34" charset="-120"/>
              </a:rPr>
              <a:t>JDBC</a:t>
            </a:r>
            <a:endParaRPr lang="en-US" sz="2335" dirty="0"/>
          </a:p>
        </p:txBody>
      </p:sp>
      <p:sp>
        <p:nvSpPr>
          <p:cNvPr id="14" name="Text 7"/>
          <p:cNvSpPr/>
          <p:nvPr/>
        </p:nvSpPr>
        <p:spPr>
          <a:xfrm>
            <a:off x="9712047" y="6248281"/>
            <a:ext cx="4082177" cy="1138357"/>
          </a:xfrm>
          <a:prstGeom prst="rect">
            <a:avLst/>
          </a:prstGeom>
          <a:noFill/>
          <a:ln/>
        </p:spPr>
        <p:txBody>
          <a:bodyPr wrap="square" rtlCol="0" anchor="t"/>
          <a:lstStyle/>
          <a:p>
            <a:pPr marL="0" indent="0" algn="l">
              <a:lnSpc>
                <a:spcPts val="2989"/>
              </a:lnSpc>
              <a:buNone/>
            </a:pPr>
            <a:r>
              <a:rPr lang="en-US" sz="1868" dirty="0">
                <a:solidFill>
                  <a:srgbClr val="272525"/>
                </a:solidFill>
                <a:latin typeface="Lato" pitchFamily="34" charset="0"/>
                <a:ea typeface="Lato" pitchFamily="34" charset="-122"/>
                <a:cs typeface="Lato" pitchFamily="34" charset="-120"/>
              </a:rPr>
              <a:t>Used to connect the Java application to the database, allowing seamless data transfer and manipulation.</a:t>
            </a:r>
            <a:endParaRPr lang="en-US" sz="1868" dirty="0"/>
          </a:p>
        </p:txBody>
      </p:sp>
      <p:pic>
        <p:nvPicPr>
          <p:cNvPr id="16" name="Image 3" descr="preencoded.png">
            <a:extLst>
              <a:ext uri="{FF2B5EF4-FFF2-40B4-BE49-F238E27FC236}">
                <a16:creationId xmlns:a16="http://schemas.microsoft.com/office/drawing/2014/main" id="{F91A4C33-F407-78AA-82AD-7D8DF933577A}"/>
              </a:ext>
            </a:extLst>
          </p:cNvPr>
          <p:cNvPicPr>
            <a:picLocks noChangeAspect="1"/>
          </p:cNvPicPr>
          <p:nvPr/>
        </p:nvPicPr>
        <p:blipFill>
          <a:blip r:embed="rId8"/>
          <a:stretch>
            <a:fillRect/>
          </a:stretch>
        </p:blipFill>
        <p:spPr>
          <a:xfrm>
            <a:off x="12370428" y="301347"/>
            <a:ext cx="2040255" cy="390644"/>
          </a:xfrm>
          <a:prstGeom prst="rect">
            <a:avLst/>
          </a:prstGeom>
        </p:spPr>
      </p:pic>
      <p:pic>
        <p:nvPicPr>
          <p:cNvPr id="17" name="Picture 16">
            <a:extLst>
              <a:ext uri="{FF2B5EF4-FFF2-40B4-BE49-F238E27FC236}">
                <a16:creationId xmlns:a16="http://schemas.microsoft.com/office/drawing/2014/main" id="{23C51233-F898-43B3-2A3E-7F39F66AC7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151"/>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491740"/>
            <a:ext cx="4869180" cy="3246120"/>
          </a:xfrm>
          <a:prstGeom prst="rect">
            <a:avLst/>
          </a:prstGeom>
        </p:spPr>
      </p:pic>
      <p:sp>
        <p:nvSpPr>
          <p:cNvPr id="6" name="Text 1"/>
          <p:cNvSpPr/>
          <p:nvPr/>
        </p:nvSpPr>
        <p:spPr>
          <a:xfrm>
            <a:off x="6350437" y="1807964"/>
            <a:ext cx="6516410"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Benefits and Challenges</a:t>
            </a:r>
            <a:endParaRPr lang="en-US" sz="4860" dirty="0"/>
          </a:p>
        </p:txBody>
      </p:sp>
      <p:sp>
        <p:nvSpPr>
          <p:cNvPr id="7" name="Text 2"/>
          <p:cNvSpPr/>
          <p:nvPr/>
        </p:nvSpPr>
        <p:spPr>
          <a:xfrm>
            <a:off x="6350437" y="3196590"/>
            <a:ext cx="3086100" cy="385763"/>
          </a:xfrm>
          <a:prstGeom prst="rect">
            <a:avLst/>
          </a:prstGeom>
          <a:noFill/>
          <a:ln/>
        </p:spPr>
        <p:txBody>
          <a:bodyPr wrap="none" rtlCol="0" anchor="t"/>
          <a:lstStyle/>
          <a:p>
            <a:pPr marL="0" indent="0">
              <a:lnSpc>
                <a:spcPts val="3038"/>
              </a:lnSpc>
              <a:buNone/>
            </a:pPr>
            <a:r>
              <a:rPr lang="en-US" sz="2430" dirty="0">
                <a:solidFill>
                  <a:srgbClr val="312F2B"/>
                </a:solidFill>
                <a:latin typeface="Gelasio" pitchFamily="34" charset="0"/>
                <a:ea typeface="Gelasio" pitchFamily="34" charset="-122"/>
                <a:cs typeface="Gelasio" pitchFamily="34" charset="-120"/>
              </a:rPr>
              <a:t>Benefits</a:t>
            </a:r>
            <a:endParaRPr lang="en-US" sz="2430" dirty="0"/>
          </a:p>
        </p:txBody>
      </p:sp>
      <p:sp>
        <p:nvSpPr>
          <p:cNvPr id="8" name="Text 3"/>
          <p:cNvSpPr/>
          <p:nvPr/>
        </p:nvSpPr>
        <p:spPr>
          <a:xfrm>
            <a:off x="6350437" y="3829169"/>
            <a:ext cx="3406854" cy="2370296"/>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Provides personalized career insights, simplifies the job search process, Resume Building, helps identify skills gaps, and offers valuable career guidance.</a:t>
            </a:r>
            <a:endParaRPr lang="en-US" sz="1944" dirty="0"/>
          </a:p>
        </p:txBody>
      </p:sp>
      <p:sp>
        <p:nvSpPr>
          <p:cNvPr id="9" name="Text 4"/>
          <p:cNvSpPr/>
          <p:nvPr/>
        </p:nvSpPr>
        <p:spPr>
          <a:xfrm>
            <a:off x="10367129" y="3196590"/>
            <a:ext cx="3086100" cy="385763"/>
          </a:xfrm>
          <a:prstGeom prst="rect">
            <a:avLst/>
          </a:prstGeom>
          <a:noFill/>
          <a:ln/>
        </p:spPr>
        <p:txBody>
          <a:bodyPr wrap="none" rtlCol="0" anchor="t"/>
          <a:lstStyle/>
          <a:p>
            <a:pPr marL="0" indent="0">
              <a:lnSpc>
                <a:spcPts val="3038"/>
              </a:lnSpc>
              <a:buNone/>
            </a:pPr>
            <a:r>
              <a:rPr lang="en-US" sz="2430" dirty="0">
                <a:solidFill>
                  <a:srgbClr val="312F2B"/>
                </a:solidFill>
                <a:latin typeface="Gelasio" pitchFamily="34" charset="0"/>
                <a:ea typeface="Gelasio" pitchFamily="34" charset="-122"/>
                <a:cs typeface="Gelasio" pitchFamily="34" charset="-120"/>
              </a:rPr>
              <a:t>Challenges</a:t>
            </a:r>
            <a:endParaRPr lang="en-US" sz="2430" dirty="0"/>
          </a:p>
        </p:txBody>
      </p:sp>
      <p:sp>
        <p:nvSpPr>
          <p:cNvPr id="10" name="Text 5"/>
          <p:cNvSpPr/>
          <p:nvPr/>
        </p:nvSpPr>
        <p:spPr>
          <a:xfrm>
            <a:off x="10367129" y="3829169"/>
            <a:ext cx="3406854" cy="1975247"/>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Requires accurate data input from users, time complex, and could be challenging for users unfamiliar with data-driven tools.</a:t>
            </a:r>
            <a:endParaRPr lang="en-US" sz="1944" dirty="0"/>
          </a:p>
        </p:txBody>
      </p:sp>
      <p:pic>
        <p:nvPicPr>
          <p:cNvPr id="12" name="Image 3" descr="preencoded.png">
            <a:extLst>
              <a:ext uri="{FF2B5EF4-FFF2-40B4-BE49-F238E27FC236}">
                <a16:creationId xmlns:a16="http://schemas.microsoft.com/office/drawing/2014/main" id="{0726FD2D-150C-0F18-4CF0-1AA55BD182F4}"/>
              </a:ext>
            </a:extLst>
          </p:cNvPr>
          <p:cNvPicPr>
            <a:picLocks noChangeAspect="1"/>
          </p:cNvPicPr>
          <p:nvPr/>
        </p:nvPicPr>
        <p:blipFill>
          <a:blip r:embed="rId6"/>
          <a:stretch>
            <a:fillRect/>
          </a:stretch>
        </p:blipFill>
        <p:spPr>
          <a:xfrm>
            <a:off x="12370428" y="312498"/>
            <a:ext cx="2040255" cy="390644"/>
          </a:xfrm>
          <a:prstGeom prst="rect">
            <a:avLst/>
          </a:prstGeom>
        </p:spPr>
      </p:pic>
      <p:pic>
        <p:nvPicPr>
          <p:cNvPr id="13" name="Picture 12">
            <a:extLst>
              <a:ext uri="{FF2B5EF4-FFF2-40B4-BE49-F238E27FC236}">
                <a16:creationId xmlns:a16="http://schemas.microsoft.com/office/drawing/2014/main" id="{92649FBD-A6D3-3D3E-9D63-D480EECCA8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4037" y="1954649"/>
            <a:ext cx="6172200"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Future Scope</a:t>
            </a:r>
            <a:endParaRPr lang="en-US" sz="4860" dirty="0"/>
          </a:p>
        </p:txBody>
      </p:sp>
      <p:sp>
        <p:nvSpPr>
          <p:cNvPr id="5" name="Shape 2"/>
          <p:cNvSpPr/>
          <p:nvPr/>
        </p:nvSpPr>
        <p:spPr>
          <a:xfrm>
            <a:off x="864037" y="3497580"/>
            <a:ext cx="555427" cy="555427"/>
          </a:xfrm>
          <a:prstGeom prst="roundRect">
            <a:avLst>
              <a:gd name="adj" fmla="val 18669"/>
            </a:avLst>
          </a:prstGeom>
          <a:solidFill>
            <a:srgbClr val="E8E8E3"/>
          </a:solidFill>
          <a:ln w="15240">
            <a:solidFill>
              <a:srgbClr val="CECEC9"/>
            </a:solidFill>
            <a:prstDash val="solid"/>
          </a:ln>
        </p:spPr>
      </p:sp>
      <p:sp>
        <p:nvSpPr>
          <p:cNvPr id="6" name="Text 3"/>
          <p:cNvSpPr/>
          <p:nvPr/>
        </p:nvSpPr>
        <p:spPr>
          <a:xfrm>
            <a:off x="1062157" y="3590092"/>
            <a:ext cx="159187"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1</a:t>
            </a:r>
            <a:endParaRPr lang="en-US" sz="2916" dirty="0"/>
          </a:p>
        </p:txBody>
      </p:sp>
      <p:sp>
        <p:nvSpPr>
          <p:cNvPr id="7" name="Text 4"/>
          <p:cNvSpPr/>
          <p:nvPr/>
        </p:nvSpPr>
        <p:spPr>
          <a:xfrm>
            <a:off x="1666280" y="3497580"/>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rPr>
              <a:t>Code Execution Engine</a:t>
            </a:r>
            <a:endParaRPr lang="en-US" sz="2430" dirty="0"/>
          </a:p>
        </p:txBody>
      </p:sp>
      <p:sp>
        <p:nvSpPr>
          <p:cNvPr id="8" name="Text 5"/>
          <p:cNvSpPr/>
          <p:nvPr/>
        </p:nvSpPr>
        <p:spPr>
          <a:xfrm>
            <a:off x="1666280" y="4031456"/>
            <a:ext cx="5525572"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Add a </a:t>
            </a:r>
            <a:r>
              <a:rPr lang="en-IN" sz="2000" dirty="0"/>
              <a:t>Compiler/Interpreter</a:t>
            </a:r>
            <a:r>
              <a:rPr lang="en-US" sz="1944" dirty="0">
                <a:solidFill>
                  <a:srgbClr val="272525"/>
                </a:solidFill>
                <a:latin typeface="Lato" pitchFamily="34" charset="0"/>
                <a:ea typeface="Lato" pitchFamily="34" charset="-122"/>
                <a:cs typeface="Lato" pitchFamily="34" charset="-120"/>
              </a:rPr>
              <a:t> to solve coding</a:t>
            </a:r>
          </a:p>
          <a:p>
            <a:pPr marL="0" indent="0">
              <a:lnSpc>
                <a:spcPts val="3110"/>
              </a:lnSpc>
              <a:buNone/>
            </a:pPr>
            <a:r>
              <a:rPr lang="en-US" sz="1944" dirty="0">
                <a:solidFill>
                  <a:srgbClr val="272525"/>
                </a:solidFill>
                <a:latin typeface="Lato" pitchFamily="34" charset="0"/>
                <a:ea typeface="Lato" pitchFamily="34" charset="-122"/>
                <a:cs typeface="Lato" pitchFamily="34" charset="-120"/>
              </a:rPr>
              <a:t> problems like </a:t>
            </a:r>
            <a:r>
              <a:rPr lang="en-US" sz="1944" dirty="0" err="1">
                <a:solidFill>
                  <a:srgbClr val="272525"/>
                </a:solidFill>
                <a:latin typeface="Lato" pitchFamily="34" charset="0"/>
                <a:ea typeface="Lato" pitchFamily="34" charset="-122"/>
                <a:cs typeface="Lato" pitchFamily="34" charset="-120"/>
              </a:rPr>
              <a:t>leetcode</a:t>
            </a:r>
            <a:r>
              <a:rPr lang="en-US" sz="1944" dirty="0">
                <a:solidFill>
                  <a:srgbClr val="272525"/>
                </a:solidFill>
                <a:latin typeface="Lato" pitchFamily="34" charset="0"/>
                <a:ea typeface="Lato" pitchFamily="34" charset="-122"/>
                <a:cs typeface="Lato" pitchFamily="34" charset="-120"/>
              </a:rPr>
              <a:t>.</a:t>
            </a:r>
            <a:endParaRPr lang="en-US" sz="1944" dirty="0"/>
          </a:p>
        </p:txBody>
      </p:sp>
      <p:sp>
        <p:nvSpPr>
          <p:cNvPr id="9" name="Shape 6"/>
          <p:cNvSpPr/>
          <p:nvPr/>
        </p:nvSpPr>
        <p:spPr>
          <a:xfrm>
            <a:off x="7438668" y="3497580"/>
            <a:ext cx="555427" cy="555427"/>
          </a:xfrm>
          <a:prstGeom prst="roundRect">
            <a:avLst>
              <a:gd name="adj" fmla="val 18669"/>
            </a:avLst>
          </a:prstGeom>
          <a:solidFill>
            <a:srgbClr val="E8E8E3"/>
          </a:solidFill>
          <a:ln w="15240">
            <a:solidFill>
              <a:srgbClr val="CECEC9"/>
            </a:solidFill>
            <a:prstDash val="solid"/>
          </a:ln>
        </p:spPr>
      </p:sp>
      <p:sp>
        <p:nvSpPr>
          <p:cNvPr id="10" name="Text 7"/>
          <p:cNvSpPr/>
          <p:nvPr/>
        </p:nvSpPr>
        <p:spPr>
          <a:xfrm>
            <a:off x="7612856" y="3590092"/>
            <a:ext cx="206931"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2</a:t>
            </a:r>
            <a:endParaRPr lang="en-US" sz="2916" dirty="0"/>
          </a:p>
        </p:txBody>
      </p:sp>
      <p:sp>
        <p:nvSpPr>
          <p:cNvPr id="11" name="Text 8"/>
          <p:cNvSpPr/>
          <p:nvPr/>
        </p:nvSpPr>
        <p:spPr>
          <a:xfrm>
            <a:off x="8240911" y="3497580"/>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Advanced Features</a:t>
            </a:r>
            <a:endParaRPr lang="en-US" sz="2430" dirty="0"/>
          </a:p>
        </p:txBody>
      </p:sp>
      <p:sp>
        <p:nvSpPr>
          <p:cNvPr id="12" name="Text 9"/>
          <p:cNvSpPr/>
          <p:nvPr/>
        </p:nvSpPr>
        <p:spPr>
          <a:xfrm>
            <a:off x="8240911" y="4031456"/>
            <a:ext cx="5525572"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Implement </a:t>
            </a:r>
            <a:r>
              <a:rPr lang="en-US" sz="1944">
                <a:solidFill>
                  <a:srgbClr val="272525"/>
                </a:solidFill>
                <a:latin typeface="Lato" pitchFamily="34" charset="0"/>
                <a:ea typeface="Lato" pitchFamily="34" charset="-122"/>
                <a:cs typeface="Lato" pitchFamily="34" charset="-120"/>
              </a:rPr>
              <a:t>user authentication, virtual interview practice </a:t>
            </a:r>
            <a:r>
              <a:rPr lang="en-US" sz="1944" dirty="0">
                <a:solidFill>
                  <a:srgbClr val="272525"/>
                </a:solidFill>
                <a:latin typeface="Lato" pitchFamily="34" charset="0"/>
                <a:ea typeface="Lato" pitchFamily="34" charset="-122"/>
                <a:cs typeface="Lato" pitchFamily="34" charset="-120"/>
              </a:rPr>
              <a:t>and real-time notifications.</a:t>
            </a:r>
            <a:endParaRPr lang="en-US" sz="1944" dirty="0"/>
          </a:p>
        </p:txBody>
      </p:sp>
      <p:sp>
        <p:nvSpPr>
          <p:cNvPr id="13" name="Shape 10"/>
          <p:cNvSpPr/>
          <p:nvPr/>
        </p:nvSpPr>
        <p:spPr>
          <a:xfrm>
            <a:off x="864037" y="5346025"/>
            <a:ext cx="555427" cy="555427"/>
          </a:xfrm>
          <a:prstGeom prst="roundRect">
            <a:avLst>
              <a:gd name="adj" fmla="val 18669"/>
            </a:avLst>
          </a:prstGeom>
          <a:solidFill>
            <a:srgbClr val="E8E8E3"/>
          </a:solidFill>
          <a:ln w="15240">
            <a:solidFill>
              <a:srgbClr val="CECEC9"/>
            </a:solidFill>
            <a:prstDash val="solid"/>
          </a:ln>
        </p:spPr>
      </p:sp>
      <p:sp>
        <p:nvSpPr>
          <p:cNvPr id="14" name="Text 11"/>
          <p:cNvSpPr/>
          <p:nvPr/>
        </p:nvSpPr>
        <p:spPr>
          <a:xfrm>
            <a:off x="1039535" y="5438537"/>
            <a:ext cx="204311"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3</a:t>
            </a:r>
            <a:endParaRPr lang="en-US" sz="2916" dirty="0"/>
          </a:p>
        </p:txBody>
      </p:sp>
      <p:sp>
        <p:nvSpPr>
          <p:cNvPr id="15" name="Text 12"/>
          <p:cNvSpPr/>
          <p:nvPr/>
        </p:nvSpPr>
        <p:spPr>
          <a:xfrm>
            <a:off x="1666280" y="5346025"/>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Performance Tuning</a:t>
            </a:r>
            <a:endParaRPr lang="en-US" sz="2430" dirty="0"/>
          </a:p>
        </p:txBody>
      </p:sp>
      <p:sp>
        <p:nvSpPr>
          <p:cNvPr id="16" name="Text 13"/>
          <p:cNvSpPr/>
          <p:nvPr/>
        </p:nvSpPr>
        <p:spPr>
          <a:xfrm>
            <a:off x="1666280" y="5879902"/>
            <a:ext cx="5525572"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Optimize database queries and file operations.</a:t>
            </a:r>
            <a:endParaRPr lang="en-US" sz="1944" dirty="0"/>
          </a:p>
        </p:txBody>
      </p:sp>
      <p:sp>
        <p:nvSpPr>
          <p:cNvPr id="17" name="Shape 14"/>
          <p:cNvSpPr/>
          <p:nvPr/>
        </p:nvSpPr>
        <p:spPr>
          <a:xfrm>
            <a:off x="7438668" y="5346025"/>
            <a:ext cx="555427" cy="555427"/>
          </a:xfrm>
          <a:prstGeom prst="roundRect">
            <a:avLst>
              <a:gd name="adj" fmla="val 18669"/>
            </a:avLst>
          </a:prstGeom>
          <a:solidFill>
            <a:srgbClr val="E8E8E3"/>
          </a:solidFill>
          <a:ln w="15240">
            <a:solidFill>
              <a:srgbClr val="CECEC9"/>
            </a:solidFill>
            <a:prstDash val="solid"/>
          </a:ln>
        </p:spPr>
      </p:sp>
      <p:sp>
        <p:nvSpPr>
          <p:cNvPr id="18" name="Text 15"/>
          <p:cNvSpPr/>
          <p:nvPr/>
        </p:nvSpPr>
        <p:spPr>
          <a:xfrm>
            <a:off x="7611785" y="5438537"/>
            <a:ext cx="209193"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4</a:t>
            </a:r>
            <a:endParaRPr lang="en-US" sz="2916" dirty="0"/>
          </a:p>
        </p:txBody>
      </p:sp>
      <p:sp>
        <p:nvSpPr>
          <p:cNvPr id="19" name="Text 16"/>
          <p:cNvSpPr/>
          <p:nvPr/>
        </p:nvSpPr>
        <p:spPr>
          <a:xfrm>
            <a:off x="8240911" y="5346025"/>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Mobile App</a:t>
            </a:r>
            <a:endParaRPr lang="en-US" sz="2430" dirty="0"/>
          </a:p>
        </p:txBody>
      </p:sp>
      <p:sp>
        <p:nvSpPr>
          <p:cNvPr id="20" name="Text 17"/>
          <p:cNvSpPr/>
          <p:nvPr/>
        </p:nvSpPr>
        <p:spPr>
          <a:xfrm>
            <a:off x="8240911" y="5879902"/>
            <a:ext cx="5525572"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Develop a mobile version of the app.</a:t>
            </a:r>
            <a:endParaRPr lang="en-US" sz="1944" dirty="0"/>
          </a:p>
        </p:txBody>
      </p:sp>
      <p:pic>
        <p:nvPicPr>
          <p:cNvPr id="22" name="Image 3" descr="preencoded.png">
            <a:extLst>
              <a:ext uri="{FF2B5EF4-FFF2-40B4-BE49-F238E27FC236}">
                <a16:creationId xmlns:a16="http://schemas.microsoft.com/office/drawing/2014/main" id="{DF0C3460-57FD-7DF7-E420-DB4F49790C89}"/>
              </a:ext>
            </a:extLst>
          </p:cNvPr>
          <p:cNvPicPr>
            <a:picLocks noChangeAspect="1"/>
          </p:cNvPicPr>
          <p:nvPr/>
        </p:nvPicPr>
        <p:blipFill>
          <a:blip r:embed="rId4"/>
          <a:stretch>
            <a:fillRect/>
          </a:stretch>
        </p:blipFill>
        <p:spPr>
          <a:xfrm>
            <a:off x="12370428" y="301347"/>
            <a:ext cx="2040255" cy="390644"/>
          </a:xfrm>
          <a:prstGeom prst="rect">
            <a:avLst/>
          </a:prstGeom>
        </p:spPr>
      </p:pic>
      <p:pic>
        <p:nvPicPr>
          <p:cNvPr id="23" name="Picture 22">
            <a:extLst>
              <a:ext uri="{FF2B5EF4-FFF2-40B4-BE49-F238E27FC236}">
                <a16:creationId xmlns:a16="http://schemas.microsoft.com/office/drawing/2014/main" id="{02AE00B5-4F53-72E9-9917-B07FCF89F2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610" y="2233493"/>
            <a:ext cx="4869061" cy="3762494"/>
          </a:xfrm>
          <a:prstGeom prst="rect">
            <a:avLst/>
          </a:prstGeom>
        </p:spPr>
      </p:pic>
      <p:sp>
        <p:nvSpPr>
          <p:cNvPr id="6" name="Text 1"/>
          <p:cNvSpPr/>
          <p:nvPr/>
        </p:nvSpPr>
        <p:spPr>
          <a:xfrm>
            <a:off x="864037" y="2161223"/>
            <a:ext cx="6172200"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Conclusion</a:t>
            </a:r>
            <a:endParaRPr lang="en-US" sz="4860" dirty="0"/>
          </a:p>
        </p:txBody>
      </p:sp>
      <p:sp>
        <p:nvSpPr>
          <p:cNvPr id="7" name="Text 2"/>
          <p:cNvSpPr/>
          <p:nvPr/>
        </p:nvSpPr>
        <p:spPr>
          <a:xfrm>
            <a:off x="864037" y="3303032"/>
            <a:ext cx="7415927" cy="2765346"/>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The Career Analysis System is a powerful tool for individuals seeking to make informed career decisions. By combining data analysis with user input, the system provides valuable insights, recommendations, and support to navigate the complex world of careers. As technology continues to evolve, the system can be enhanced with AI capabilities, virtual interview practice, and networking integration, making it even more comprehensive and beneficial for career development.</a:t>
            </a:r>
            <a:endParaRPr lang="en-US" sz="1944" dirty="0"/>
          </a:p>
        </p:txBody>
      </p:sp>
      <p:pic>
        <p:nvPicPr>
          <p:cNvPr id="9" name="Image 3" descr="preencoded.png">
            <a:extLst>
              <a:ext uri="{FF2B5EF4-FFF2-40B4-BE49-F238E27FC236}">
                <a16:creationId xmlns:a16="http://schemas.microsoft.com/office/drawing/2014/main" id="{6926DADA-F33A-F90A-9F1F-7380109D482A}"/>
              </a:ext>
            </a:extLst>
          </p:cNvPr>
          <p:cNvPicPr>
            <a:picLocks noChangeAspect="1"/>
          </p:cNvPicPr>
          <p:nvPr/>
        </p:nvPicPr>
        <p:blipFill>
          <a:blip r:embed="rId6"/>
          <a:stretch>
            <a:fillRect/>
          </a:stretch>
        </p:blipFill>
        <p:spPr>
          <a:xfrm>
            <a:off x="12370428" y="301347"/>
            <a:ext cx="2040255" cy="390644"/>
          </a:xfrm>
          <a:prstGeom prst="rect">
            <a:avLst/>
          </a:prstGeom>
        </p:spPr>
      </p:pic>
      <p:pic>
        <p:nvPicPr>
          <p:cNvPr id="10" name="Picture 9">
            <a:extLst>
              <a:ext uri="{FF2B5EF4-FFF2-40B4-BE49-F238E27FC236}">
                <a16:creationId xmlns:a16="http://schemas.microsoft.com/office/drawing/2014/main" id="{2C7D90C8-9BC7-F9FB-285F-F111195736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9E89BD-2D3B-5A45-A449-972BCB7B9A56}"/>
              </a:ext>
            </a:extLst>
          </p:cNvPr>
          <p:cNvSpPr txBox="1"/>
          <p:nvPr/>
        </p:nvSpPr>
        <p:spPr>
          <a:xfrm>
            <a:off x="4761571" y="3087985"/>
            <a:ext cx="6980663" cy="1323439"/>
          </a:xfrm>
          <a:prstGeom prst="rect">
            <a:avLst/>
          </a:prstGeom>
          <a:noFill/>
        </p:spPr>
        <p:txBody>
          <a:bodyPr wrap="square" rtlCol="0">
            <a:spAutoFit/>
          </a:bodyPr>
          <a:lstStyle/>
          <a:p>
            <a:r>
              <a:rPr lang="en-US" sz="8000" dirty="0"/>
              <a:t>Thank You!</a:t>
            </a:r>
            <a:endParaRPr lang="en-IN" sz="8000" dirty="0"/>
          </a:p>
        </p:txBody>
      </p:sp>
    </p:spTree>
    <p:extLst>
      <p:ext uri="{BB962C8B-B14F-4D97-AF65-F5344CB8AC3E}">
        <p14:creationId xmlns:p14="http://schemas.microsoft.com/office/powerpoint/2010/main" val="268357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2296954"/>
            <a:ext cx="6363891"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Career Analysis System</a:t>
            </a:r>
            <a:endParaRPr lang="en-US" sz="4860" dirty="0"/>
          </a:p>
        </p:txBody>
      </p:sp>
      <p:sp>
        <p:nvSpPr>
          <p:cNvPr id="5" name="Text 2"/>
          <p:cNvSpPr/>
          <p:nvPr/>
        </p:nvSpPr>
        <p:spPr>
          <a:xfrm>
            <a:off x="864037" y="3562231"/>
            <a:ext cx="12902327" cy="2370296"/>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The Career Analysis System is a Java console-based application designed to empower users in their career journeys. It provides a comprehensive set of features, including job searching, resume building, application tracking, skill and personality assessments, career guidance, and profile management. These tools are tailored to help users enhance their career prospects, manage their professional profiles, and make informed decisions about their future. Whether you're refining your resume, assessing your skills, or seeking career advice, this system offers the resources you need to succeed.</a:t>
            </a:r>
            <a:endParaRPr lang="en-US" sz="1944" dirty="0"/>
          </a:p>
        </p:txBody>
      </p:sp>
      <p:pic>
        <p:nvPicPr>
          <p:cNvPr id="7" name="Image 3" descr="preencoded.png">
            <a:extLst>
              <a:ext uri="{FF2B5EF4-FFF2-40B4-BE49-F238E27FC236}">
                <a16:creationId xmlns:a16="http://schemas.microsoft.com/office/drawing/2014/main" id="{810F0E6A-786B-45B7-BEEC-C62A65D7A8D9}"/>
              </a:ext>
            </a:extLst>
          </p:cNvPr>
          <p:cNvPicPr>
            <a:picLocks noChangeAspect="1"/>
          </p:cNvPicPr>
          <p:nvPr/>
        </p:nvPicPr>
        <p:blipFill>
          <a:blip r:embed="rId4"/>
          <a:stretch>
            <a:fillRect/>
          </a:stretch>
        </p:blipFill>
        <p:spPr>
          <a:xfrm>
            <a:off x="12370428" y="301347"/>
            <a:ext cx="2040255" cy="390644"/>
          </a:xfrm>
          <a:prstGeom prst="rect">
            <a:avLst/>
          </a:prstGeom>
        </p:spPr>
      </p:pic>
      <p:pic>
        <p:nvPicPr>
          <p:cNvPr id="8" name="Picture 7">
            <a:extLst>
              <a:ext uri="{FF2B5EF4-FFF2-40B4-BE49-F238E27FC236}">
                <a16:creationId xmlns:a16="http://schemas.microsoft.com/office/drawing/2014/main" id="{D34AFFCB-4C06-EC63-D600-7D2CA0DBE8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151" y="-59"/>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353747"/>
            <a:ext cx="4869061" cy="3521988"/>
          </a:xfrm>
          <a:prstGeom prst="rect">
            <a:avLst/>
          </a:prstGeom>
        </p:spPr>
      </p:pic>
      <p:sp>
        <p:nvSpPr>
          <p:cNvPr id="6" name="Text 1"/>
          <p:cNvSpPr/>
          <p:nvPr/>
        </p:nvSpPr>
        <p:spPr>
          <a:xfrm>
            <a:off x="6350437" y="1198483"/>
            <a:ext cx="6172200"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Key Functionalities</a:t>
            </a:r>
            <a:endParaRPr lang="en-US" sz="4860" dirty="0"/>
          </a:p>
        </p:txBody>
      </p:sp>
      <p:sp>
        <p:nvSpPr>
          <p:cNvPr id="7" name="Text 2"/>
          <p:cNvSpPr/>
          <p:nvPr/>
        </p:nvSpPr>
        <p:spPr>
          <a:xfrm>
            <a:off x="6745366" y="2174170"/>
            <a:ext cx="70209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272525"/>
                </a:solidFill>
                <a:latin typeface="Lato" pitchFamily="34" charset="0"/>
                <a:ea typeface="Lato" pitchFamily="34" charset="-122"/>
                <a:cs typeface="Lato" pitchFamily="34" charset="-120"/>
              </a:rPr>
              <a:t>Career Guidance:</a:t>
            </a:r>
            <a:r>
              <a:rPr lang="en-US" sz="1944" dirty="0">
                <a:solidFill>
                  <a:srgbClr val="272525"/>
                </a:solidFill>
                <a:latin typeface="Lato" pitchFamily="34" charset="0"/>
                <a:ea typeface="Lato" pitchFamily="34" charset="-122"/>
                <a:cs typeface="Lato" pitchFamily="34" charset="-120"/>
              </a:rPr>
              <a:t> Provides personalized recommendations for career paths based on your skills, interests, and market demand.</a:t>
            </a:r>
            <a:endParaRPr lang="en-US" sz="1944" dirty="0"/>
          </a:p>
        </p:txBody>
      </p:sp>
      <p:sp>
        <p:nvSpPr>
          <p:cNvPr id="8" name="Text 3"/>
          <p:cNvSpPr/>
          <p:nvPr/>
        </p:nvSpPr>
        <p:spPr>
          <a:xfrm>
            <a:off x="6745367" y="3216712"/>
            <a:ext cx="7020997" cy="1185148"/>
          </a:xfrm>
          <a:prstGeom prst="rect">
            <a:avLst/>
          </a:prstGeom>
          <a:noFill/>
          <a:ln/>
        </p:spPr>
        <p:txBody>
          <a:bodyPr wrap="square" rtlCol="0" anchor="t"/>
          <a:lstStyle/>
          <a:p>
            <a:pPr marL="342900" indent="-342900" algn="l">
              <a:lnSpc>
                <a:spcPts val="3110"/>
              </a:lnSpc>
              <a:buSzPct val="100000"/>
              <a:buChar char="•"/>
            </a:pPr>
            <a:r>
              <a:rPr lang="en-US" sz="1944" b="1" dirty="0">
                <a:solidFill>
                  <a:srgbClr val="272525"/>
                </a:solidFill>
                <a:latin typeface="Lato" pitchFamily="34" charset="0"/>
                <a:ea typeface="Lato" pitchFamily="34" charset="-122"/>
                <a:cs typeface="Lato" pitchFamily="34" charset="-120"/>
              </a:rPr>
              <a:t>Assessment:</a:t>
            </a:r>
            <a:r>
              <a:rPr lang="en-US" sz="1944" dirty="0">
                <a:solidFill>
                  <a:srgbClr val="272525"/>
                </a:solidFill>
                <a:latin typeface="Lato" pitchFamily="34" charset="0"/>
                <a:ea typeface="Lato" pitchFamily="34" charset="-122"/>
                <a:cs typeface="Lato" pitchFamily="34" charset="-120"/>
              </a:rPr>
              <a:t> Includes skill assessment to identify strengths and areas for improvement, as well as personality assessment to match you with suitable roles.</a:t>
            </a:r>
            <a:endParaRPr lang="en-US" sz="1944" dirty="0"/>
          </a:p>
        </p:txBody>
      </p:sp>
      <p:sp>
        <p:nvSpPr>
          <p:cNvPr id="9" name="Text 4"/>
          <p:cNvSpPr/>
          <p:nvPr/>
        </p:nvSpPr>
        <p:spPr>
          <a:xfrm>
            <a:off x="6745367" y="4488180"/>
            <a:ext cx="70209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272525"/>
                </a:solidFill>
                <a:latin typeface="Lato" pitchFamily="34" charset="0"/>
                <a:ea typeface="Lato" pitchFamily="34" charset="-122"/>
                <a:cs typeface="Lato" pitchFamily="34" charset="-120"/>
              </a:rPr>
              <a:t>Resume Building:</a:t>
            </a:r>
            <a:r>
              <a:rPr lang="en-US" sz="1944" dirty="0">
                <a:solidFill>
                  <a:srgbClr val="272525"/>
                </a:solidFill>
                <a:latin typeface="Lato" pitchFamily="34" charset="0"/>
                <a:ea typeface="Lato" pitchFamily="34" charset="-122"/>
                <a:cs typeface="Lato" pitchFamily="34" charset="-120"/>
              </a:rPr>
              <a:t> Assists in creating a professional and compelling resume that highlights your qualifications.</a:t>
            </a:r>
            <a:endParaRPr lang="en-US" sz="1944" dirty="0"/>
          </a:p>
        </p:txBody>
      </p:sp>
      <p:sp>
        <p:nvSpPr>
          <p:cNvPr id="10" name="Text 5"/>
          <p:cNvSpPr/>
          <p:nvPr/>
        </p:nvSpPr>
        <p:spPr>
          <a:xfrm>
            <a:off x="6745367" y="5364599"/>
            <a:ext cx="70209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272525"/>
                </a:solidFill>
                <a:latin typeface="Lato" pitchFamily="34" charset="0"/>
                <a:ea typeface="Lato" pitchFamily="34" charset="-122"/>
                <a:cs typeface="Lato" pitchFamily="34" charset="-120"/>
              </a:rPr>
              <a:t>Job Searching:</a:t>
            </a:r>
            <a:r>
              <a:rPr lang="en-US" sz="1944" dirty="0">
                <a:solidFill>
                  <a:srgbClr val="272525"/>
                </a:solidFill>
                <a:latin typeface="Lato" pitchFamily="34" charset="0"/>
                <a:ea typeface="Lato" pitchFamily="34" charset="-122"/>
                <a:cs typeface="Lato" pitchFamily="34" charset="-120"/>
              </a:rPr>
              <a:t> Allows you to search for relevant job openings and apply directly through the platform.</a:t>
            </a:r>
            <a:endParaRPr lang="en-US" sz="1944" dirty="0"/>
          </a:p>
        </p:txBody>
      </p:sp>
      <p:sp>
        <p:nvSpPr>
          <p:cNvPr id="11" name="Text 6"/>
          <p:cNvSpPr/>
          <p:nvPr/>
        </p:nvSpPr>
        <p:spPr>
          <a:xfrm>
            <a:off x="6745367" y="6241018"/>
            <a:ext cx="70209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272525"/>
                </a:solidFill>
                <a:latin typeface="Lato" pitchFamily="34" charset="0"/>
                <a:ea typeface="Lato" pitchFamily="34" charset="-122"/>
                <a:cs typeface="Lato" pitchFamily="34" charset="-120"/>
              </a:rPr>
              <a:t>Job Application Tracking:</a:t>
            </a:r>
            <a:r>
              <a:rPr lang="en-US" sz="1944" dirty="0">
                <a:solidFill>
                  <a:srgbClr val="272525"/>
                </a:solidFill>
                <a:latin typeface="Lato" pitchFamily="34" charset="0"/>
                <a:ea typeface="Lato" pitchFamily="34" charset="-122"/>
                <a:cs typeface="Lato" pitchFamily="34" charset="-120"/>
              </a:rPr>
              <a:t> Enables you to monitor the status of your job applications and receive updates on the hiring process.</a:t>
            </a:r>
            <a:endParaRPr lang="en-US" sz="1944" dirty="0"/>
          </a:p>
        </p:txBody>
      </p:sp>
      <p:pic>
        <p:nvPicPr>
          <p:cNvPr id="13" name="Image 3" descr="preencoded.png">
            <a:extLst>
              <a:ext uri="{FF2B5EF4-FFF2-40B4-BE49-F238E27FC236}">
                <a16:creationId xmlns:a16="http://schemas.microsoft.com/office/drawing/2014/main" id="{DDF6E8EC-861D-19FB-330E-B98346FF7422}"/>
              </a:ext>
            </a:extLst>
          </p:cNvPr>
          <p:cNvPicPr>
            <a:picLocks noChangeAspect="1"/>
          </p:cNvPicPr>
          <p:nvPr/>
        </p:nvPicPr>
        <p:blipFill>
          <a:blip r:embed="rId6"/>
          <a:stretch>
            <a:fillRect/>
          </a:stretch>
        </p:blipFill>
        <p:spPr>
          <a:xfrm>
            <a:off x="12370428" y="301347"/>
            <a:ext cx="2040255" cy="390644"/>
          </a:xfrm>
          <a:prstGeom prst="rect">
            <a:avLst/>
          </a:prstGeom>
        </p:spPr>
      </p:pic>
      <p:pic>
        <p:nvPicPr>
          <p:cNvPr id="14" name="Picture 13">
            <a:extLst>
              <a:ext uri="{FF2B5EF4-FFF2-40B4-BE49-F238E27FC236}">
                <a16:creationId xmlns:a16="http://schemas.microsoft.com/office/drawing/2014/main" id="{0C02B341-143D-F30C-F34D-BBE999816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775978"/>
          </a:xfrm>
          <a:prstGeom prst="rect">
            <a:avLst/>
          </a:prstGeom>
          <a:solidFill>
            <a:srgbClr val="FFFFFF">
              <a:alpha val="75000"/>
            </a:srgbClr>
          </a:solidFill>
          <a:ln/>
        </p:spPr>
      </p:sp>
      <p:sp>
        <p:nvSpPr>
          <p:cNvPr id="4" name="Text 1"/>
          <p:cNvSpPr/>
          <p:nvPr/>
        </p:nvSpPr>
        <p:spPr>
          <a:xfrm>
            <a:off x="2594967" y="475178"/>
            <a:ext cx="7250549" cy="540068"/>
          </a:xfrm>
          <a:prstGeom prst="rect">
            <a:avLst/>
          </a:prstGeom>
          <a:noFill/>
          <a:ln/>
        </p:spPr>
        <p:txBody>
          <a:bodyPr wrap="none" rtlCol="0" anchor="t"/>
          <a:lstStyle/>
          <a:p>
            <a:pPr marL="0" indent="0">
              <a:lnSpc>
                <a:spcPts val="4253"/>
              </a:lnSpc>
              <a:buNone/>
            </a:pPr>
            <a:r>
              <a:rPr lang="en-US" sz="3402" dirty="0">
                <a:solidFill>
                  <a:srgbClr val="312F2B"/>
                </a:solidFill>
                <a:latin typeface="Gelasio" pitchFamily="34" charset="0"/>
                <a:ea typeface="Gelasio" pitchFamily="34" charset="-122"/>
                <a:cs typeface="Gelasio" pitchFamily="34" charset="-120"/>
              </a:rPr>
              <a:t>The Algorithm: Guiding Your Journey</a:t>
            </a:r>
            <a:endParaRPr lang="en-US" sz="3402" dirty="0"/>
          </a:p>
        </p:txBody>
      </p:sp>
      <p:sp>
        <p:nvSpPr>
          <p:cNvPr id="5" name="Shape 2"/>
          <p:cNvSpPr/>
          <p:nvPr/>
        </p:nvSpPr>
        <p:spPr>
          <a:xfrm>
            <a:off x="2669858" y="1274445"/>
            <a:ext cx="22860" cy="7026354"/>
          </a:xfrm>
          <a:prstGeom prst="roundRect">
            <a:avLst>
              <a:gd name="adj" fmla="val 317520"/>
            </a:avLst>
          </a:prstGeom>
          <a:solidFill>
            <a:srgbClr val="CECEC9"/>
          </a:solidFill>
          <a:ln/>
        </p:spPr>
      </p:sp>
      <p:sp>
        <p:nvSpPr>
          <p:cNvPr id="6" name="Shape 3"/>
          <p:cNvSpPr/>
          <p:nvPr/>
        </p:nvSpPr>
        <p:spPr>
          <a:xfrm>
            <a:off x="2530078" y="1468755"/>
            <a:ext cx="302419" cy="302419"/>
          </a:xfrm>
          <a:prstGeom prst="roundRect">
            <a:avLst>
              <a:gd name="adj" fmla="val 24001"/>
            </a:avLst>
          </a:prstGeom>
          <a:solidFill>
            <a:srgbClr val="FFFFFF"/>
          </a:solidFill>
          <a:ln w="7620">
            <a:solidFill>
              <a:srgbClr val="E5E5E5"/>
            </a:solidFill>
            <a:prstDash val="solid"/>
          </a:ln>
        </p:spPr>
      </p:sp>
      <p:sp>
        <p:nvSpPr>
          <p:cNvPr id="7" name="Text 4"/>
          <p:cNvSpPr/>
          <p:nvPr/>
        </p:nvSpPr>
        <p:spPr>
          <a:xfrm>
            <a:off x="3303270" y="1447205"/>
            <a:ext cx="8732044" cy="276582"/>
          </a:xfrm>
          <a:prstGeom prst="rect">
            <a:avLst/>
          </a:prstGeom>
          <a:noFill/>
          <a:ln/>
        </p:spPr>
        <p:txBody>
          <a:bodyPr wrap="none" rtlCol="0" anchor="t"/>
          <a:lstStyle/>
          <a:p>
            <a:pPr marL="342900" indent="-342900" algn="l">
              <a:lnSpc>
                <a:spcPts val="2177"/>
              </a:lnSpc>
              <a:buSzPct val="100000"/>
              <a:buChar char="•"/>
            </a:pPr>
            <a:r>
              <a:rPr lang="en-US" sz="1361" b="1" dirty="0">
                <a:solidFill>
                  <a:srgbClr val="272525"/>
                </a:solidFill>
                <a:latin typeface="Lato" pitchFamily="34" charset="0"/>
                <a:ea typeface="Lato" pitchFamily="34" charset="-122"/>
                <a:cs typeface="Lato" pitchFamily="34" charset="-120"/>
              </a:rPr>
              <a:t>Main Menu:</a:t>
            </a:r>
            <a:endParaRPr lang="en-US" sz="1361" dirty="0"/>
          </a:p>
        </p:txBody>
      </p:sp>
      <p:sp>
        <p:nvSpPr>
          <p:cNvPr id="8" name="Text 5"/>
          <p:cNvSpPr/>
          <p:nvPr/>
        </p:nvSpPr>
        <p:spPr>
          <a:xfrm>
            <a:off x="3303270" y="1784271"/>
            <a:ext cx="8732044" cy="276582"/>
          </a:xfrm>
          <a:prstGeom prst="rect">
            <a:avLst/>
          </a:prstGeom>
          <a:noFill/>
          <a:ln/>
        </p:spPr>
        <p:txBody>
          <a:bodyPr wrap="none" rtlCol="0" anchor="t"/>
          <a:lstStyle/>
          <a:p>
            <a:pPr marL="342900"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Display options: "User Account", "Recruiter Account".</a:t>
            </a:r>
            <a:endParaRPr lang="en-US" sz="1361" dirty="0"/>
          </a:p>
        </p:txBody>
      </p:sp>
      <p:sp>
        <p:nvSpPr>
          <p:cNvPr id="9" name="Text 6"/>
          <p:cNvSpPr/>
          <p:nvPr/>
        </p:nvSpPr>
        <p:spPr>
          <a:xfrm>
            <a:off x="3303270" y="2121337"/>
            <a:ext cx="8732044" cy="276582"/>
          </a:xfrm>
          <a:prstGeom prst="rect">
            <a:avLst/>
          </a:prstGeom>
          <a:noFill/>
          <a:ln/>
        </p:spPr>
        <p:txBody>
          <a:bodyPr wrap="none" rtlCol="0" anchor="t"/>
          <a:lstStyle/>
          <a:p>
            <a:pPr marL="342900"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Get user choice.</a:t>
            </a:r>
            <a:endParaRPr lang="en-US" sz="1361" dirty="0"/>
          </a:p>
        </p:txBody>
      </p:sp>
      <p:sp>
        <p:nvSpPr>
          <p:cNvPr id="10" name="Text 7"/>
          <p:cNvSpPr/>
          <p:nvPr/>
        </p:nvSpPr>
        <p:spPr>
          <a:xfrm>
            <a:off x="3303270" y="2458403"/>
            <a:ext cx="8732044" cy="276582"/>
          </a:xfrm>
          <a:prstGeom prst="rect">
            <a:avLst/>
          </a:prstGeom>
          <a:noFill/>
          <a:ln/>
        </p:spPr>
        <p:txBody>
          <a:bodyPr wrap="none" rtlCol="0" anchor="t"/>
          <a:lstStyle/>
          <a:p>
            <a:pPr marL="342900"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Call </a:t>
            </a:r>
            <a:r>
              <a:rPr lang="en-US" sz="1361" dirty="0">
                <a:solidFill>
                  <a:srgbClr val="272525"/>
                </a:solidFill>
                <a:highlight>
                  <a:srgbClr val="E8E8E3"/>
                </a:highlight>
                <a:latin typeface="Consolas" pitchFamily="34" charset="0"/>
                <a:ea typeface="Consolas" pitchFamily="34" charset="-122"/>
                <a:cs typeface="Consolas" pitchFamily="34" charset="-120"/>
              </a:rPr>
              <a:t>UserMenu</a:t>
            </a:r>
            <a:r>
              <a:rPr lang="en-US" sz="1361" dirty="0">
                <a:solidFill>
                  <a:srgbClr val="272525"/>
                </a:solidFill>
                <a:latin typeface="Lato" pitchFamily="34" charset="0"/>
                <a:ea typeface="Lato" pitchFamily="34" charset="-122"/>
                <a:cs typeface="Lato" pitchFamily="34" charset="-120"/>
              </a:rPr>
              <a:t> for "User Account".</a:t>
            </a:r>
            <a:endParaRPr lang="en-US" sz="1361" dirty="0"/>
          </a:p>
        </p:txBody>
      </p:sp>
      <p:sp>
        <p:nvSpPr>
          <p:cNvPr id="11" name="Text 8"/>
          <p:cNvSpPr/>
          <p:nvPr/>
        </p:nvSpPr>
        <p:spPr>
          <a:xfrm>
            <a:off x="3303270" y="2795468"/>
            <a:ext cx="8732044" cy="276582"/>
          </a:xfrm>
          <a:prstGeom prst="rect">
            <a:avLst/>
          </a:prstGeom>
          <a:noFill/>
          <a:ln/>
        </p:spPr>
        <p:txBody>
          <a:bodyPr wrap="none" rtlCol="0" anchor="t"/>
          <a:lstStyle/>
          <a:p>
            <a:pPr marL="342900"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Call </a:t>
            </a:r>
            <a:r>
              <a:rPr lang="en-US" sz="1361" dirty="0">
                <a:solidFill>
                  <a:srgbClr val="272525"/>
                </a:solidFill>
                <a:highlight>
                  <a:srgbClr val="E8E8E3"/>
                </a:highlight>
                <a:latin typeface="Consolas" pitchFamily="34" charset="0"/>
                <a:ea typeface="Consolas" pitchFamily="34" charset="-122"/>
                <a:cs typeface="Consolas" pitchFamily="34" charset="-120"/>
              </a:rPr>
              <a:t>RecruiterMenu</a:t>
            </a:r>
            <a:r>
              <a:rPr lang="en-US" sz="1361" dirty="0">
                <a:solidFill>
                  <a:srgbClr val="272525"/>
                </a:solidFill>
                <a:latin typeface="Lato" pitchFamily="34" charset="0"/>
                <a:ea typeface="Lato" pitchFamily="34" charset="-122"/>
                <a:cs typeface="Lato" pitchFamily="34" charset="-120"/>
              </a:rPr>
              <a:t> for "Recruiter Account".</a:t>
            </a:r>
            <a:endParaRPr lang="en-US" sz="1361" dirty="0"/>
          </a:p>
        </p:txBody>
      </p:sp>
      <p:sp>
        <p:nvSpPr>
          <p:cNvPr id="12" name="Text 9"/>
          <p:cNvSpPr/>
          <p:nvPr/>
        </p:nvSpPr>
        <p:spPr>
          <a:xfrm>
            <a:off x="3303270" y="3132534"/>
            <a:ext cx="8732044" cy="276582"/>
          </a:xfrm>
          <a:prstGeom prst="rect">
            <a:avLst/>
          </a:prstGeom>
          <a:noFill/>
          <a:ln/>
        </p:spPr>
        <p:txBody>
          <a:bodyPr wrap="none" rtlCol="0" anchor="t"/>
          <a:lstStyle/>
          <a:p>
            <a:pPr marL="342900" indent="-342900" algn="l">
              <a:lnSpc>
                <a:spcPts val="2177"/>
              </a:lnSpc>
              <a:buSzPct val="100000"/>
              <a:buChar char="•"/>
            </a:pPr>
            <a:r>
              <a:rPr lang="en-US" sz="1361" b="1" dirty="0">
                <a:solidFill>
                  <a:srgbClr val="272525"/>
                </a:solidFill>
                <a:latin typeface="Lato" pitchFamily="34" charset="0"/>
                <a:ea typeface="Lato" pitchFamily="34" charset="-122"/>
                <a:cs typeface="Lato" pitchFamily="34" charset="-120"/>
              </a:rPr>
              <a:t>UserMenu:</a:t>
            </a:r>
            <a:endParaRPr lang="en-US" sz="1361" dirty="0"/>
          </a:p>
        </p:txBody>
      </p:sp>
      <p:sp>
        <p:nvSpPr>
          <p:cNvPr id="13" name="Text 10"/>
          <p:cNvSpPr/>
          <p:nvPr/>
        </p:nvSpPr>
        <p:spPr>
          <a:xfrm>
            <a:off x="3303270" y="3469600"/>
            <a:ext cx="8732044" cy="276582"/>
          </a:xfrm>
          <a:prstGeom prst="rect">
            <a:avLst/>
          </a:prstGeom>
          <a:noFill/>
          <a:ln/>
        </p:spPr>
        <p:txBody>
          <a:bodyPr wrap="none" rtlCol="0" anchor="t"/>
          <a:lstStyle/>
          <a:p>
            <a:pPr marL="342900"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Display options: "Sign Up", "Login", "Return".</a:t>
            </a:r>
            <a:endParaRPr lang="en-US" sz="1361" dirty="0"/>
          </a:p>
        </p:txBody>
      </p:sp>
      <p:sp>
        <p:nvSpPr>
          <p:cNvPr id="14" name="Text 11"/>
          <p:cNvSpPr/>
          <p:nvPr/>
        </p:nvSpPr>
        <p:spPr>
          <a:xfrm>
            <a:off x="3303270" y="3806666"/>
            <a:ext cx="8732044" cy="276582"/>
          </a:xfrm>
          <a:prstGeom prst="rect">
            <a:avLst/>
          </a:prstGeom>
          <a:noFill/>
          <a:ln/>
        </p:spPr>
        <p:txBody>
          <a:bodyPr wrap="none" rtlCol="0" anchor="t"/>
          <a:lstStyle/>
          <a:p>
            <a:pPr marL="342900"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Based on choice:</a:t>
            </a:r>
            <a:endParaRPr lang="en-US" sz="1361" dirty="0"/>
          </a:p>
        </p:txBody>
      </p:sp>
      <p:sp>
        <p:nvSpPr>
          <p:cNvPr id="15" name="Text 12"/>
          <p:cNvSpPr/>
          <p:nvPr/>
        </p:nvSpPr>
        <p:spPr>
          <a:xfrm>
            <a:off x="3579852" y="4143732"/>
            <a:ext cx="8455462" cy="276582"/>
          </a:xfrm>
          <a:prstGeom prst="rect">
            <a:avLst/>
          </a:prstGeom>
          <a:noFill/>
          <a:ln/>
        </p:spPr>
        <p:txBody>
          <a:bodyPr wrap="none" rtlCol="0" anchor="t"/>
          <a:lstStyle/>
          <a:p>
            <a:pPr marL="685800" lvl="1" indent="-342900" algn="l">
              <a:lnSpc>
                <a:spcPts val="2177"/>
              </a:lnSpc>
              <a:buSzPct val="100000"/>
              <a:buChar char="•"/>
            </a:pPr>
            <a:r>
              <a:rPr lang="en-US" sz="1361" b="1" dirty="0">
                <a:solidFill>
                  <a:srgbClr val="272525"/>
                </a:solidFill>
                <a:latin typeface="Lato" pitchFamily="34" charset="0"/>
                <a:ea typeface="Lato" pitchFamily="34" charset="-122"/>
                <a:cs typeface="Lato" pitchFamily="34" charset="-120"/>
              </a:rPr>
              <a:t>Sign Up</a:t>
            </a:r>
            <a:r>
              <a:rPr lang="en-US" sz="1361" dirty="0">
                <a:solidFill>
                  <a:srgbClr val="272525"/>
                </a:solidFill>
                <a:latin typeface="Lato" pitchFamily="34" charset="0"/>
                <a:ea typeface="Lato" pitchFamily="34" charset="-122"/>
                <a:cs typeface="Lato" pitchFamily="34" charset="-120"/>
              </a:rPr>
              <a:t>:</a:t>
            </a:r>
            <a:endParaRPr lang="en-US" sz="1361" dirty="0"/>
          </a:p>
        </p:txBody>
      </p:sp>
      <p:sp>
        <p:nvSpPr>
          <p:cNvPr id="16" name="Text 13"/>
          <p:cNvSpPr/>
          <p:nvPr/>
        </p:nvSpPr>
        <p:spPr>
          <a:xfrm>
            <a:off x="3856315" y="4480798"/>
            <a:ext cx="8178998" cy="276582"/>
          </a:xfrm>
          <a:prstGeom prst="rect">
            <a:avLst/>
          </a:prstGeom>
          <a:noFill/>
          <a:ln/>
        </p:spPr>
        <p:txBody>
          <a:bodyPr wrap="none" rtlCol="0" anchor="t"/>
          <a:lstStyle/>
          <a:p>
            <a:pPr marL="1028700" lvl="2"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Input email, validate, and create user if not exists.</a:t>
            </a:r>
            <a:endParaRPr lang="en-US" sz="1361" dirty="0"/>
          </a:p>
        </p:txBody>
      </p:sp>
      <p:sp>
        <p:nvSpPr>
          <p:cNvPr id="17" name="Text 14"/>
          <p:cNvSpPr/>
          <p:nvPr/>
        </p:nvSpPr>
        <p:spPr>
          <a:xfrm>
            <a:off x="3856315" y="4817864"/>
            <a:ext cx="8178998" cy="276582"/>
          </a:xfrm>
          <a:prstGeom prst="rect">
            <a:avLst/>
          </a:prstGeom>
          <a:noFill/>
          <a:ln/>
        </p:spPr>
        <p:txBody>
          <a:bodyPr wrap="none" rtlCol="0" anchor="t"/>
          <a:lstStyle/>
          <a:p>
            <a:pPr marL="1028700" lvl="2"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Gather user details, assign skills, and save to DB.</a:t>
            </a:r>
            <a:endParaRPr lang="en-US" sz="1361" dirty="0"/>
          </a:p>
        </p:txBody>
      </p:sp>
      <p:sp>
        <p:nvSpPr>
          <p:cNvPr id="18" name="Text 15"/>
          <p:cNvSpPr/>
          <p:nvPr/>
        </p:nvSpPr>
        <p:spPr>
          <a:xfrm>
            <a:off x="3856315" y="5154930"/>
            <a:ext cx="8178998" cy="276582"/>
          </a:xfrm>
          <a:prstGeom prst="rect">
            <a:avLst/>
          </a:prstGeom>
          <a:noFill/>
          <a:ln/>
        </p:spPr>
        <p:txBody>
          <a:bodyPr wrap="none" rtlCol="0" anchor="t"/>
          <a:lstStyle/>
          <a:p>
            <a:pPr marL="1028700" lvl="2"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Proceed to </a:t>
            </a:r>
            <a:r>
              <a:rPr lang="en-US" sz="1361" dirty="0">
                <a:solidFill>
                  <a:srgbClr val="272525"/>
                </a:solidFill>
                <a:highlight>
                  <a:srgbClr val="E8E8E3"/>
                </a:highlight>
                <a:latin typeface="Consolas" pitchFamily="34" charset="0"/>
                <a:ea typeface="Consolas" pitchFamily="34" charset="-122"/>
                <a:cs typeface="Consolas" pitchFamily="34" charset="-120"/>
              </a:rPr>
              <a:t>userMenu</a:t>
            </a:r>
            <a:r>
              <a:rPr lang="en-US" sz="1361" dirty="0">
                <a:solidFill>
                  <a:srgbClr val="272525"/>
                </a:solidFill>
                <a:latin typeface="Lato" pitchFamily="34" charset="0"/>
                <a:ea typeface="Lato" pitchFamily="34" charset="-122"/>
                <a:cs typeface="Lato" pitchFamily="34" charset="-120"/>
              </a:rPr>
              <a:t>.</a:t>
            </a:r>
            <a:endParaRPr lang="en-US" sz="1361" dirty="0"/>
          </a:p>
        </p:txBody>
      </p:sp>
      <p:sp>
        <p:nvSpPr>
          <p:cNvPr id="19" name="Text 16"/>
          <p:cNvSpPr/>
          <p:nvPr/>
        </p:nvSpPr>
        <p:spPr>
          <a:xfrm>
            <a:off x="3579852" y="5491996"/>
            <a:ext cx="8455462" cy="276582"/>
          </a:xfrm>
          <a:prstGeom prst="rect">
            <a:avLst/>
          </a:prstGeom>
          <a:noFill/>
          <a:ln/>
        </p:spPr>
        <p:txBody>
          <a:bodyPr wrap="none" rtlCol="0" anchor="t"/>
          <a:lstStyle/>
          <a:p>
            <a:pPr marL="685800" lvl="1" indent="-342900" algn="l">
              <a:lnSpc>
                <a:spcPts val="2177"/>
              </a:lnSpc>
              <a:buSzPct val="100000"/>
              <a:buChar char="•"/>
            </a:pPr>
            <a:r>
              <a:rPr lang="en-US" sz="1361" b="1" dirty="0">
                <a:solidFill>
                  <a:srgbClr val="272525"/>
                </a:solidFill>
                <a:latin typeface="Lato" pitchFamily="34" charset="0"/>
                <a:ea typeface="Lato" pitchFamily="34" charset="-122"/>
                <a:cs typeface="Lato" pitchFamily="34" charset="-120"/>
              </a:rPr>
              <a:t>Login</a:t>
            </a:r>
            <a:r>
              <a:rPr lang="en-US" sz="1361" dirty="0">
                <a:solidFill>
                  <a:srgbClr val="272525"/>
                </a:solidFill>
                <a:latin typeface="Lato" pitchFamily="34" charset="0"/>
                <a:ea typeface="Lato" pitchFamily="34" charset="-122"/>
                <a:cs typeface="Lato" pitchFamily="34" charset="-120"/>
              </a:rPr>
              <a:t>:</a:t>
            </a:r>
            <a:endParaRPr lang="en-US" sz="1361" dirty="0"/>
          </a:p>
        </p:txBody>
      </p:sp>
      <p:sp>
        <p:nvSpPr>
          <p:cNvPr id="20" name="Text 17"/>
          <p:cNvSpPr/>
          <p:nvPr/>
        </p:nvSpPr>
        <p:spPr>
          <a:xfrm>
            <a:off x="3856315" y="5829062"/>
            <a:ext cx="8178998" cy="276582"/>
          </a:xfrm>
          <a:prstGeom prst="rect">
            <a:avLst/>
          </a:prstGeom>
          <a:noFill/>
          <a:ln/>
        </p:spPr>
        <p:txBody>
          <a:bodyPr wrap="none" rtlCol="0" anchor="t"/>
          <a:lstStyle/>
          <a:p>
            <a:pPr marL="1028700" lvl="2"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Input email, validate, and authenticate.</a:t>
            </a:r>
            <a:endParaRPr lang="en-US" sz="1361" dirty="0"/>
          </a:p>
        </p:txBody>
      </p:sp>
      <p:sp>
        <p:nvSpPr>
          <p:cNvPr id="21" name="Text 18"/>
          <p:cNvSpPr/>
          <p:nvPr/>
        </p:nvSpPr>
        <p:spPr>
          <a:xfrm>
            <a:off x="3856315" y="6166128"/>
            <a:ext cx="8178998" cy="276582"/>
          </a:xfrm>
          <a:prstGeom prst="rect">
            <a:avLst/>
          </a:prstGeom>
          <a:noFill/>
          <a:ln/>
        </p:spPr>
        <p:txBody>
          <a:bodyPr wrap="none" rtlCol="0" anchor="t"/>
          <a:lstStyle/>
          <a:p>
            <a:pPr marL="1028700" lvl="2"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Retrieve and validate password.</a:t>
            </a:r>
            <a:endParaRPr lang="en-US" sz="1361" dirty="0"/>
          </a:p>
        </p:txBody>
      </p:sp>
      <p:sp>
        <p:nvSpPr>
          <p:cNvPr id="22" name="Text 19"/>
          <p:cNvSpPr/>
          <p:nvPr/>
        </p:nvSpPr>
        <p:spPr>
          <a:xfrm>
            <a:off x="3856315" y="6503194"/>
            <a:ext cx="8178998" cy="276582"/>
          </a:xfrm>
          <a:prstGeom prst="rect">
            <a:avLst/>
          </a:prstGeom>
          <a:noFill/>
          <a:ln/>
        </p:spPr>
        <p:txBody>
          <a:bodyPr wrap="none" rtlCol="0" anchor="t"/>
          <a:lstStyle/>
          <a:p>
            <a:pPr marL="1028700" lvl="2"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Load user data and proceed to </a:t>
            </a:r>
            <a:r>
              <a:rPr lang="en-US" sz="1361" dirty="0">
                <a:solidFill>
                  <a:srgbClr val="272525"/>
                </a:solidFill>
                <a:highlight>
                  <a:srgbClr val="E8E8E3"/>
                </a:highlight>
                <a:latin typeface="Consolas" pitchFamily="34" charset="0"/>
                <a:ea typeface="Consolas" pitchFamily="34" charset="-122"/>
                <a:cs typeface="Consolas" pitchFamily="34" charset="-120"/>
              </a:rPr>
              <a:t>userMenu</a:t>
            </a:r>
            <a:r>
              <a:rPr lang="en-US" sz="1361" dirty="0">
                <a:solidFill>
                  <a:srgbClr val="272525"/>
                </a:solidFill>
                <a:latin typeface="Lato" pitchFamily="34" charset="0"/>
                <a:ea typeface="Lato" pitchFamily="34" charset="-122"/>
                <a:cs typeface="Lato" pitchFamily="34" charset="-120"/>
              </a:rPr>
              <a:t>.</a:t>
            </a:r>
            <a:endParaRPr lang="en-US" sz="1361" dirty="0"/>
          </a:p>
        </p:txBody>
      </p:sp>
      <p:sp>
        <p:nvSpPr>
          <p:cNvPr id="23" name="Text 20"/>
          <p:cNvSpPr/>
          <p:nvPr/>
        </p:nvSpPr>
        <p:spPr>
          <a:xfrm>
            <a:off x="3579852" y="6840260"/>
            <a:ext cx="8455462" cy="276582"/>
          </a:xfrm>
          <a:prstGeom prst="rect">
            <a:avLst/>
          </a:prstGeom>
          <a:noFill/>
          <a:ln/>
        </p:spPr>
        <p:txBody>
          <a:bodyPr wrap="none" rtlCol="0" anchor="t"/>
          <a:lstStyle/>
          <a:p>
            <a:pPr marL="685800" lvl="1" indent="-342900" algn="l">
              <a:lnSpc>
                <a:spcPts val="2177"/>
              </a:lnSpc>
              <a:buSzPct val="100000"/>
              <a:buChar char="•"/>
            </a:pPr>
            <a:r>
              <a:rPr lang="en-US" sz="1361" b="1" dirty="0">
                <a:solidFill>
                  <a:srgbClr val="272525"/>
                </a:solidFill>
                <a:latin typeface="Lato" pitchFamily="34" charset="0"/>
                <a:ea typeface="Lato" pitchFamily="34" charset="-122"/>
                <a:cs typeface="Lato" pitchFamily="34" charset="-120"/>
              </a:rPr>
              <a:t>Return</a:t>
            </a:r>
            <a:r>
              <a:rPr lang="en-US" sz="1361" dirty="0">
                <a:solidFill>
                  <a:srgbClr val="272525"/>
                </a:solidFill>
                <a:latin typeface="Lato" pitchFamily="34" charset="0"/>
                <a:ea typeface="Lato" pitchFamily="34" charset="-122"/>
                <a:cs typeface="Lato" pitchFamily="34" charset="-120"/>
              </a:rPr>
              <a:t>: Exit menu.</a:t>
            </a:r>
            <a:endParaRPr lang="en-US" sz="1361" dirty="0"/>
          </a:p>
        </p:txBody>
      </p:sp>
      <p:sp>
        <p:nvSpPr>
          <p:cNvPr id="24" name="Text 21"/>
          <p:cNvSpPr/>
          <p:nvPr/>
        </p:nvSpPr>
        <p:spPr>
          <a:xfrm>
            <a:off x="3303270" y="7177326"/>
            <a:ext cx="8732044" cy="276582"/>
          </a:xfrm>
          <a:prstGeom prst="rect">
            <a:avLst/>
          </a:prstGeom>
          <a:noFill/>
          <a:ln/>
        </p:spPr>
        <p:txBody>
          <a:bodyPr wrap="none" rtlCol="0" anchor="t"/>
          <a:lstStyle/>
          <a:p>
            <a:pPr marL="342900" indent="-342900" algn="l">
              <a:lnSpc>
                <a:spcPts val="2177"/>
              </a:lnSpc>
              <a:buSzPct val="100000"/>
              <a:buChar char="•"/>
            </a:pPr>
            <a:r>
              <a:rPr lang="en-US" sz="1361" b="1" dirty="0">
                <a:solidFill>
                  <a:srgbClr val="272525"/>
                </a:solidFill>
                <a:latin typeface="Lato" pitchFamily="34" charset="0"/>
                <a:ea typeface="Lato" pitchFamily="34" charset="-122"/>
                <a:cs typeface="Lato" pitchFamily="34" charset="-120"/>
              </a:rPr>
              <a:t>userMenu:</a:t>
            </a:r>
            <a:endParaRPr lang="en-US" sz="1361" dirty="0"/>
          </a:p>
        </p:txBody>
      </p:sp>
      <p:sp>
        <p:nvSpPr>
          <p:cNvPr id="25" name="Text 22"/>
          <p:cNvSpPr/>
          <p:nvPr/>
        </p:nvSpPr>
        <p:spPr>
          <a:xfrm>
            <a:off x="3303270" y="7514392"/>
            <a:ext cx="8732044" cy="276582"/>
          </a:xfrm>
          <a:prstGeom prst="rect">
            <a:avLst/>
          </a:prstGeom>
          <a:noFill/>
          <a:ln/>
        </p:spPr>
        <p:txBody>
          <a:bodyPr wrap="none" rtlCol="0" anchor="t"/>
          <a:lstStyle/>
          <a:p>
            <a:pPr marL="342900"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Display options: "Profile", "Assessments", "Career Matching", "Resumes", "Search User", "Search Jobs", "Log out".</a:t>
            </a:r>
            <a:endParaRPr lang="en-US" sz="1361" dirty="0"/>
          </a:p>
        </p:txBody>
      </p:sp>
      <p:sp>
        <p:nvSpPr>
          <p:cNvPr id="26" name="Text 23"/>
          <p:cNvSpPr/>
          <p:nvPr/>
        </p:nvSpPr>
        <p:spPr>
          <a:xfrm>
            <a:off x="3303270" y="7851458"/>
            <a:ext cx="8732044" cy="276582"/>
          </a:xfrm>
          <a:prstGeom prst="rect">
            <a:avLst/>
          </a:prstGeom>
          <a:noFill/>
          <a:ln/>
        </p:spPr>
        <p:txBody>
          <a:bodyPr wrap="none" rtlCol="0" anchor="t"/>
          <a:lstStyle/>
          <a:p>
            <a:pPr marL="342900" indent="-342900" algn="l">
              <a:lnSpc>
                <a:spcPts val="2177"/>
              </a:lnSpc>
              <a:buSzPct val="100000"/>
              <a:buChar char="•"/>
            </a:pPr>
            <a:r>
              <a:rPr lang="en-US" sz="1361" dirty="0">
                <a:solidFill>
                  <a:srgbClr val="272525"/>
                </a:solidFill>
                <a:latin typeface="Lato" pitchFamily="34" charset="0"/>
                <a:ea typeface="Lato" pitchFamily="34" charset="-122"/>
                <a:cs typeface="Lato" pitchFamily="34" charset="-120"/>
              </a:rPr>
              <a:t>Perform actions based on choice.</a:t>
            </a:r>
            <a:endParaRPr lang="en-US" sz="1361" dirty="0"/>
          </a:p>
        </p:txBody>
      </p:sp>
      <p:pic>
        <p:nvPicPr>
          <p:cNvPr id="28" name="Image 3" descr="preencoded.png">
            <a:extLst>
              <a:ext uri="{FF2B5EF4-FFF2-40B4-BE49-F238E27FC236}">
                <a16:creationId xmlns:a16="http://schemas.microsoft.com/office/drawing/2014/main" id="{6CA6FF34-67D9-08B6-2ED6-47DE2DA4090B}"/>
              </a:ext>
            </a:extLst>
          </p:cNvPr>
          <p:cNvPicPr>
            <a:picLocks noChangeAspect="1"/>
          </p:cNvPicPr>
          <p:nvPr/>
        </p:nvPicPr>
        <p:blipFill>
          <a:blip r:embed="rId4"/>
          <a:stretch>
            <a:fillRect/>
          </a:stretch>
        </p:blipFill>
        <p:spPr>
          <a:xfrm>
            <a:off x="12370428" y="301347"/>
            <a:ext cx="2040255" cy="390644"/>
          </a:xfrm>
          <a:prstGeom prst="rect">
            <a:avLst/>
          </a:prstGeom>
        </p:spPr>
      </p:pic>
      <p:pic>
        <p:nvPicPr>
          <p:cNvPr id="29" name="Picture 28">
            <a:extLst>
              <a:ext uri="{FF2B5EF4-FFF2-40B4-BE49-F238E27FC236}">
                <a16:creationId xmlns:a16="http://schemas.microsoft.com/office/drawing/2014/main" id="{DAB46498-087B-73C5-97D9-582C649215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FFFFFF">
              <a:alpha val="75000"/>
            </a:srgbClr>
          </a:solidFill>
          <a:ln/>
        </p:spPr>
      </p:sp>
      <p:sp>
        <p:nvSpPr>
          <p:cNvPr id="4" name="Text 1"/>
          <p:cNvSpPr/>
          <p:nvPr/>
        </p:nvSpPr>
        <p:spPr>
          <a:xfrm>
            <a:off x="1839039" y="660202"/>
            <a:ext cx="11292840" cy="340757"/>
          </a:xfrm>
          <a:prstGeom prst="rect">
            <a:avLst/>
          </a:prstGeom>
          <a:noFill/>
          <a:ln/>
        </p:spPr>
        <p:txBody>
          <a:bodyPr wrap="none" rtlCol="0" anchor="t"/>
          <a:lstStyle/>
          <a:p>
            <a:pPr marL="342900"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Handle logout.</a:t>
            </a:r>
            <a:endParaRPr lang="en-US" sz="1677" dirty="0"/>
          </a:p>
        </p:txBody>
      </p:sp>
      <p:sp>
        <p:nvSpPr>
          <p:cNvPr id="5" name="Text 2"/>
          <p:cNvSpPr/>
          <p:nvPr/>
        </p:nvSpPr>
        <p:spPr>
          <a:xfrm>
            <a:off x="1839039" y="1075492"/>
            <a:ext cx="11292840" cy="340757"/>
          </a:xfrm>
          <a:prstGeom prst="rect">
            <a:avLst/>
          </a:prstGeom>
          <a:noFill/>
          <a:ln/>
        </p:spPr>
        <p:txBody>
          <a:bodyPr wrap="none" rtlCol="0" anchor="t"/>
          <a:lstStyle/>
          <a:p>
            <a:pPr marL="342900" indent="-342900" algn="l">
              <a:lnSpc>
                <a:spcPts val="2683"/>
              </a:lnSpc>
              <a:buSzPct val="100000"/>
              <a:buChar char="•"/>
            </a:pPr>
            <a:r>
              <a:rPr lang="en-US" sz="1677" b="1" dirty="0">
                <a:solidFill>
                  <a:srgbClr val="272525"/>
                </a:solidFill>
                <a:latin typeface="Lato" pitchFamily="34" charset="0"/>
                <a:ea typeface="Lato" pitchFamily="34" charset="-122"/>
                <a:cs typeface="Lato" pitchFamily="34" charset="-120"/>
              </a:rPr>
              <a:t>RecruiterMenu:</a:t>
            </a:r>
            <a:endParaRPr lang="en-US" sz="1677" dirty="0"/>
          </a:p>
        </p:txBody>
      </p:sp>
      <p:sp>
        <p:nvSpPr>
          <p:cNvPr id="6" name="Text 3"/>
          <p:cNvSpPr/>
          <p:nvPr/>
        </p:nvSpPr>
        <p:spPr>
          <a:xfrm>
            <a:off x="1839039" y="1490782"/>
            <a:ext cx="11292840" cy="340757"/>
          </a:xfrm>
          <a:prstGeom prst="rect">
            <a:avLst/>
          </a:prstGeom>
          <a:noFill/>
          <a:ln/>
        </p:spPr>
        <p:txBody>
          <a:bodyPr wrap="none" rtlCol="0" anchor="t"/>
          <a:lstStyle/>
          <a:p>
            <a:pPr marL="342900"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Display options: "Sign Up", "Login", "Return".</a:t>
            </a:r>
            <a:endParaRPr lang="en-US" sz="1677" dirty="0"/>
          </a:p>
        </p:txBody>
      </p:sp>
      <p:sp>
        <p:nvSpPr>
          <p:cNvPr id="7" name="Text 4"/>
          <p:cNvSpPr/>
          <p:nvPr/>
        </p:nvSpPr>
        <p:spPr>
          <a:xfrm>
            <a:off x="1839039" y="1906072"/>
            <a:ext cx="11292840" cy="340757"/>
          </a:xfrm>
          <a:prstGeom prst="rect">
            <a:avLst/>
          </a:prstGeom>
          <a:noFill/>
          <a:ln/>
        </p:spPr>
        <p:txBody>
          <a:bodyPr wrap="none" rtlCol="0" anchor="t"/>
          <a:lstStyle/>
          <a:p>
            <a:pPr marL="342900"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Based on choice:</a:t>
            </a:r>
            <a:endParaRPr lang="en-US" sz="1677" dirty="0"/>
          </a:p>
        </p:txBody>
      </p:sp>
      <p:sp>
        <p:nvSpPr>
          <p:cNvPr id="8" name="Text 5"/>
          <p:cNvSpPr/>
          <p:nvPr/>
        </p:nvSpPr>
        <p:spPr>
          <a:xfrm>
            <a:off x="2179796" y="2321362"/>
            <a:ext cx="10952083" cy="340757"/>
          </a:xfrm>
          <a:prstGeom prst="rect">
            <a:avLst/>
          </a:prstGeom>
          <a:noFill/>
          <a:ln/>
        </p:spPr>
        <p:txBody>
          <a:bodyPr wrap="none" rtlCol="0" anchor="t"/>
          <a:lstStyle/>
          <a:p>
            <a:pPr marL="685800" lvl="1" indent="-342900" algn="l">
              <a:lnSpc>
                <a:spcPts val="2683"/>
              </a:lnSpc>
              <a:buSzPct val="100000"/>
              <a:buChar char="•"/>
            </a:pPr>
            <a:r>
              <a:rPr lang="en-US" sz="1677" b="1" dirty="0">
                <a:solidFill>
                  <a:srgbClr val="272525"/>
                </a:solidFill>
                <a:latin typeface="Lato" pitchFamily="34" charset="0"/>
                <a:ea typeface="Lato" pitchFamily="34" charset="-122"/>
                <a:cs typeface="Lato" pitchFamily="34" charset="-120"/>
              </a:rPr>
              <a:t>Sign Up</a:t>
            </a:r>
            <a:r>
              <a:rPr lang="en-US" sz="1677" dirty="0">
                <a:solidFill>
                  <a:srgbClr val="272525"/>
                </a:solidFill>
                <a:latin typeface="Lato" pitchFamily="34" charset="0"/>
                <a:ea typeface="Lato" pitchFamily="34" charset="-122"/>
                <a:cs typeface="Lato" pitchFamily="34" charset="-120"/>
              </a:rPr>
              <a:t>:</a:t>
            </a:r>
            <a:endParaRPr lang="en-US" sz="1677" dirty="0"/>
          </a:p>
        </p:txBody>
      </p:sp>
      <p:sp>
        <p:nvSpPr>
          <p:cNvPr id="9" name="Text 6"/>
          <p:cNvSpPr/>
          <p:nvPr/>
        </p:nvSpPr>
        <p:spPr>
          <a:xfrm>
            <a:off x="2520553" y="2736652"/>
            <a:ext cx="10611326" cy="340757"/>
          </a:xfrm>
          <a:prstGeom prst="rect">
            <a:avLst/>
          </a:prstGeom>
          <a:noFill/>
          <a:ln/>
        </p:spPr>
        <p:txBody>
          <a:bodyPr wrap="none" rtlCol="0" anchor="t"/>
          <a:lstStyle/>
          <a:p>
            <a:pPr marL="1028700" lvl="2"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Input email, validate, and create recruiter if not exists.</a:t>
            </a:r>
            <a:endParaRPr lang="en-US" sz="1677" dirty="0"/>
          </a:p>
        </p:txBody>
      </p:sp>
      <p:sp>
        <p:nvSpPr>
          <p:cNvPr id="10" name="Text 7"/>
          <p:cNvSpPr/>
          <p:nvPr/>
        </p:nvSpPr>
        <p:spPr>
          <a:xfrm>
            <a:off x="2520553" y="3151942"/>
            <a:ext cx="10611326" cy="340757"/>
          </a:xfrm>
          <a:prstGeom prst="rect">
            <a:avLst/>
          </a:prstGeom>
          <a:noFill/>
          <a:ln/>
        </p:spPr>
        <p:txBody>
          <a:bodyPr wrap="none" rtlCol="0" anchor="t"/>
          <a:lstStyle/>
          <a:p>
            <a:pPr marL="1028700" lvl="2"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Gather recruiter details and save to DB.</a:t>
            </a:r>
            <a:endParaRPr lang="en-US" sz="1677" dirty="0"/>
          </a:p>
        </p:txBody>
      </p:sp>
      <p:sp>
        <p:nvSpPr>
          <p:cNvPr id="11" name="Text 8"/>
          <p:cNvSpPr/>
          <p:nvPr/>
        </p:nvSpPr>
        <p:spPr>
          <a:xfrm>
            <a:off x="2520553" y="3567232"/>
            <a:ext cx="10611326" cy="340757"/>
          </a:xfrm>
          <a:prstGeom prst="rect">
            <a:avLst/>
          </a:prstGeom>
          <a:noFill/>
          <a:ln/>
        </p:spPr>
        <p:txBody>
          <a:bodyPr wrap="none" rtlCol="0" anchor="t"/>
          <a:lstStyle/>
          <a:p>
            <a:pPr marL="1028700" lvl="2"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Proceed to </a:t>
            </a:r>
            <a:r>
              <a:rPr lang="en-US" sz="1677" dirty="0">
                <a:solidFill>
                  <a:srgbClr val="272525"/>
                </a:solidFill>
                <a:highlight>
                  <a:srgbClr val="E8E8E3"/>
                </a:highlight>
                <a:latin typeface="Consolas" pitchFamily="34" charset="0"/>
                <a:ea typeface="Consolas" pitchFamily="34" charset="-122"/>
                <a:cs typeface="Consolas" pitchFamily="34" charset="-120"/>
              </a:rPr>
              <a:t>recruiterMenu</a:t>
            </a:r>
            <a:r>
              <a:rPr lang="en-US" sz="1677" dirty="0">
                <a:solidFill>
                  <a:srgbClr val="272525"/>
                </a:solidFill>
                <a:latin typeface="Lato" pitchFamily="34" charset="0"/>
                <a:ea typeface="Lato" pitchFamily="34" charset="-122"/>
                <a:cs typeface="Lato" pitchFamily="34" charset="-120"/>
              </a:rPr>
              <a:t>.</a:t>
            </a:r>
            <a:endParaRPr lang="en-US" sz="1677" dirty="0"/>
          </a:p>
        </p:txBody>
      </p:sp>
      <p:sp>
        <p:nvSpPr>
          <p:cNvPr id="12" name="Text 9"/>
          <p:cNvSpPr/>
          <p:nvPr/>
        </p:nvSpPr>
        <p:spPr>
          <a:xfrm>
            <a:off x="2179796" y="3982522"/>
            <a:ext cx="10952083" cy="340757"/>
          </a:xfrm>
          <a:prstGeom prst="rect">
            <a:avLst/>
          </a:prstGeom>
          <a:noFill/>
          <a:ln/>
        </p:spPr>
        <p:txBody>
          <a:bodyPr wrap="none" rtlCol="0" anchor="t"/>
          <a:lstStyle/>
          <a:p>
            <a:pPr marL="685800" lvl="1" indent="-342900" algn="l">
              <a:lnSpc>
                <a:spcPts val="2683"/>
              </a:lnSpc>
              <a:buSzPct val="100000"/>
              <a:buChar char="•"/>
            </a:pPr>
            <a:r>
              <a:rPr lang="en-US" sz="1677" b="1" dirty="0">
                <a:solidFill>
                  <a:srgbClr val="272525"/>
                </a:solidFill>
                <a:latin typeface="Lato" pitchFamily="34" charset="0"/>
                <a:ea typeface="Lato" pitchFamily="34" charset="-122"/>
                <a:cs typeface="Lato" pitchFamily="34" charset="-120"/>
              </a:rPr>
              <a:t>Login</a:t>
            </a:r>
            <a:r>
              <a:rPr lang="en-US" sz="1677" dirty="0">
                <a:solidFill>
                  <a:srgbClr val="272525"/>
                </a:solidFill>
                <a:latin typeface="Lato" pitchFamily="34" charset="0"/>
                <a:ea typeface="Lato" pitchFamily="34" charset="-122"/>
                <a:cs typeface="Lato" pitchFamily="34" charset="-120"/>
              </a:rPr>
              <a:t>:</a:t>
            </a:r>
            <a:endParaRPr lang="en-US" sz="1677" dirty="0"/>
          </a:p>
        </p:txBody>
      </p:sp>
      <p:sp>
        <p:nvSpPr>
          <p:cNvPr id="13" name="Text 10"/>
          <p:cNvSpPr/>
          <p:nvPr/>
        </p:nvSpPr>
        <p:spPr>
          <a:xfrm>
            <a:off x="2520553" y="4397812"/>
            <a:ext cx="10611326" cy="340757"/>
          </a:xfrm>
          <a:prstGeom prst="rect">
            <a:avLst/>
          </a:prstGeom>
          <a:noFill/>
          <a:ln/>
        </p:spPr>
        <p:txBody>
          <a:bodyPr wrap="none" rtlCol="0" anchor="t"/>
          <a:lstStyle/>
          <a:p>
            <a:pPr marL="1028700" lvl="2"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Input email, validate, and authenticate.</a:t>
            </a:r>
            <a:endParaRPr lang="en-US" sz="1677" dirty="0"/>
          </a:p>
        </p:txBody>
      </p:sp>
      <p:sp>
        <p:nvSpPr>
          <p:cNvPr id="14" name="Text 11"/>
          <p:cNvSpPr/>
          <p:nvPr/>
        </p:nvSpPr>
        <p:spPr>
          <a:xfrm>
            <a:off x="2520553" y="4813102"/>
            <a:ext cx="10611326" cy="340757"/>
          </a:xfrm>
          <a:prstGeom prst="rect">
            <a:avLst/>
          </a:prstGeom>
          <a:noFill/>
          <a:ln/>
        </p:spPr>
        <p:txBody>
          <a:bodyPr wrap="none" rtlCol="0" anchor="t"/>
          <a:lstStyle/>
          <a:p>
            <a:pPr marL="1028700" lvl="2"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Retrieve and validate password.</a:t>
            </a:r>
            <a:endParaRPr lang="en-US" sz="1677" dirty="0"/>
          </a:p>
        </p:txBody>
      </p:sp>
      <p:sp>
        <p:nvSpPr>
          <p:cNvPr id="15" name="Text 12"/>
          <p:cNvSpPr/>
          <p:nvPr/>
        </p:nvSpPr>
        <p:spPr>
          <a:xfrm>
            <a:off x="2520553" y="5228392"/>
            <a:ext cx="10611326" cy="340757"/>
          </a:xfrm>
          <a:prstGeom prst="rect">
            <a:avLst/>
          </a:prstGeom>
          <a:noFill/>
          <a:ln/>
        </p:spPr>
        <p:txBody>
          <a:bodyPr wrap="none" rtlCol="0" anchor="t"/>
          <a:lstStyle/>
          <a:p>
            <a:pPr marL="1028700" lvl="2"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Load recruiter data and proceed to </a:t>
            </a:r>
            <a:r>
              <a:rPr lang="en-US" sz="1677" dirty="0">
                <a:solidFill>
                  <a:srgbClr val="272525"/>
                </a:solidFill>
                <a:highlight>
                  <a:srgbClr val="E8E8E3"/>
                </a:highlight>
                <a:latin typeface="Consolas" pitchFamily="34" charset="0"/>
                <a:ea typeface="Consolas" pitchFamily="34" charset="-122"/>
                <a:cs typeface="Consolas" pitchFamily="34" charset="-120"/>
              </a:rPr>
              <a:t>recruiterMenu</a:t>
            </a:r>
            <a:r>
              <a:rPr lang="en-US" sz="1677" dirty="0">
                <a:solidFill>
                  <a:srgbClr val="272525"/>
                </a:solidFill>
                <a:latin typeface="Lato" pitchFamily="34" charset="0"/>
                <a:ea typeface="Lato" pitchFamily="34" charset="-122"/>
                <a:cs typeface="Lato" pitchFamily="34" charset="-120"/>
              </a:rPr>
              <a:t>.</a:t>
            </a:r>
            <a:endParaRPr lang="en-US" sz="1677" dirty="0"/>
          </a:p>
        </p:txBody>
      </p:sp>
      <p:sp>
        <p:nvSpPr>
          <p:cNvPr id="16" name="Text 13"/>
          <p:cNvSpPr/>
          <p:nvPr/>
        </p:nvSpPr>
        <p:spPr>
          <a:xfrm>
            <a:off x="2179796" y="5643682"/>
            <a:ext cx="10952083" cy="340757"/>
          </a:xfrm>
          <a:prstGeom prst="rect">
            <a:avLst/>
          </a:prstGeom>
          <a:noFill/>
          <a:ln/>
        </p:spPr>
        <p:txBody>
          <a:bodyPr wrap="none" rtlCol="0" anchor="t"/>
          <a:lstStyle/>
          <a:p>
            <a:pPr marL="685800" lvl="1" indent="-342900" algn="l">
              <a:lnSpc>
                <a:spcPts val="2683"/>
              </a:lnSpc>
              <a:buSzPct val="100000"/>
              <a:buChar char="•"/>
            </a:pPr>
            <a:r>
              <a:rPr lang="en-US" sz="1677" b="1" dirty="0">
                <a:solidFill>
                  <a:srgbClr val="272525"/>
                </a:solidFill>
                <a:latin typeface="Lato" pitchFamily="34" charset="0"/>
                <a:ea typeface="Lato" pitchFamily="34" charset="-122"/>
                <a:cs typeface="Lato" pitchFamily="34" charset="-120"/>
              </a:rPr>
              <a:t>Return</a:t>
            </a:r>
            <a:r>
              <a:rPr lang="en-US" sz="1677" dirty="0">
                <a:solidFill>
                  <a:srgbClr val="272525"/>
                </a:solidFill>
                <a:latin typeface="Lato" pitchFamily="34" charset="0"/>
                <a:ea typeface="Lato" pitchFamily="34" charset="-122"/>
                <a:cs typeface="Lato" pitchFamily="34" charset="-120"/>
              </a:rPr>
              <a:t>: Exit menu.</a:t>
            </a:r>
            <a:endParaRPr lang="en-US" sz="1677" dirty="0"/>
          </a:p>
        </p:txBody>
      </p:sp>
      <p:sp>
        <p:nvSpPr>
          <p:cNvPr id="17" name="Text 14"/>
          <p:cNvSpPr/>
          <p:nvPr/>
        </p:nvSpPr>
        <p:spPr>
          <a:xfrm>
            <a:off x="1839039" y="6058972"/>
            <a:ext cx="11292840" cy="340757"/>
          </a:xfrm>
          <a:prstGeom prst="rect">
            <a:avLst/>
          </a:prstGeom>
          <a:noFill/>
          <a:ln/>
        </p:spPr>
        <p:txBody>
          <a:bodyPr wrap="none" rtlCol="0" anchor="t"/>
          <a:lstStyle/>
          <a:p>
            <a:pPr marL="342900" indent="-342900" algn="l">
              <a:lnSpc>
                <a:spcPts val="2683"/>
              </a:lnSpc>
              <a:buSzPct val="100000"/>
              <a:buChar char="•"/>
            </a:pPr>
            <a:r>
              <a:rPr lang="en-US" sz="1677" b="1" dirty="0">
                <a:solidFill>
                  <a:srgbClr val="272525"/>
                </a:solidFill>
                <a:latin typeface="Lato" pitchFamily="34" charset="0"/>
                <a:ea typeface="Lato" pitchFamily="34" charset="-122"/>
                <a:cs typeface="Lato" pitchFamily="34" charset="-120"/>
              </a:rPr>
              <a:t>recruiterMenu:</a:t>
            </a:r>
            <a:endParaRPr lang="en-US" sz="1677" dirty="0"/>
          </a:p>
        </p:txBody>
      </p:sp>
      <p:sp>
        <p:nvSpPr>
          <p:cNvPr id="18" name="Text 15"/>
          <p:cNvSpPr/>
          <p:nvPr/>
        </p:nvSpPr>
        <p:spPr>
          <a:xfrm>
            <a:off x="1839039" y="6474262"/>
            <a:ext cx="11292840" cy="340757"/>
          </a:xfrm>
          <a:prstGeom prst="rect">
            <a:avLst/>
          </a:prstGeom>
          <a:noFill/>
          <a:ln/>
        </p:spPr>
        <p:txBody>
          <a:bodyPr wrap="none" rtlCol="0" anchor="t"/>
          <a:lstStyle/>
          <a:p>
            <a:pPr marL="342900"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Display options: "Profile", "Add Job Listings", "Search User", "View Applications", "View Posted Job Listings", "Log out".</a:t>
            </a:r>
            <a:endParaRPr lang="en-US" sz="1677" dirty="0"/>
          </a:p>
        </p:txBody>
      </p:sp>
      <p:sp>
        <p:nvSpPr>
          <p:cNvPr id="19" name="Text 16"/>
          <p:cNvSpPr/>
          <p:nvPr/>
        </p:nvSpPr>
        <p:spPr>
          <a:xfrm>
            <a:off x="1839039" y="6889552"/>
            <a:ext cx="11292840" cy="340757"/>
          </a:xfrm>
          <a:prstGeom prst="rect">
            <a:avLst/>
          </a:prstGeom>
          <a:noFill/>
          <a:ln/>
        </p:spPr>
        <p:txBody>
          <a:bodyPr wrap="none" rtlCol="0" anchor="t"/>
          <a:lstStyle/>
          <a:p>
            <a:pPr marL="342900"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Perform actions based on choice.</a:t>
            </a:r>
            <a:endParaRPr lang="en-US" sz="1677" dirty="0"/>
          </a:p>
        </p:txBody>
      </p:sp>
      <p:sp>
        <p:nvSpPr>
          <p:cNvPr id="20" name="Text 17"/>
          <p:cNvSpPr/>
          <p:nvPr/>
        </p:nvSpPr>
        <p:spPr>
          <a:xfrm>
            <a:off x="1839039" y="7304842"/>
            <a:ext cx="11292840" cy="340757"/>
          </a:xfrm>
          <a:prstGeom prst="rect">
            <a:avLst/>
          </a:prstGeom>
          <a:noFill/>
          <a:ln/>
        </p:spPr>
        <p:txBody>
          <a:bodyPr wrap="none" rtlCol="0" anchor="t"/>
          <a:lstStyle/>
          <a:p>
            <a:pPr marL="342900" indent="-342900" algn="l">
              <a:lnSpc>
                <a:spcPts val="2683"/>
              </a:lnSpc>
              <a:buSzPct val="100000"/>
              <a:buChar char="•"/>
            </a:pPr>
            <a:r>
              <a:rPr lang="en-US" sz="1677" dirty="0">
                <a:solidFill>
                  <a:srgbClr val="272525"/>
                </a:solidFill>
                <a:latin typeface="Lato" pitchFamily="34" charset="0"/>
                <a:ea typeface="Lato" pitchFamily="34" charset="-122"/>
                <a:cs typeface="Lato" pitchFamily="34" charset="-120"/>
              </a:rPr>
              <a:t>Handle logout.</a:t>
            </a:r>
            <a:endParaRPr lang="en-US" sz="1677" dirty="0"/>
          </a:p>
        </p:txBody>
      </p:sp>
      <p:pic>
        <p:nvPicPr>
          <p:cNvPr id="22" name="Image 3" descr="preencoded.png">
            <a:extLst>
              <a:ext uri="{FF2B5EF4-FFF2-40B4-BE49-F238E27FC236}">
                <a16:creationId xmlns:a16="http://schemas.microsoft.com/office/drawing/2014/main" id="{A933939D-55C7-25CC-7E36-EA7D5D5CBB52}"/>
              </a:ext>
            </a:extLst>
          </p:cNvPr>
          <p:cNvPicPr>
            <a:picLocks noChangeAspect="1"/>
          </p:cNvPicPr>
          <p:nvPr/>
        </p:nvPicPr>
        <p:blipFill>
          <a:blip r:embed="rId4"/>
          <a:stretch>
            <a:fillRect/>
          </a:stretch>
        </p:blipFill>
        <p:spPr>
          <a:xfrm>
            <a:off x="12370428" y="301347"/>
            <a:ext cx="2040255" cy="390644"/>
          </a:xfrm>
          <a:prstGeom prst="rect">
            <a:avLst/>
          </a:prstGeom>
        </p:spPr>
      </p:pic>
      <p:pic>
        <p:nvPicPr>
          <p:cNvPr id="23" name="Picture 22">
            <a:extLst>
              <a:ext uri="{FF2B5EF4-FFF2-40B4-BE49-F238E27FC236}">
                <a16:creationId xmlns:a16="http://schemas.microsoft.com/office/drawing/2014/main" id="{5BFAEEB2-D723-CECE-322B-35DFE9BC9C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153954" y="621625"/>
            <a:ext cx="5639514" cy="704969"/>
          </a:xfrm>
          <a:prstGeom prst="rect">
            <a:avLst/>
          </a:prstGeom>
          <a:noFill/>
          <a:ln/>
        </p:spPr>
        <p:txBody>
          <a:bodyPr wrap="none" rtlCol="0" anchor="t"/>
          <a:lstStyle/>
          <a:p>
            <a:pPr marL="0" indent="0">
              <a:lnSpc>
                <a:spcPts val="5551"/>
              </a:lnSpc>
              <a:buNone/>
            </a:pPr>
            <a:r>
              <a:rPr lang="en-US" sz="4441" dirty="0">
                <a:solidFill>
                  <a:srgbClr val="312F2B"/>
                </a:solidFill>
                <a:latin typeface="Gelasio" pitchFamily="34" charset="0"/>
                <a:ea typeface="Gelasio" pitchFamily="34" charset="-122"/>
              </a:rPr>
              <a:t>ER Diagram</a:t>
            </a:r>
            <a:endParaRPr lang="en-US" sz="4441" dirty="0"/>
          </a:p>
        </p:txBody>
      </p:sp>
      <p:pic>
        <p:nvPicPr>
          <p:cNvPr id="7" name="Image 3" descr="preencoded.png">
            <a:extLst>
              <a:ext uri="{FF2B5EF4-FFF2-40B4-BE49-F238E27FC236}">
                <a16:creationId xmlns:a16="http://schemas.microsoft.com/office/drawing/2014/main" id="{6B3CEF54-9521-7CD8-9D07-03119F690137}"/>
              </a:ext>
            </a:extLst>
          </p:cNvPr>
          <p:cNvPicPr>
            <a:picLocks noChangeAspect="1"/>
          </p:cNvPicPr>
          <p:nvPr/>
        </p:nvPicPr>
        <p:blipFill>
          <a:blip r:embed="rId4"/>
          <a:stretch>
            <a:fillRect/>
          </a:stretch>
        </p:blipFill>
        <p:spPr>
          <a:xfrm>
            <a:off x="12370428" y="301347"/>
            <a:ext cx="2040255" cy="390644"/>
          </a:xfrm>
          <a:prstGeom prst="rect">
            <a:avLst/>
          </a:prstGeom>
        </p:spPr>
      </p:pic>
      <p:pic>
        <p:nvPicPr>
          <p:cNvPr id="8" name="Picture 7">
            <a:extLst>
              <a:ext uri="{FF2B5EF4-FFF2-40B4-BE49-F238E27FC236}">
                <a16:creationId xmlns:a16="http://schemas.microsoft.com/office/drawing/2014/main" id="{53D998AB-F3C2-FFD7-D686-D9F3262462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pic>
        <p:nvPicPr>
          <p:cNvPr id="9" name="Picture 8">
            <a:extLst>
              <a:ext uri="{FF2B5EF4-FFF2-40B4-BE49-F238E27FC236}">
                <a16:creationId xmlns:a16="http://schemas.microsoft.com/office/drawing/2014/main" id="{63685A06-65DC-0297-F2CC-1ACA80CEDB3D}"/>
              </a:ext>
            </a:extLst>
          </p:cNvPr>
          <p:cNvPicPr>
            <a:picLocks noChangeAspect="1"/>
          </p:cNvPicPr>
          <p:nvPr/>
        </p:nvPicPr>
        <p:blipFill>
          <a:blip r:embed="rId6"/>
          <a:stretch>
            <a:fillRect/>
          </a:stretch>
        </p:blipFill>
        <p:spPr>
          <a:xfrm>
            <a:off x="1501956" y="1791592"/>
            <a:ext cx="11269648" cy="5973009"/>
          </a:xfrm>
          <a:prstGeom prst="rect">
            <a:avLst/>
          </a:prstGeom>
        </p:spPr>
      </p:pic>
    </p:spTree>
    <p:extLst>
      <p:ext uri="{BB962C8B-B14F-4D97-AF65-F5344CB8AC3E}">
        <p14:creationId xmlns:p14="http://schemas.microsoft.com/office/powerpoint/2010/main" val="225076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153954" y="621625"/>
            <a:ext cx="5639514" cy="704969"/>
          </a:xfrm>
          <a:prstGeom prst="rect">
            <a:avLst/>
          </a:prstGeom>
          <a:noFill/>
          <a:ln/>
        </p:spPr>
        <p:txBody>
          <a:bodyPr wrap="none" rtlCol="0" anchor="t"/>
          <a:lstStyle/>
          <a:p>
            <a:pPr marL="0" indent="0">
              <a:lnSpc>
                <a:spcPts val="5551"/>
              </a:lnSpc>
              <a:buNone/>
            </a:pPr>
            <a:r>
              <a:rPr lang="en-US" sz="4441" dirty="0">
                <a:solidFill>
                  <a:srgbClr val="312F2B"/>
                </a:solidFill>
                <a:latin typeface="Gelasio" pitchFamily="34" charset="0"/>
                <a:ea typeface="Gelasio" pitchFamily="34" charset="-122"/>
                <a:cs typeface="Gelasio" pitchFamily="34" charset="-120"/>
              </a:rPr>
              <a:t>Flow Chart</a:t>
            </a:r>
            <a:endParaRPr lang="en-US" sz="4441" dirty="0"/>
          </a:p>
        </p:txBody>
      </p:sp>
      <p:pic>
        <p:nvPicPr>
          <p:cNvPr id="5" name="Image 1" descr="preencoded.png"/>
          <p:cNvPicPr>
            <a:picLocks noChangeAspect="1"/>
          </p:cNvPicPr>
          <p:nvPr/>
        </p:nvPicPr>
        <p:blipFill>
          <a:blip r:embed="rId4"/>
          <a:stretch>
            <a:fillRect/>
          </a:stretch>
        </p:blipFill>
        <p:spPr>
          <a:xfrm>
            <a:off x="1153954" y="1777722"/>
            <a:ext cx="10715149" cy="5830253"/>
          </a:xfrm>
          <a:prstGeom prst="rect">
            <a:avLst/>
          </a:prstGeom>
        </p:spPr>
      </p:pic>
      <p:pic>
        <p:nvPicPr>
          <p:cNvPr id="7" name="Image 3" descr="preencoded.png">
            <a:extLst>
              <a:ext uri="{FF2B5EF4-FFF2-40B4-BE49-F238E27FC236}">
                <a16:creationId xmlns:a16="http://schemas.microsoft.com/office/drawing/2014/main" id="{6B3CEF54-9521-7CD8-9D07-03119F690137}"/>
              </a:ext>
            </a:extLst>
          </p:cNvPr>
          <p:cNvPicPr>
            <a:picLocks noChangeAspect="1"/>
          </p:cNvPicPr>
          <p:nvPr/>
        </p:nvPicPr>
        <p:blipFill>
          <a:blip r:embed="rId5"/>
          <a:stretch>
            <a:fillRect/>
          </a:stretch>
        </p:blipFill>
        <p:spPr>
          <a:xfrm>
            <a:off x="12370428" y="301347"/>
            <a:ext cx="2040255" cy="390644"/>
          </a:xfrm>
          <a:prstGeom prst="rect">
            <a:avLst/>
          </a:prstGeom>
        </p:spPr>
      </p:pic>
      <p:pic>
        <p:nvPicPr>
          <p:cNvPr id="8" name="Picture 7">
            <a:extLst>
              <a:ext uri="{FF2B5EF4-FFF2-40B4-BE49-F238E27FC236}">
                <a16:creationId xmlns:a16="http://schemas.microsoft.com/office/drawing/2014/main" id="{53D998AB-F3C2-FFD7-D686-D9F3262462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63116"/>
            <a:ext cx="14630400" cy="8741093"/>
          </a:xfrm>
          <a:prstGeom prst="rect">
            <a:avLst/>
          </a:prstGeom>
          <a:solidFill>
            <a:srgbClr val="FFFFFF">
              <a:alpha val="75000"/>
            </a:srgbClr>
          </a:solidFill>
          <a:ln/>
        </p:spPr>
      </p:sp>
      <p:sp>
        <p:nvSpPr>
          <p:cNvPr id="4" name="Text 1"/>
          <p:cNvSpPr/>
          <p:nvPr/>
        </p:nvSpPr>
        <p:spPr>
          <a:xfrm>
            <a:off x="2594967" y="475178"/>
            <a:ext cx="4320540" cy="540068"/>
          </a:xfrm>
          <a:prstGeom prst="rect">
            <a:avLst/>
          </a:prstGeom>
          <a:noFill/>
          <a:ln/>
        </p:spPr>
        <p:txBody>
          <a:bodyPr wrap="none" rtlCol="0" anchor="t"/>
          <a:lstStyle/>
          <a:p>
            <a:pPr marL="0" indent="0">
              <a:lnSpc>
                <a:spcPts val="4253"/>
              </a:lnSpc>
              <a:buNone/>
            </a:pPr>
            <a:r>
              <a:rPr lang="en-US" sz="3402" dirty="0">
                <a:solidFill>
                  <a:srgbClr val="312F2B"/>
                </a:solidFill>
                <a:latin typeface="Gelasio" pitchFamily="34" charset="0"/>
                <a:ea typeface="Gelasio" pitchFamily="34" charset="-122"/>
                <a:cs typeface="Gelasio" pitchFamily="34" charset="-120"/>
              </a:rPr>
              <a:t>Java Integration</a:t>
            </a:r>
            <a:endParaRPr lang="en-US" sz="3402" dirty="0"/>
          </a:p>
        </p:txBody>
      </p:sp>
      <p:sp>
        <p:nvSpPr>
          <p:cNvPr id="5" name="Shape 2"/>
          <p:cNvSpPr/>
          <p:nvPr/>
        </p:nvSpPr>
        <p:spPr>
          <a:xfrm>
            <a:off x="2594967" y="1555194"/>
            <a:ext cx="388739" cy="388739"/>
          </a:xfrm>
          <a:prstGeom prst="roundRect">
            <a:avLst>
              <a:gd name="adj" fmla="val 18672"/>
            </a:avLst>
          </a:prstGeom>
          <a:solidFill>
            <a:srgbClr val="E8E8E3"/>
          </a:solidFill>
          <a:ln w="7620">
            <a:solidFill>
              <a:srgbClr val="CECEC9"/>
            </a:solidFill>
            <a:prstDash val="solid"/>
          </a:ln>
        </p:spPr>
      </p:sp>
      <p:sp>
        <p:nvSpPr>
          <p:cNvPr id="6" name="Text 3"/>
          <p:cNvSpPr/>
          <p:nvPr/>
        </p:nvSpPr>
        <p:spPr>
          <a:xfrm>
            <a:off x="2733556" y="1619964"/>
            <a:ext cx="111443"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1</a:t>
            </a:r>
            <a:endParaRPr lang="en-US" sz="2041" dirty="0"/>
          </a:p>
        </p:txBody>
      </p:sp>
      <p:sp>
        <p:nvSpPr>
          <p:cNvPr id="7" name="Text 4"/>
          <p:cNvSpPr/>
          <p:nvPr/>
        </p:nvSpPr>
        <p:spPr>
          <a:xfrm>
            <a:off x="3156466" y="1555194"/>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Inheritance</a:t>
            </a:r>
            <a:endParaRPr lang="en-US" sz="1701" dirty="0"/>
          </a:p>
        </p:txBody>
      </p:sp>
      <p:sp>
        <p:nvSpPr>
          <p:cNvPr id="8" name="Text 5"/>
          <p:cNvSpPr/>
          <p:nvPr/>
        </p:nvSpPr>
        <p:spPr>
          <a:xfrm>
            <a:off x="3156466" y="1928693"/>
            <a:ext cx="4072295" cy="553164"/>
          </a:xfrm>
          <a:prstGeom prst="rect">
            <a:avLst/>
          </a:prstGeom>
          <a:noFill/>
          <a:ln/>
        </p:spPr>
        <p:txBody>
          <a:bodyPr wrap="squar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Leveraging inheritance to create a hierarchy of user and recruiter classes.</a:t>
            </a:r>
            <a:endParaRPr lang="en-US" sz="1361" dirty="0"/>
          </a:p>
        </p:txBody>
      </p:sp>
      <p:sp>
        <p:nvSpPr>
          <p:cNvPr id="9" name="Shape 6"/>
          <p:cNvSpPr/>
          <p:nvPr/>
        </p:nvSpPr>
        <p:spPr>
          <a:xfrm>
            <a:off x="7401520" y="1555194"/>
            <a:ext cx="388739" cy="388739"/>
          </a:xfrm>
          <a:prstGeom prst="roundRect">
            <a:avLst>
              <a:gd name="adj" fmla="val 18672"/>
            </a:avLst>
          </a:prstGeom>
          <a:solidFill>
            <a:srgbClr val="E8E8E3"/>
          </a:solidFill>
          <a:ln w="7620">
            <a:solidFill>
              <a:srgbClr val="CECEC9"/>
            </a:solidFill>
            <a:prstDash val="solid"/>
          </a:ln>
        </p:spPr>
      </p:sp>
      <p:sp>
        <p:nvSpPr>
          <p:cNvPr id="10" name="Text 7"/>
          <p:cNvSpPr/>
          <p:nvPr/>
        </p:nvSpPr>
        <p:spPr>
          <a:xfrm>
            <a:off x="7523440" y="1619964"/>
            <a:ext cx="144899"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2</a:t>
            </a:r>
            <a:endParaRPr lang="en-US" sz="2041" dirty="0"/>
          </a:p>
        </p:txBody>
      </p:sp>
      <p:sp>
        <p:nvSpPr>
          <p:cNvPr id="11" name="Text 8"/>
          <p:cNvSpPr/>
          <p:nvPr/>
        </p:nvSpPr>
        <p:spPr>
          <a:xfrm>
            <a:off x="7963019" y="1555194"/>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File I/O</a:t>
            </a:r>
            <a:endParaRPr lang="en-US" sz="1701" dirty="0"/>
          </a:p>
        </p:txBody>
      </p:sp>
      <p:sp>
        <p:nvSpPr>
          <p:cNvPr id="12" name="Text 9"/>
          <p:cNvSpPr/>
          <p:nvPr/>
        </p:nvSpPr>
        <p:spPr>
          <a:xfrm>
            <a:off x="7963019" y="1928693"/>
            <a:ext cx="4072295" cy="553164"/>
          </a:xfrm>
          <a:prstGeom prst="rect">
            <a:avLst/>
          </a:prstGeom>
          <a:noFill/>
          <a:ln/>
        </p:spPr>
        <p:txBody>
          <a:bodyPr wrap="squar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Implementing File I/O to Preview and download user resume files.</a:t>
            </a:r>
            <a:endParaRPr lang="en-US" sz="1361" dirty="0"/>
          </a:p>
        </p:txBody>
      </p:sp>
      <p:sp>
        <p:nvSpPr>
          <p:cNvPr id="13" name="Shape 10"/>
          <p:cNvSpPr/>
          <p:nvPr/>
        </p:nvSpPr>
        <p:spPr>
          <a:xfrm>
            <a:off x="2594967" y="2848928"/>
            <a:ext cx="388739" cy="388739"/>
          </a:xfrm>
          <a:prstGeom prst="roundRect">
            <a:avLst>
              <a:gd name="adj" fmla="val 18672"/>
            </a:avLst>
          </a:prstGeom>
          <a:solidFill>
            <a:srgbClr val="E8E8E3"/>
          </a:solidFill>
          <a:ln w="7620">
            <a:solidFill>
              <a:srgbClr val="CECEC9"/>
            </a:solidFill>
            <a:prstDash val="solid"/>
          </a:ln>
        </p:spPr>
      </p:sp>
      <p:sp>
        <p:nvSpPr>
          <p:cNvPr id="14" name="Text 11"/>
          <p:cNvSpPr/>
          <p:nvPr/>
        </p:nvSpPr>
        <p:spPr>
          <a:xfrm>
            <a:off x="2717721" y="2913698"/>
            <a:ext cx="143113"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3</a:t>
            </a:r>
            <a:endParaRPr lang="en-US" sz="2041" dirty="0"/>
          </a:p>
        </p:txBody>
      </p:sp>
      <p:sp>
        <p:nvSpPr>
          <p:cNvPr id="15" name="Text 12"/>
          <p:cNvSpPr/>
          <p:nvPr/>
        </p:nvSpPr>
        <p:spPr>
          <a:xfrm>
            <a:off x="3156466" y="2848928"/>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Encapsulation</a:t>
            </a:r>
            <a:endParaRPr lang="en-US" sz="1701" dirty="0"/>
          </a:p>
        </p:txBody>
      </p:sp>
      <p:sp>
        <p:nvSpPr>
          <p:cNvPr id="16" name="Text 13"/>
          <p:cNvSpPr/>
          <p:nvPr/>
        </p:nvSpPr>
        <p:spPr>
          <a:xfrm>
            <a:off x="3156466" y="3222427"/>
            <a:ext cx="4072295" cy="553164"/>
          </a:xfrm>
          <a:prstGeom prst="rect">
            <a:avLst/>
          </a:prstGeom>
          <a:noFill/>
          <a:ln/>
        </p:spPr>
        <p:txBody>
          <a:bodyPr wrap="squar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Encapsulating data and logic within classes to ensure data integrity.</a:t>
            </a:r>
            <a:endParaRPr lang="en-US" sz="1361" dirty="0"/>
          </a:p>
        </p:txBody>
      </p:sp>
      <p:sp>
        <p:nvSpPr>
          <p:cNvPr id="17" name="Shape 14"/>
          <p:cNvSpPr/>
          <p:nvPr/>
        </p:nvSpPr>
        <p:spPr>
          <a:xfrm>
            <a:off x="7401520" y="2848928"/>
            <a:ext cx="388739" cy="388739"/>
          </a:xfrm>
          <a:prstGeom prst="roundRect">
            <a:avLst>
              <a:gd name="adj" fmla="val 18672"/>
            </a:avLst>
          </a:prstGeom>
          <a:solidFill>
            <a:srgbClr val="E8E8E3"/>
          </a:solidFill>
          <a:ln w="7620">
            <a:solidFill>
              <a:srgbClr val="CECEC9"/>
            </a:solidFill>
            <a:prstDash val="solid"/>
          </a:ln>
        </p:spPr>
      </p:sp>
      <p:sp>
        <p:nvSpPr>
          <p:cNvPr id="18" name="Text 15"/>
          <p:cNvSpPr/>
          <p:nvPr/>
        </p:nvSpPr>
        <p:spPr>
          <a:xfrm>
            <a:off x="7522607" y="2913698"/>
            <a:ext cx="146447"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4</a:t>
            </a:r>
            <a:endParaRPr lang="en-US" sz="2041" dirty="0"/>
          </a:p>
        </p:txBody>
      </p:sp>
      <p:sp>
        <p:nvSpPr>
          <p:cNvPr id="19" name="Text 16"/>
          <p:cNvSpPr/>
          <p:nvPr/>
        </p:nvSpPr>
        <p:spPr>
          <a:xfrm>
            <a:off x="7963019" y="2848928"/>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Abstraction</a:t>
            </a:r>
            <a:endParaRPr lang="en-US" sz="1701" dirty="0"/>
          </a:p>
        </p:txBody>
      </p:sp>
      <p:sp>
        <p:nvSpPr>
          <p:cNvPr id="20" name="Text 17"/>
          <p:cNvSpPr/>
          <p:nvPr/>
        </p:nvSpPr>
        <p:spPr>
          <a:xfrm>
            <a:off x="7963019" y="3222427"/>
            <a:ext cx="5440747" cy="553164"/>
          </a:xfrm>
          <a:prstGeom prst="rect">
            <a:avLst/>
          </a:prstGeom>
          <a:noFill/>
          <a:ln/>
        </p:spPr>
        <p:txBody>
          <a:bodyPr wrap="squar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Using Interfaces to define a contract that implementing classes must fulfill, specifying what methods a class should provide without dictating how they should be implemented.</a:t>
            </a:r>
            <a:endParaRPr lang="en-US" sz="1361" dirty="0"/>
          </a:p>
        </p:txBody>
      </p:sp>
      <p:sp>
        <p:nvSpPr>
          <p:cNvPr id="21" name="Shape 18"/>
          <p:cNvSpPr/>
          <p:nvPr/>
        </p:nvSpPr>
        <p:spPr>
          <a:xfrm>
            <a:off x="2594967" y="4142661"/>
            <a:ext cx="388739" cy="388739"/>
          </a:xfrm>
          <a:prstGeom prst="roundRect">
            <a:avLst>
              <a:gd name="adj" fmla="val 18672"/>
            </a:avLst>
          </a:prstGeom>
          <a:solidFill>
            <a:srgbClr val="E8E8E3"/>
          </a:solidFill>
          <a:ln w="7620">
            <a:solidFill>
              <a:srgbClr val="CECEC9"/>
            </a:solidFill>
            <a:prstDash val="solid"/>
          </a:ln>
        </p:spPr>
      </p:sp>
      <p:sp>
        <p:nvSpPr>
          <p:cNvPr id="22" name="Text 19"/>
          <p:cNvSpPr/>
          <p:nvPr/>
        </p:nvSpPr>
        <p:spPr>
          <a:xfrm>
            <a:off x="2720816" y="4207431"/>
            <a:ext cx="137041"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5</a:t>
            </a:r>
            <a:endParaRPr lang="en-US" sz="2041" dirty="0"/>
          </a:p>
        </p:txBody>
      </p:sp>
      <p:sp>
        <p:nvSpPr>
          <p:cNvPr id="23" name="Text 20"/>
          <p:cNvSpPr/>
          <p:nvPr/>
        </p:nvSpPr>
        <p:spPr>
          <a:xfrm>
            <a:off x="3156466" y="4142661"/>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Generics</a:t>
            </a:r>
            <a:endParaRPr lang="en-US" sz="1701" dirty="0"/>
          </a:p>
        </p:txBody>
      </p:sp>
      <p:sp>
        <p:nvSpPr>
          <p:cNvPr id="24" name="Text 21"/>
          <p:cNvSpPr/>
          <p:nvPr/>
        </p:nvSpPr>
        <p:spPr>
          <a:xfrm>
            <a:off x="3156466" y="4516160"/>
            <a:ext cx="4072295" cy="553164"/>
          </a:xfrm>
          <a:prstGeom prst="rect">
            <a:avLst/>
          </a:prstGeom>
          <a:noFill/>
          <a:ln/>
        </p:spPr>
        <p:txBody>
          <a:bodyPr wrap="squar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Utilizing Java generics to create reusable data structures and methods.</a:t>
            </a:r>
            <a:endParaRPr lang="en-US" sz="1361" dirty="0"/>
          </a:p>
        </p:txBody>
      </p:sp>
      <p:sp>
        <p:nvSpPr>
          <p:cNvPr id="25" name="Shape 22"/>
          <p:cNvSpPr/>
          <p:nvPr/>
        </p:nvSpPr>
        <p:spPr>
          <a:xfrm>
            <a:off x="7401520" y="4142661"/>
            <a:ext cx="388739" cy="388739"/>
          </a:xfrm>
          <a:prstGeom prst="roundRect">
            <a:avLst>
              <a:gd name="adj" fmla="val 18672"/>
            </a:avLst>
          </a:prstGeom>
          <a:solidFill>
            <a:srgbClr val="E8E8E3"/>
          </a:solidFill>
          <a:ln w="7620">
            <a:solidFill>
              <a:srgbClr val="CECEC9"/>
            </a:solidFill>
            <a:prstDash val="solid"/>
          </a:ln>
        </p:spPr>
        <p:txBody>
          <a:bodyPr/>
          <a:lstStyle/>
          <a:p>
            <a:endParaRPr lang="en-IN" dirty="0"/>
          </a:p>
        </p:txBody>
      </p:sp>
      <p:sp>
        <p:nvSpPr>
          <p:cNvPr id="26" name="Text 23"/>
          <p:cNvSpPr/>
          <p:nvPr/>
        </p:nvSpPr>
        <p:spPr>
          <a:xfrm>
            <a:off x="7522488" y="4207431"/>
            <a:ext cx="146804"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6</a:t>
            </a:r>
            <a:endParaRPr lang="en-US" sz="2041" dirty="0"/>
          </a:p>
        </p:txBody>
      </p:sp>
      <p:sp>
        <p:nvSpPr>
          <p:cNvPr id="27" name="Text 24"/>
          <p:cNvSpPr/>
          <p:nvPr/>
        </p:nvSpPr>
        <p:spPr>
          <a:xfrm>
            <a:off x="7963019" y="4142661"/>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Multithreading</a:t>
            </a:r>
            <a:endParaRPr lang="en-US" sz="1701" dirty="0"/>
          </a:p>
        </p:txBody>
      </p:sp>
      <p:sp>
        <p:nvSpPr>
          <p:cNvPr id="28" name="Text 25"/>
          <p:cNvSpPr/>
          <p:nvPr/>
        </p:nvSpPr>
        <p:spPr>
          <a:xfrm>
            <a:off x="7963019" y="4516160"/>
            <a:ext cx="4072295" cy="553164"/>
          </a:xfrm>
          <a:prstGeom prst="rect">
            <a:avLst/>
          </a:prstGeom>
          <a:noFill/>
          <a:ln/>
        </p:spPr>
        <p:txBody>
          <a:bodyPr wrap="squar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Applying multithreading concepts to improve performance and responsiveness.</a:t>
            </a:r>
          </a:p>
          <a:p>
            <a:pPr>
              <a:lnSpc>
                <a:spcPts val="2177"/>
              </a:lnSpc>
            </a:pPr>
            <a:endParaRPr lang="en-US" sz="1200" dirty="0"/>
          </a:p>
          <a:p>
            <a:pPr>
              <a:lnSpc>
                <a:spcPts val="2177"/>
              </a:lnSpc>
            </a:pPr>
            <a:endParaRPr lang="en-US" dirty="0">
              <a:solidFill>
                <a:srgbClr val="272525"/>
              </a:solidFill>
              <a:latin typeface="Lato" pitchFamily="34" charset="0"/>
              <a:ea typeface="Lato" pitchFamily="34" charset="-122"/>
              <a:cs typeface="Lato" pitchFamily="34" charset="-120"/>
            </a:endParaRPr>
          </a:p>
        </p:txBody>
      </p:sp>
      <p:sp>
        <p:nvSpPr>
          <p:cNvPr id="29" name="Text 26"/>
          <p:cNvSpPr/>
          <p:nvPr/>
        </p:nvSpPr>
        <p:spPr>
          <a:xfrm>
            <a:off x="2594967" y="5328523"/>
            <a:ext cx="5259229" cy="540068"/>
          </a:xfrm>
          <a:prstGeom prst="rect">
            <a:avLst/>
          </a:prstGeom>
          <a:noFill/>
          <a:ln/>
        </p:spPr>
        <p:txBody>
          <a:bodyPr wrap="none" rtlCol="0" anchor="t"/>
          <a:lstStyle/>
          <a:p>
            <a:pPr marL="0" indent="0">
              <a:lnSpc>
                <a:spcPts val="4253"/>
              </a:lnSpc>
              <a:buNone/>
            </a:pPr>
            <a:r>
              <a:rPr lang="en-US" sz="3402" dirty="0">
                <a:solidFill>
                  <a:srgbClr val="312F2B"/>
                </a:solidFill>
                <a:latin typeface="Gelasio" pitchFamily="34" charset="0"/>
                <a:ea typeface="Gelasio" pitchFamily="34" charset="-122"/>
                <a:cs typeface="Gelasio" pitchFamily="34" charset="-120"/>
              </a:rPr>
              <a:t>Data Structures Integration</a:t>
            </a:r>
            <a:endParaRPr lang="en-US" sz="3402" dirty="0"/>
          </a:p>
        </p:txBody>
      </p:sp>
      <p:sp>
        <p:nvSpPr>
          <p:cNvPr id="30" name="Shape 27"/>
          <p:cNvSpPr/>
          <p:nvPr/>
        </p:nvSpPr>
        <p:spPr>
          <a:xfrm>
            <a:off x="2594967" y="6322100"/>
            <a:ext cx="388739" cy="388739"/>
          </a:xfrm>
          <a:prstGeom prst="roundRect">
            <a:avLst>
              <a:gd name="adj" fmla="val 18672"/>
            </a:avLst>
          </a:prstGeom>
          <a:solidFill>
            <a:srgbClr val="E8E8E3"/>
          </a:solidFill>
          <a:ln w="7620">
            <a:solidFill>
              <a:srgbClr val="CECEC9"/>
            </a:solidFill>
            <a:prstDash val="solid"/>
          </a:ln>
        </p:spPr>
      </p:sp>
      <p:sp>
        <p:nvSpPr>
          <p:cNvPr id="31" name="Text 28"/>
          <p:cNvSpPr/>
          <p:nvPr/>
        </p:nvSpPr>
        <p:spPr>
          <a:xfrm>
            <a:off x="2733556" y="6386870"/>
            <a:ext cx="111443"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1</a:t>
            </a:r>
            <a:endParaRPr lang="en-US" sz="2041" dirty="0"/>
          </a:p>
        </p:txBody>
      </p:sp>
      <p:sp>
        <p:nvSpPr>
          <p:cNvPr id="32" name="Text 29"/>
          <p:cNvSpPr/>
          <p:nvPr/>
        </p:nvSpPr>
        <p:spPr>
          <a:xfrm>
            <a:off x="3156466" y="6322100"/>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ArrayList</a:t>
            </a:r>
            <a:endParaRPr lang="en-US" sz="1701" dirty="0"/>
          </a:p>
        </p:txBody>
      </p:sp>
      <p:sp>
        <p:nvSpPr>
          <p:cNvPr id="33" name="Text 30"/>
          <p:cNvSpPr/>
          <p:nvPr/>
        </p:nvSpPr>
        <p:spPr>
          <a:xfrm>
            <a:off x="3156466" y="6695599"/>
            <a:ext cx="4072295" cy="553164"/>
          </a:xfrm>
          <a:prstGeom prst="rect">
            <a:avLst/>
          </a:prstGeom>
          <a:noFill/>
          <a:ln/>
        </p:spPr>
        <p:txBody>
          <a:bodyPr wrap="squar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Storing and managing user resumes and other dynamic data.</a:t>
            </a:r>
            <a:endParaRPr lang="en-US" sz="1361" dirty="0"/>
          </a:p>
        </p:txBody>
      </p:sp>
      <p:sp>
        <p:nvSpPr>
          <p:cNvPr id="34" name="Shape 31"/>
          <p:cNvSpPr/>
          <p:nvPr/>
        </p:nvSpPr>
        <p:spPr>
          <a:xfrm>
            <a:off x="7401520" y="6322100"/>
            <a:ext cx="388739" cy="388739"/>
          </a:xfrm>
          <a:prstGeom prst="roundRect">
            <a:avLst>
              <a:gd name="adj" fmla="val 18672"/>
            </a:avLst>
          </a:prstGeom>
          <a:solidFill>
            <a:srgbClr val="E8E8E3"/>
          </a:solidFill>
          <a:ln w="7620">
            <a:solidFill>
              <a:srgbClr val="CECEC9"/>
            </a:solidFill>
            <a:prstDash val="solid"/>
          </a:ln>
        </p:spPr>
      </p:sp>
      <p:sp>
        <p:nvSpPr>
          <p:cNvPr id="35" name="Text 32"/>
          <p:cNvSpPr/>
          <p:nvPr/>
        </p:nvSpPr>
        <p:spPr>
          <a:xfrm>
            <a:off x="7523440" y="6386870"/>
            <a:ext cx="144899"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2</a:t>
            </a:r>
            <a:endParaRPr lang="en-US" sz="2041" dirty="0"/>
          </a:p>
        </p:txBody>
      </p:sp>
      <p:sp>
        <p:nvSpPr>
          <p:cNvPr id="36" name="Text 33"/>
          <p:cNvSpPr/>
          <p:nvPr/>
        </p:nvSpPr>
        <p:spPr>
          <a:xfrm>
            <a:off x="7963019" y="6322100"/>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Stack</a:t>
            </a:r>
            <a:endParaRPr lang="en-US" sz="1701" dirty="0"/>
          </a:p>
        </p:txBody>
      </p:sp>
      <p:sp>
        <p:nvSpPr>
          <p:cNvPr id="37" name="Text 34"/>
          <p:cNvSpPr/>
          <p:nvPr/>
        </p:nvSpPr>
        <p:spPr>
          <a:xfrm>
            <a:off x="7963019" y="6695599"/>
            <a:ext cx="4072295" cy="553164"/>
          </a:xfrm>
          <a:prstGeom prst="rect">
            <a:avLst/>
          </a:prstGeom>
          <a:noFill/>
          <a:ln/>
        </p:spPr>
        <p:txBody>
          <a:bodyPr wrap="squar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Implementing LIFO functionality for Assessment Result Log.</a:t>
            </a:r>
            <a:endParaRPr lang="en-US" sz="1361" dirty="0"/>
          </a:p>
        </p:txBody>
      </p:sp>
      <p:sp>
        <p:nvSpPr>
          <p:cNvPr id="38" name="Shape 35"/>
          <p:cNvSpPr/>
          <p:nvPr/>
        </p:nvSpPr>
        <p:spPr>
          <a:xfrm>
            <a:off x="2594967" y="7615833"/>
            <a:ext cx="388739" cy="388739"/>
          </a:xfrm>
          <a:prstGeom prst="roundRect">
            <a:avLst>
              <a:gd name="adj" fmla="val 18672"/>
            </a:avLst>
          </a:prstGeom>
          <a:solidFill>
            <a:srgbClr val="E8E8E3"/>
          </a:solidFill>
          <a:ln w="7620">
            <a:solidFill>
              <a:srgbClr val="CECEC9"/>
            </a:solidFill>
            <a:prstDash val="solid"/>
          </a:ln>
        </p:spPr>
      </p:sp>
      <p:sp>
        <p:nvSpPr>
          <p:cNvPr id="39" name="Text 36"/>
          <p:cNvSpPr/>
          <p:nvPr/>
        </p:nvSpPr>
        <p:spPr>
          <a:xfrm>
            <a:off x="2717721" y="7680603"/>
            <a:ext cx="143113"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3</a:t>
            </a:r>
            <a:endParaRPr lang="en-US" sz="2041" dirty="0"/>
          </a:p>
        </p:txBody>
      </p:sp>
      <p:sp>
        <p:nvSpPr>
          <p:cNvPr id="40" name="Text 37"/>
          <p:cNvSpPr/>
          <p:nvPr/>
        </p:nvSpPr>
        <p:spPr>
          <a:xfrm>
            <a:off x="3156466" y="7615833"/>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Queue</a:t>
            </a:r>
            <a:endParaRPr lang="en-US" sz="1701" dirty="0"/>
          </a:p>
        </p:txBody>
      </p:sp>
      <p:sp>
        <p:nvSpPr>
          <p:cNvPr id="41" name="Text 38"/>
          <p:cNvSpPr/>
          <p:nvPr/>
        </p:nvSpPr>
        <p:spPr>
          <a:xfrm>
            <a:off x="3156466" y="7989332"/>
            <a:ext cx="4072295" cy="276582"/>
          </a:xfrm>
          <a:prstGeom prst="rect">
            <a:avLst/>
          </a:prstGeom>
          <a:noFill/>
          <a:ln/>
        </p:spPr>
        <p:txBody>
          <a:bodyPr wrap="non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Handling and Managing Skills of User.</a:t>
            </a:r>
            <a:endParaRPr lang="en-US" sz="1361" dirty="0"/>
          </a:p>
        </p:txBody>
      </p:sp>
      <p:sp>
        <p:nvSpPr>
          <p:cNvPr id="42" name="Shape 39"/>
          <p:cNvSpPr/>
          <p:nvPr/>
        </p:nvSpPr>
        <p:spPr>
          <a:xfrm>
            <a:off x="7401520" y="7615833"/>
            <a:ext cx="388739" cy="388739"/>
          </a:xfrm>
          <a:prstGeom prst="roundRect">
            <a:avLst>
              <a:gd name="adj" fmla="val 18672"/>
            </a:avLst>
          </a:prstGeom>
          <a:solidFill>
            <a:srgbClr val="E8E8E3"/>
          </a:solidFill>
          <a:ln w="7620">
            <a:solidFill>
              <a:srgbClr val="CECEC9"/>
            </a:solidFill>
            <a:prstDash val="solid"/>
          </a:ln>
        </p:spPr>
      </p:sp>
      <p:sp>
        <p:nvSpPr>
          <p:cNvPr id="43" name="Text 40"/>
          <p:cNvSpPr/>
          <p:nvPr/>
        </p:nvSpPr>
        <p:spPr>
          <a:xfrm>
            <a:off x="7522607" y="7680603"/>
            <a:ext cx="146447" cy="259199"/>
          </a:xfrm>
          <a:prstGeom prst="rect">
            <a:avLst/>
          </a:prstGeom>
          <a:noFill/>
          <a:ln/>
        </p:spPr>
        <p:txBody>
          <a:bodyPr wrap="none" rtlCol="0" anchor="t"/>
          <a:lstStyle/>
          <a:p>
            <a:pPr marL="0" indent="0" algn="ctr">
              <a:lnSpc>
                <a:spcPts val="2041"/>
              </a:lnSpc>
              <a:buNone/>
            </a:pPr>
            <a:r>
              <a:rPr lang="en-US" sz="2041" dirty="0">
                <a:solidFill>
                  <a:srgbClr val="272525"/>
                </a:solidFill>
                <a:latin typeface="Gelasio" pitchFamily="34" charset="0"/>
                <a:ea typeface="Gelasio" pitchFamily="34" charset="-122"/>
                <a:cs typeface="Gelasio" pitchFamily="34" charset="-120"/>
              </a:rPr>
              <a:t>4</a:t>
            </a:r>
            <a:endParaRPr lang="en-US" sz="2041" dirty="0"/>
          </a:p>
        </p:txBody>
      </p:sp>
      <p:sp>
        <p:nvSpPr>
          <p:cNvPr id="44" name="Text 41"/>
          <p:cNvSpPr/>
          <p:nvPr/>
        </p:nvSpPr>
        <p:spPr>
          <a:xfrm>
            <a:off x="7963019" y="7615833"/>
            <a:ext cx="2160270" cy="269915"/>
          </a:xfrm>
          <a:prstGeom prst="rect">
            <a:avLst/>
          </a:prstGeom>
          <a:noFill/>
          <a:ln/>
        </p:spPr>
        <p:txBody>
          <a:bodyPr wrap="none" rtlCol="0" anchor="t"/>
          <a:lstStyle/>
          <a:p>
            <a:pPr marL="0" indent="0">
              <a:lnSpc>
                <a:spcPts val="2126"/>
              </a:lnSpc>
              <a:buNone/>
            </a:pPr>
            <a:r>
              <a:rPr lang="en-US" sz="1701" dirty="0">
                <a:solidFill>
                  <a:srgbClr val="272525"/>
                </a:solidFill>
                <a:latin typeface="Gelasio" pitchFamily="34" charset="0"/>
                <a:ea typeface="Gelasio" pitchFamily="34" charset="-122"/>
                <a:cs typeface="Gelasio" pitchFamily="34" charset="-120"/>
              </a:rPr>
              <a:t>LinkedList</a:t>
            </a:r>
            <a:endParaRPr lang="en-US" sz="1701" dirty="0"/>
          </a:p>
        </p:txBody>
      </p:sp>
      <p:sp>
        <p:nvSpPr>
          <p:cNvPr id="45" name="Text 42"/>
          <p:cNvSpPr/>
          <p:nvPr/>
        </p:nvSpPr>
        <p:spPr>
          <a:xfrm>
            <a:off x="7963019" y="7989332"/>
            <a:ext cx="4072295" cy="276582"/>
          </a:xfrm>
          <a:prstGeom prst="rect">
            <a:avLst/>
          </a:prstGeom>
          <a:noFill/>
          <a:ln/>
        </p:spPr>
        <p:txBody>
          <a:bodyPr wrap="none" rtlCol="0" anchor="t"/>
          <a:lstStyle/>
          <a:p>
            <a:pPr marL="0" indent="0">
              <a:lnSpc>
                <a:spcPts val="2177"/>
              </a:lnSpc>
              <a:buNone/>
            </a:pPr>
            <a:r>
              <a:rPr lang="en-US" sz="1361" dirty="0">
                <a:solidFill>
                  <a:srgbClr val="272525"/>
                </a:solidFill>
                <a:latin typeface="Lato" pitchFamily="34" charset="0"/>
                <a:ea typeface="Lato" pitchFamily="34" charset="-122"/>
                <a:cs typeface="Lato" pitchFamily="34" charset="-120"/>
              </a:rPr>
              <a:t>Implementing other data structures.</a:t>
            </a:r>
            <a:endParaRPr lang="en-US" sz="1361" dirty="0"/>
          </a:p>
        </p:txBody>
      </p:sp>
      <p:pic>
        <p:nvPicPr>
          <p:cNvPr id="47" name="Image 3" descr="preencoded.png">
            <a:extLst>
              <a:ext uri="{FF2B5EF4-FFF2-40B4-BE49-F238E27FC236}">
                <a16:creationId xmlns:a16="http://schemas.microsoft.com/office/drawing/2014/main" id="{268AECC7-C1BE-F661-3F01-A06648A1C1AB}"/>
              </a:ext>
            </a:extLst>
          </p:cNvPr>
          <p:cNvPicPr>
            <a:picLocks noChangeAspect="1"/>
          </p:cNvPicPr>
          <p:nvPr/>
        </p:nvPicPr>
        <p:blipFill>
          <a:blip r:embed="rId4"/>
          <a:stretch>
            <a:fillRect/>
          </a:stretch>
        </p:blipFill>
        <p:spPr>
          <a:xfrm>
            <a:off x="12370428" y="301347"/>
            <a:ext cx="2040255" cy="390644"/>
          </a:xfrm>
          <a:prstGeom prst="rect">
            <a:avLst/>
          </a:prstGeom>
        </p:spPr>
      </p:pic>
      <p:pic>
        <p:nvPicPr>
          <p:cNvPr id="48" name="Picture 47">
            <a:extLst>
              <a:ext uri="{FF2B5EF4-FFF2-40B4-BE49-F238E27FC236}">
                <a16:creationId xmlns:a16="http://schemas.microsoft.com/office/drawing/2014/main" id="{7680D3EA-7330-B07E-9513-8218183D8A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169194"/>
            <a:ext cx="6172200"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DBMS Integration</a:t>
            </a:r>
            <a:endParaRPr lang="en-US" sz="4860" dirty="0"/>
          </a:p>
        </p:txBody>
      </p:sp>
      <p:sp>
        <p:nvSpPr>
          <p:cNvPr id="5" name="Shape 2"/>
          <p:cNvSpPr/>
          <p:nvPr/>
        </p:nvSpPr>
        <p:spPr>
          <a:xfrm>
            <a:off x="864037" y="2712125"/>
            <a:ext cx="555427" cy="555427"/>
          </a:xfrm>
          <a:prstGeom prst="roundRect">
            <a:avLst>
              <a:gd name="adj" fmla="val 18669"/>
            </a:avLst>
          </a:prstGeom>
          <a:solidFill>
            <a:srgbClr val="E8E8E3"/>
          </a:solidFill>
          <a:ln w="15240">
            <a:solidFill>
              <a:srgbClr val="CECEC9"/>
            </a:solidFill>
            <a:prstDash val="solid"/>
          </a:ln>
        </p:spPr>
      </p:sp>
      <p:sp>
        <p:nvSpPr>
          <p:cNvPr id="6" name="Text 3"/>
          <p:cNvSpPr/>
          <p:nvPr/>
        </p:nvSpPr>
        <p:spPr>
          <a:xfrm>
            <a:off x="1062157" y="2804636"/>
            <a:ext cx="159187"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1</a:t>
            </a:r>
            <a:endParaRPr lang="en-US" sz="2916" dirty="0"/>
          </a:p>
        </p:txBody>
      </p:sp>
      <p:sp>
        <p:nvSpPr>
          <p:cNvPr id="7" name="Text 4"/>
          <p:cNvSpPr/>
          <p:nvPr/>
        </p:nvSpPr>
        <p:spPr>
          <a:xfrm>
            <a:off x="1666280" y="2712125"/>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Transaction Handling</a:t>
            </a:r>
            <a:endParaRPr lang="en-US" sz="2430" dirty="0"/>
          </a:p>
        </p:txBody>
      </p:sp>
      <p:sp>
        <p:nvSpPr>
          <p:cNvPr id="8" name="Text 5"/>
          <p:cNvSpPr/>
          <p:nvPr/>
        </p:nvSpPr>
        <p:spPr>
          <a:xfrm>
            <a:off x="1666280" y="3246001"/>
            <a:ext cx="3333988" cy="1580198"/>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Implementing commit and rollback operations to ensure Apply and Recruit functionality.</a:t>
            </a:r>
            <a:endParaRPr lang="en-US" sz="1944" dirty="0"/>
          </a:p>
        </p:txBody>
      </p:sp>
      <p:sp>
        <p:nvSpPr>
          <p:cNvPr id="9" name="Shape 6"/>
          <p:cNvSpPr/>
          <p:nvPr/>
        </p:nvSpPr>
        <p:spPr>
          <a:xfrm>
            <a:off x="5247084" y="2712125"/>
            <a:ext cx="555427" cy="555427"/>
          </a:xfrm>
          <a:prstGeom prst="roundRect">
            <a:avLst>
              <a:gd name="adj" fmla="val 18669"/>
            </a:avLst>
          </a:prstGeom>
          <a:solidFill>
            <a:srgbClr val="E8E8E3"/>
          </a:solidFill>
          <a:ln w="15240">
            <a:solidFill>
              <a:srgbClr val="CECEC9"/>
            </a:solidFill>
            <a:prstDash val="solid"/>
          </a:ln>
        </p:spPr>
      </p:sp>
      <p:sp>
        <p:nvSpPr>
          <p:cNvPr id="10" name="Text 7"/>
          <p:cNvSpPr/>
          <p:nvPr/>
        </p:nvSpPr>
        <p:spPr>
          <a:xfrm>
            <a:off x="5421273" y="2804636"/>
            <a:ext cx="206931"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2</a:t>
            </a:r>
            <a:endParaRPr lang="en-US" sz="2916" dirty="0"/>
          </a:p>
        </p:txBody>
      </p:sp>
      <p:sp>
        <p:nvSpPr>
          <p:cNvPr id="11" name="Text 8"/>
          <p:cNvSpPr/>
          <p:nvPr/>
        </p:nvSpPr>
        <p:spPr>
          <a:xfrm>
            <a:off x="6049328" y="2712125"/>
            <a:ext cx="3333988" cy="771525"/>
          </a:xfrm>
          <a:prstGeom prst="rect">
            <a:avLst/>
          </a:prstGeom>
          <a:noFill/>
          <a:ln/>
        </p:spPr>
        <p:txBody>
          <a:bodyPr wrap="squar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Primary and Foreign Keys</a:t>
            </a:r>
            <a:endParaRPr lang="en-US" sz="2430" dirty="0"/>
          </a:p>
        </p:txBody>
      </p:sp>
      <p:sp>
        <p:nvSpPr>
          <p:cNvPr id="12" name="Text 9"/>
          <p:cNvSpPr/>
          <p:nvPr/>
        </p:nvSpPr>
        <p:spPr>
          <a:xfrm>
            <a:off x="6049328" y="3631763"/>
            <a:ext cx="3333988" cy="1580198"/>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Establishing relationships between user profiles, job postings, Skills and other entities.</a:t>
            </a:r>
            <a:endParaRPr lang="en-US" sz="1944" dirty="0"/>
          </a:p>
        </p:txBody>
      </p:sp>
      <p:sp>
        <p:nvSpPr>
          <p:cNvPr id="13" name="Shape 10"/>
          <p:cNvSpPr/>
          <p:nvPr/>
        </p:nvSpPr>
        <p:spPr>
          <a:xfrm>
            <a:off x="9630132" y="2712125"/>
            <a:ext cx="555427" cy="555427"/>
          </a:xfrm>
          <a:prstGeom prst="roundRect">
            <a:avLst>
              <a:gd name="adj" fmla="val 18669"/>
            </a:avLst>
          </a:prstGeom>
          <a:solidFill>
            <a:srgbClr val="E8E8E3"/>
          </a:solidFill>
          <a:ln w="15240">
            <a:solidFill>
              <a:srgbClr val="CECEC9"/>
            </a:solidFill>
            <a:prstDash val="solid"/>
          </a:ln>
        </p:spPr>
      </p:sp>
      <p:sp>
        <p:nvSpPr>
          <p:cNvPr id="14" name="Text 11"/>
          <p:cNvSpPr/>
          <p:nvPr/>
        </p:nvSpPr>
        <p:spPr>
          <a:xfrm>
            <a:off x="9805630" y="2804636"/>
            <a:ext cx="204311"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3</a:t>
            </a:r>
            <a:endParaRPr lang="en-US" sz="2916" dirty="0"/>
          </a:p>
        </p:txBody>
      </p:sp>
      <p:sp>
        <p:nvSpPr>
          <p:cNvPr id="15" name="Text 12"/>
          <p:cNvSpPr/>
          <p:nvPr/>
        </p:nvSpPr>
        <p:spPr>
          <a:xfrm>
            <a:off x="10432375" y="2712125"/>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Junction Tables</a:t>
            </a:r>
            <a:endParaRPr lang="en-US" sz="2430" dirty="0"/>
          </a:p>
        </p:txBody>
      </p:sp>
      <p:sp>
        <p:nvSpPr>
          <p:cNvPr id="16" name="Text 13"/>
          <p:cNvSpPr/>
          <p:nvPr/>
        </p:nvSpPr>
        <p:spPr>
          <a:xfrm>
            <a:off x="10432375" y="3246001"/>
            <a:ext cx="3333988" cy="1185148"/>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Modeling many-to-many relationships, such as users and their skills.</a:t>
            </a:r>
            <a:endParaRPr lang="en-US" sz="1944" dirty="0"/>
          </a:p>
        </p:txBody>
      </p:sp>
      <p:sp>
        <p:nvSpPr>
          <p:cNvPr id="17" name="Shape 14"/>
          <p:cNvSpPr/>
          <p:nvPr/>
        </p:nvSpPr>
        <p:spPr>
          <a:xfrm>
            <a:off x="864037" y="5736431"/>
            <a:ext cx="555427" cy="555427"/>
          </a:xfrm>
          <a:prstGeom prst="roundRect">
            <a:avLst>
              <a:gd name="adj" fmla="val 18669"/>
            </a:avLst>
          </a:prstGeom>
          <a:solidFill>
            <a:srgbClr val="E8E8E3"/>
          </a:solidFill>
          <a:ln w="15240">
            <a:solidFill>
              <a:srgbClr val="CECEC9"/>
            </a:solidFill>
            <a:prstDash val="solid"/>
          </a:ln>
        </p:spPr>
      </p:sp>
      <p:sp>
        <p:nvSpPr>
          <p:cNvPr id="18" name="Text 15"/>
          <p:cNvSpPr/>
          <p:nvPr/>
        </p:nvSpPr>
        <p:spPr>
          <a:xfrm>
            <a:off x="1037153" y="5828943"/>
            <a:ext cx="209193"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4</a:t>
            </a:r>
            <a:endParaRPr lang="en-US" sz="2916" dirty="0"/>
          </a:p>
        </p:txBody>
      </p:sp>
      <p:sp>
        <p:nvSpPr>
          <p:cNvPr id="19" name="Text 16"/>
          <p:cNvSpPr/>
          <p:nvPr/>
        </p:nvSpPr>
        <p:spPr>
          <a:xfrm>
            <a:off x="1666280" y="5736431"/>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Stored Procedures</a:t>
            </a:r>
            <a:endParaRPr lang="en-US" sz="2430" dirty="0"/>
          </a:p>
        </p:txBody>
      </p:sp>
      <p:sp>
        <p:nvSpPr>
          <p:cNvPr id="20" name="Text 17"/>
          <p:cNvSpPr/>
          <p:nvPr/>
        </p:nvSpPr>
        <p:spPr>
          <a:xfrm>
            <a:off x="1666280" y="6270308"/>
            <a:ext cx="5525572"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Encapsulating complex database operations for efficient data access.</a:t>
            </a:r>
            <a:endParaRPr lang="en-US" sz="1944" dirty="0"/>
          </a:p>
        </p:txBody>
      </p:sp>
      <p:sp>
        <p:nvSpPr>
          <p:cNvPr id="21" name="Shape 18"/>
          <p:cNvSpPr/>
          <p:nvPr/>
        </p:nvSpPr>
        <p:spPr>
          <a:xfrm>
            <a:off x="7438668" y="5736431"/>
            <a:ext cx="555427" cy="555427"/>
          </a:xfrm>
          <a:prstGeom prst="roundRect">
            <a:avLst>
              <a:gd name="adj" fmla="val 18669"/>
            </a:avLst>
          </a:prstGeom>
          <a:solidFill>
            <a:srgbClr val="E8E8E3"/>
          </a:solidFill>
          <a:ln w="15240">
            <a:solidFill>
              <a:srgbClr val="CECEC9"/>
            </a:solidFill>
            <a:prstDash val="solid"/>
          </a:ln>
        </p:spPr>
      </p:sp>
      <p:sp>
        <p:nvSpPr>
          <p:cNvPr id="22" name="Text 19"/>
          <p:cNvSpPr/>
          <p:nvPr/>
        </p:nvSpPr>
        <p:spPr>
          <a:xfrm>
            <a:off x="7618452" y="5828943"/>
            <a:ext cx="195739"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5</a:t>
            </a:r>
            <a:endParaRPr lang="en-US" sz="2916" dirty="0"/>
          </a:p>
        </p:txBody>
      </p:sp>
      <p:sp>
        <p:nvSpPr>
          <p:cNvPr id="23" name="Text 20"/>
          <p:cNvSpPr/>
          <p:nvPr/>
        </p:nvSpPr>
        <p:spPr>
          <a:xfrm>
            <a:off x="8240911" y="5736431"/>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JDBC</a:t>
            </a:r>
            <a:endParaRPr lang="en-US" sz="2430" dirty="0"/>
          </a:p>
        </p:txBody>
      </p:sp>
      <p:sp>
        <p:nvSpPr>
          <p:cNvPr id="24" name="Text 21"/>
          <p:cNvSpPr/>
          <p:nvPr/>
        </p:nvSpPr>
        <p:spPr>
          <a:xfrm>
            <a:off x="8240911" y="6270308"/>
            <a:ext cx="5525572"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Utilizing the Java Database Connectivity API to interact with the underlying database.</a:t>
            </a:r>
            <a:endParaRPr lang="en-US" sz="1944" dirty="0"/>
          </a:p>
        </p:txBody>
      </p:sp>
      <p:pic>
        <p:nvPicPr>
          <p:cNvPr id="26" name="Image 3" descr="preencoded.png">
            <a:extLst>
              <a:ext uri="{FF2B5EF4-FFF2-40B4-BE49-F238E27FC236}">
                <a16:creationId xmlns:a16="http://schemas.microsoft.com/office/drawing/2014/main" id="{C2BFB714-53C1-8412-729F-9A8D2011A4EB}"/>
              </a:ext>
            </a:extLst>
          </p:cNvPr>
          <p:cNvPicPr>
            <a:picLocks noChangeAspect="1"/>
          </p:cNvPicPr>
          <p:nvPr/>
        </p:nvPicPr>
        <p:blipFill>
          <a:blip r:embed="rId4"/>
          <a:stretch>
            <a:fillRect/>
          </a:stretch>
        </p:blipFill>
        <p:spPr>
          <a:xfrm>
            <a:off x="12370428" y="301347"/>
            <a:ext cx="2040255" cy="390644"/>
          </a:xfrm>
          <a:prstGeom prst="rect">
            <a:avLst/>
          </a:prstGeom>
        </p:spPr>
      </p:pic>
      <p:pic>
        <p:nvPicPr>
          <p:cNvPr id="27" name="Picture 26">
            <a:extLst>
              <a:ext uri="{FF2B5EF4-FFF2-40B4-BE49-F238E27FC236}">
                <a16:creationId xmlns:a16="http://schemas.microsoft.com/office/drawing/2014/main" id="{4D37904C-F252-C4D5-BD15-00A832704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156" y="256501"/>
            <a:ext cx="741512" cy="7763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985</Words>
  <Application>Microsoft Office PowerPoint</Application>
  <PresentationFormat>Custom</PresentationFormat>
  <Paragraphs>144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Consolas</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shivam shukla</cp:lastModifiedBy>
  <cp:revision>1</cp:revision>
  <dcterms:created xsi:type="dcterms:W3CDTF">2024-08-23T19:54:31Z</dcterms:created>
  <dcterms:modified xsi:type="dcterms:W3CDTF">2024-08-31T03:51:47Z</dcterms:modified>
</cp:coreProperties>
</file>