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60" r:id="rId4"/>
    <p:sldId id="257" r:id="rId5"/>
    <p:sldId id="258" r:id="rId6"/>
    <p:sldId id="259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C3B7-BEDE-4861-B916-791322AA6CB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984-4BBF-4601-9C5F-E427CB10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C3B7-BEDE-4861-B916-791322AA6CB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984-4BBF-4601-9C5F-E427CB10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1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C3B7-BEDE-4861-B916-791322AA6CB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984-4BBF-4601-9C5F-E427CB1082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190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C3B7-BEDE-4861-B916-791322AA6CB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984-4BBF-4601-9C5F-E427CB10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2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C3B7-BEDE-4861-B916-791322AA6CB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984-4BBF-4601-9C5F-E427CB1082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05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C3B7-BEDE-4861-B916-791322AA6CB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984-4BBF-4601-9C5F-E427CB10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0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C3B7-BEDE-4861-B916-791322AA6CB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984-4BBF-4601-9C5F-E427CB10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36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C3B7-BEDE-4861-B916-791322AA6CB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984-4BBF-4601-9C5F-E427CB10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5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C3B7-BEDE-4861-B916-791322AA6CB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984-4BBF-4601-9C5F-E427CB10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3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C3B7-BEDE-4861-B916-791322AA6CB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984-4BBF-4601-9C5F-E427CB10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7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C3B7-BEDE-4861-B916-791322AA6CB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984-4BBF-4601-9C5F-E427CB10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3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C3B7-BEDE-4861-B916-791322AA6CB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984-4BBF-4601-9C5F-E427CB10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0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C3B7-BEDE-4861-B916-791322AA6CB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984-4BBF-4601-9C5F-E427CB10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C3B7-BEDE-4861-B916-791322AA6CB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984-4BBF-4601-9C5F-E427CB10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8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C3B7-BEDE-4861-B916-791322AA6CB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984-4BBF-4601-9C5F-E427CB10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2984-4BBF-4601-9C5F-E427CB1082E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C3B7-BEDE-4861-B916-791322AA6CB5}" type="datetimeFigureOut">
              <a:rPr lang="en-US" smtClean="0"/>
              <a:t>8/8/2021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2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C3B7-BEDE-4861-B916-791322AA6CB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9F2984-4BBF-4601-9C5F-E427CB10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4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037806"/>
            <a:ext cx="8459893" cy="201303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and SemiBold" panose="02000000000000000000" pitchFamily="2" charset="0"/>
                <a:cs typeface="Khand SemiBold" panose="02000000000000000000" pitchFamily="2" charset="0"/>
              </a:rPr>
              <a:t>BLOOD BANK 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and SemiBold" panose="02000000000000000000" pitchFamily="2" charset="0"/>
                <a:cs typeface="Khand SemiBold" panose="02000000000000000000" pitchFamily="2" charset="0"/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and SemiBold" panose="02000000000000000000" pitchFamily="2" charset="0"/>
                <a:cs typeface="Khand SemiBold" panose="02000000000000000000" pitchFamily="2" charset="0"/>
              </a:rPr>
              <a:t>MANNAGEMNT SYSTEM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Khand SemiBold" panose="02000000000000000000" pitchFamily="2" charset="0"/>
              <a:cs typeface="Khand SemiBold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2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71" y="191589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and SemiBold" panose="02000000000000000000" pitchFamily="2" charset="0"/>
                <a:cs typeface="Khand SemiBold" panose="02000000000000000000" pitchFamily="2" charset="0"/>
              </a:rPr>
              <a:t>Hospital Request Blood From Other Hospitals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Khand SemiBold" panose="02000000000000000000" pitchFamily="2" charset="0"/>
              <a:cs typeface="Khand SemiBold" panose="020000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218" y="851989"/>
            <a:ext cx="10072464" cy="589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5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Khand SemiBold" panose="02000000000000000000" pitchFamily="2" charset="0"/>
                <a:cs typeface="Khand SemiBold" panose="02000000000000000000" pitchFamily="2" charset="0"/>
              </a:rPr>
              <a:t>Thank you</a:t>
            </a:r>
            <a:endParaRPr lang="en-US" sz="3200" dirty="0">
              <a:latin typeface="Khand SemiBold" panose="02000000000000000000" pitchFamily="2" charset="0"/>
              <a:cs typeface="Khand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91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3029"/>
            <a:ext cx="8596668" cy="1320800"/>
          </a:xfrm>
        </p:spPr>
        <p:txBody>
          <a:bodyPr/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and SemiBold" panose="02000000000000000000" pitchFamily="2" charset="0"/>
                <a:cs typeface="Khand SemiBold" panose="02000000000000000000" pitchFamily="2" charset="0"/>
              </a:rPr>
              <a:t>Home page</a:t>
            </a:r>
            <a:endParaRPr lang="en-US" u="sng" dirty="0">
              <a:solidFill>
                <a:schemeClr val="tx1">
                  <a:lumMod val="95000"/>
                  <a:lumOff val="5000"/>
                </a:schemeClr>
              </a:solidFill>
              <a:latin typeface="Khand SemiBold" panose="02000000000000000000" pitchFamily="2" charset="0"/>
              <a:cs typeface="Khand SemiBold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40" y="1270000"/>
            <a:ext cx="10378304" cy="518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0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71462"/>
            <a:ext cx="113538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5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768" y="100148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and SemiBold" panose="02000000000000000000" pitchFamily="2" charset="0"/>
                <a:cs typeface="Khand SemiBold" panose="02000000000000000000" pitchFamily="2" charset="0"/>
              </a:rPr>
              <a:t>Available Blood Group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hand SemiBold" panose="02000000000000000000" pitchFamily="2" charset="0"/>
                <a:cs typeface="Khand SemiBold" panose="02000000000000000000" pitchFamily="2" charset="0"/>
              </a:rPr>
              <a:t>P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and SemiBold" panose="02000000000000000000" pitchFamily="2" charset="0"/>
                <a:cs typeface="Khand SemiBold" panose="02000000000000000000" pitchFamily="2" charset="0"/>
              </a:rPr>
              <a:t>age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Khand SemiBold" panose="02000000000000000000" pitchFamily="2" charset="0"/>
              <a:cs typeface="Khand SemiBold" panose="020000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824" y="760548"/>
            <a:ext cx="10775181" cy="589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1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54" y="218051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and SemiBold" panose="02000000000000000000" pitchFamily="2" charset="0"/>
                <a:cs typeface="Khand SemiBold" panose="02000000000000000000" pitchFamily="2" charset="0"/>
              </a:rPr>
              <a:t>Hospital Register page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Khand SemiBold" panose="02000000000000000000" pitchFamily="2" charset="0"/>
              <a:cs typeface="Khand SemiBold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8" y="865477"/>
            <a:ext cx="9327203" cy="57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7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14" y="204652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and SemiBold" panose="02000000000000000000" pitchFamily="2" charset="0"/>
                <a:cs typeface="Khand SemiBold" panose="02000000000000000000" pitchFamily="2" charset="0"/>
              </a:rPr>
              <a:t>Receiver Registration page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Khand SemiBold" panose="02000000000000000000" pitchFamily="2" charset="0"/>
              <a:cs typeface="Khand SemiBold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78" y="731520"/>
            <a:ext cx="9544050" cy="59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4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74" y="0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and SemiBold" panose="02000000000000000000" pitchFamily="2" charset="0"/>
                <a:cs typeface="Khand SemiBold" panose="02000000000000000000" pitchFamily="2" charset="0"/>
              </a:rPr>
              <a:t>Hospital And Receiver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Khand SemiBold" panose="02000000000000000000" pitchFamily="2" charset="0"/>
                <a:cs typeface="Khand SemiBold" panose="02000000000000000000" pitchFamily="2" charset="0"/>
              </a:rPr>
              <a:t>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and SemiBold" panose="02000000000000000000" pitchFamily="2" charset="0"/>
                <a:cs typeface="Khand SemiBold" panose="02000000000000000000" pitchFamily="2" charset="0"/>
              </a:rPr>
              <a:t>ogin Page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and SemiBold" panose="02000000000000000000" pitchFamily="2" charset="0"/>
                <a:cs typeface="Khand SemiBold" panose="02000000000000000000" pitchFamily="2" charset="0"/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Khand SemiBold" panose="02000000000000000000" pitchFamily="2" charset="0"/>
              <a:cs typeface="Khand SemiBold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466"/>
          <a:stretch/>
        </p:blipFill>
        <p:spPr>
          <a:xfrm>
            <a:off x="1284650" y="685799"/>
            <a:ext cx="10223727" cy="598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3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and SemiBold" panose="02000000000000000000" pitchFamily="2" charset="0"/>
                <a:cs typeface="Khand SemiBold" panose="02000000000000000000" pitchFamily="2" charset="0"/>
              </a:rPr>
              <a:t>Available Blood And Request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Khand SemiBold" panose="02000000000000000000" pitchFamily="2" charset="0"/>
              <a:cs typeface="Khand SemiBold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" y="1152434"/>
            <a:ext cx="99441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0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62" y="178526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hand SemiBold" panose="02000000000000000000" pitchFamily="2" charset="0"/>
                <a:cs typeface="Khand SemiBold" panose="02000000000000000000" pitchFamily="2" charset="0"/>
              </a:rPr>
              <a:t>Blood Request Accept And Reject By Hospital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Khand SemiBold" panose="02000000000000000000" pitchFamily="2" charset="0"/>
              <a:cs typeface="Khand SemiBold" panose="020000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429" y="1078337"/>
            <a:ext cx="11050746" cy="44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228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38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Khand SemiBold</vt:lpstr>
      <vt:lpstr>Trebuchet MS</vt:lpstr>
      <vt:lpstr>Wingdings 3</vt:lpstr>
      <vt:lpstr>Facet</vt:lpstr>
      <vt:lpstr>BLOOD BANK  MANNAGEMNT SYSTEM</vt:lpstr>
      <vt:lpstr>Home page</vt:lpstr>
      <vt:lpstr>PowerPoint Presentation</vt:lpstr>
      <vt:lpstr>Available Blood Group Page</vt:lpstr>
      <vt:lpstr>Hospital Register page</vt:lpstr>
      <vt:lpstr>Receiver Registration page</vt:lpstr>
      <vt:lpstr>Hospital And Receiver Login Page </vt:lpstr>
      <vt:lpstr>Available Blood And Request</vt:lpstr>
      <vt:lpstr>Blood Request Accept And Reject By Hospital </vt:lpstr>
      <vt:lpstr>Hospital Request Blood From Other Hospitals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 MANNAGEMNT SYSTEM</dc:title>
  <dc:creator>kapil-pc</dc:creator>
  <cp:lastModifiedBy>kapil-pc</cp:lastModifiedBy>
  <cp:revision>2</cp:revision>
  <dcterms:created xsi:type="dcterms:W3CDTF">2021-08-08T15:20:13Z</dcterms:created>
  <dcterms:modified xsi:type="dcterms:W3CDTF">2021-08-08T15:35:50Z</dcterms:modified>
</cp:coreProperties>
</file>