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gdfgfd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8 MOOC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Lambdas and Streams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and Terminal streams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.filter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filter out the elements in a stream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perform an operation on a stream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.collect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To convert a stream to a collection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and Primitives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Primitive types are not part of OO concept of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Autoboxing and unboxing is used for the same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To avoid unnecessary conversion of primitives to objects,we have primitve streams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Useful Streams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distinct() – Returns a stream with no duplicate elements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filter(Predicate p) – Returns a stream with only those elements that return true for the Predicate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map(Function f) – Return a stream where the given Function is applied to each element on the input stream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mapToInt(), mapToDouble(), mapToLong() – Like map(), but producing streams of primitives rather than objects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Map(1 to one mapping) vs FlatMap(1 to many)-Creates stream of streams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Nulls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Optional Class helps to eliminate NPE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is a container for null objects guaranteeing not null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opt.ifPresent(this::print)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opt.filter(Predicate).ifPresent(Consumer)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Advanced Lambda and Stream concepts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Lambdas/Intro to using Reduce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Loops are inherently serial in nature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large files,reading them serially does not make the best use of resources and using parallel approach makes the difference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a recursive approach to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Filter-map-reduce approach comes to our rescue in this problem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Reduction takes a stream and reduces it to a single value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Parallel Streams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308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Parallel streams can often provide non </a:t>
            </a:r>
            <a:r>
              <a:rPr lang="en"/>
              <a:t>deterministic</a:t>
            </a:r>
            <a:r>
              <a:rPr lang="en"/>
              <a:t> results due to processing in parallel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</a:t>
            </a:r>
            <a:r>
              <a:rPr lang="en"/>
              <a:t>f</a:t>
            </a:r>
            <a:r>
              <a:rPr lang="en"/>
              <a:t>ilter() and map() with parallel stream gives good results(due to non dependency between elements) while using sorted and distinct does not fare that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Arraylist is good while using Linked List is bad,due to interlinking of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is implemented internally using fork-join framework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size of data set also decides usage of parallel stream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Debugging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.peek can be used to view stream content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 can be also used to set breakpoints as well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Lambda expression was introduced to pass behaviour as a parameter to method to support functional constructs of Functional programming using simple more verbose manner.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Streams allows us to use multiple core machines more efficiently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about Lambda	 and Functional interface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Lambdas are not associated with a class and hence are called as Anonymous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Compiler is now smarter to use Type inference more effectively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 interface allows only one abstract method as well as default methods(implemented methods)-to avoid any compatibility issues with newer methods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Allows static methods to reflect behaviour of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Commonly used Functional interfaces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accent3"/>
                </a:solidFill>
              </a:rPr>
              <a:t>Consumer</a:t>
            </a:r>
            <a:r>
              <a:rPr lang="en"/>
              <a:t>-Takes single value and consumes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Consumer chaining can be done by .AndThen(Consumer)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accent3"/>
                </a:solidFill>
              </a:rPr>
              <a:t>Supplier</a:t>
            </a:r>
            <a:r>
              <a:rPr lang="en"/>
              <a:t>-Provides value without taking a value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accent3"/>
                </a:solidFill>
              </a:rPr>
              <a:t>Function</a:t>
            </a:r>
            <a:r>
              <a:rPr lang="en"/>
              <a:t>-Accepts argument and returns result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accent3"/>
                </a:solidFill>
              </a:rPr>
              <a:t>Unary and BinaryOperators</a:t>
            </a:r>
            <a:r>
              <a:rPr lang="en"/>
              <a:t>-Based on number of arguments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solidFill>
                  <a:schemeClr val="accent3"/>
                </a:solidFill>
              </a:rPr>
              <a:t>Predicate</a:t>
            </a:r>
            <a:r>
              <a:rPr lang="en"/>
              <a:t>:Takes arg,returns boolean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used in Lambda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Lambda expressions can refer to final or effectively final variables from external scope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‘this’ refers to enclosing scope not the lambda itself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Consider it as a final enclosing scope variable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Updated methods in Logging,List and Iterable interfaces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and Imperative Language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Imperative Lang				Functional Lang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statements need to be executed in a defined order else behaviour is impacted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Iteration using for loops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results are generated irrespective of the sequence of function calls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Iteration using recursive function calls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Simplifying aggregate computations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Lazy evaluation and parallelism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pipeline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Intermediate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Terminal operation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Stream is evaluated when a terminal operation is reached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can either do it sequentially or parallelly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