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EE67D-A5BC-44A9-BD5F-101D9041AB59}" v="5" dt="2024-02-08T14:08:2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FA85-7483-70B8-F689-49AB01D1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EAAB-C0D8-327F-D0AE-818B4A84B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9B94-D230-A046-2274-C3CF1EE5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6B1B-608E-F8D5-8143-881102F8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9DF-82C3-5929-F1A3-0A0D5A6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8F6E-A7C6-4AB5-FAD7-C3304112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25A5-2111-883A-80C3-0C4B7688B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8B3E-FBFC-F99C-A3CC-9B929812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A3BE-FA5E-F08C-9679-CF1ED4E3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0905-6D48-E295-7C7E-1FED476F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2206F-7512-96A5-5D77-37FF80350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0B276-8A0D-BE17-E4A0-672C8AEB1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1A91-EBDD-7E43-8630-C9F1D149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2DB4-53B1-9AE1-36EF-6CA02CF3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10A3-1FCC-94BF-56AA-87A6B20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023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63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3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1925638"/>
            <a:ext cx="3097212" cy="4284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EEF0-25EF-7C1A-CF80-EDC14DC9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4F58-056E-CEF2-9C6E-5CD3550D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895A-C2D8-8AEF-0714-B99F2319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5721-ACEC-078A-D3AF-6B460242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D93B-3FA6-98F2-202F-6E25A4B6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7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15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5728-10E0-09B0-EEE7-1E4B5392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94DB0-5C1A-633B-8BA2-48BE8949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7DEB-E94A-F2CE-EAC2-9B761C4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44C1-548E-349A-96F9-5B0BD72B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CBA2-ADEB-684C-A037-EAB7AE28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116-C3DB-52B7-A120-4E83348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A98-D2E1-F4F6-042E-D94B7A494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C3F9-AC61-F847-BCEB-1920DA01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A9F8D-A698-C41E-CBCD-48A27B6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9110E-0176-69E6-162A-595C28D8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1BEE-4856-F538-EDCF-352BBD8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4D1-ACB2-0AE8-BD0D-3F9F5310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3C28F-5B30-F123-5FE5-EF1EDFF6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A1CF-DA31-C991-A145-3A6C80D5B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0A0C7-4DCF-48C5-B6E9-C3FA62DF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55EDB-78A8-B56B-25FA-C001EEC4D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5796F-9621-BD5A-B251-B0803A8E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D71FA-9D7E-E752-093F-B36078A7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8EBDC-59E1-34E1-265E-6B20CD42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BA79-8AE9-87BA-F310-5A8F0B3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2B15-5377-42AD-695E-EA0C0C2B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4F49F-582F-3964-911A-74C8D02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EACBE-12AD-88D5-F719-AAB1F28B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B38ED-E0F5-F9C3-D5DE-888FDEEA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F11CB-BBEE-499A-C8A5-0A5102F9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BC2DA-0CAC-3549-448A-9B596749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F907-38EE-748C-0DF1-72EEA864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E4C9-3DE5-6BCE-8F5F-C2F9410C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81F3E-D8AE-9D91-AFBA-E8BA0BD2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9483-BF3B-4E0D-B2A9-B8756C82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4B93F-B211-38F7-417D-6AF6061F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0F32-0DBB-13C6-2B85-E78AF321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447-CD63-9453-EB0A-30A6B993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751E2-3724-A293-E4F3-1AF286981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83BC1-04E2-1E4D-7840-72C64250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49AB-D07B-7B9E-E1A0-93319F96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6D10-5F6F-2EA9-F2FB-4BF7F61D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EC9B6-2CC5-7F70-11DD-FC1E3E59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F882C-60F9-DEA0-F7A5-DE62EEE5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38E-2B8C-AADF-B364-DBECC258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6AEE-D9EF-1056-8E22-B917176BD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E545-D114-4F8C-BAD1-F900A9DEDBF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47A5-6FC8-2E39-E977-FD27DBB20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9C5-2A48-D161-0BBB-001859EE1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6C3DF-91AA-4E87-B5CE-BD4DBC95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396F-CFCA-FDCB-4DCE-DD40BD52D5F3}"/>
              </a:ext>
            </a:extLst>
          </p:cNvPr>
          <p:cNvSpPr txBox="1"/>
          <p:nvPr userDrawn="1"/>
        </p:nvSpPr>
        <p:spPr>
          <a:xfrm>
            <a:off x="8444753" y="6505221"/>
            <a:ext cx="313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Photos provided by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2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CCF0AFEF-4E04-EB8C-C018-B91829C88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782" y="3086826"/>
            <a:ext cx="10972800" cy="3054926"/>
          </a:xfrm>
        </p:spPr>
        <p:txBody>
          <a:bodyPr>
            <a:normAutofit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SHIVA MAMILLA</a:t>
            </a:r>
          </a:p>
          <a:p>
            <a:r>
              <a:rPr lang="en-US" dirty="0"/>
              <a:t>CSE </a:t>
            </a:r>
          </a:p>
          <a:p>
            <a:r>
              <a:rPr lang="en-US" dirty="0"/>
              <a:t>DATA SCIENCE</a:t>
            </a:r>
          </a:p>
          <a:p>
            <a:endParaRPr lang="en-US" dirty="0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A745AEE0-3CF0-A18C-17DB-754788034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0" y="0"/>
            <a:ext cx="12192000" cy="3054927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D477D2F-4EBC-34B0-2E1B-85F8FA32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364" y="1736006"/>
            <a:ext cx="10972800" cy="131892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Water Quality Analysis</a:t>
            </a:r>
          </a:p>
        </p:txBody>
      </p:sp>
    </p:spTree>
    <p:extLst>
      <p:ext uri="{BB962C8B-B14F-4D97-AF65-F5344CB8AC3E}">
        <p14:creationId xmlns:p14="http://schemas.microsoft.com/office/powerpoint/2010/main" val="5179347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D054-539E-71B2-04FD-5FDAC446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2333-5644-943E-5877-3A08403D5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Environmental Impact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655B2-DEC2-6A7D-591E-78F7AE8D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Human activities and industrial processes have significantly impacted water quality and aquatic ecosystems.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B1709-B6A2-C4B8-5B90-E24616530B4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Sustainability Measures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6A7CF-2452-1FCE-8DB5-515CAB884DB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Efforts to preserve water quality are essential for sustaining the health of ecosystems and ensuring safe drinking water.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219BC4-E5C5-1FA2-A3FE-1B0F76686BF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Importance for Life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75746E-D5B6-6548-1D0D-E8434324AB9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Water is crucial for all forms of life, making its quality a fundamental concern for human and environmental health.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07A27E3-90D3-F99A-640E-159E2C88B6E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14616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8FFD-6611-D2DC-010E-02AC959D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Decreasing Water Levels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3CFBF48-8757-E421-19CD-AEA97BAB128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5904" r="1590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0551-3AA4-3B71-EF96-50CA532713DD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Drought Impact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D8555-07C2-AF6A-24B2-E8E628DAF00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Prolonged droughts lead to decreased water levels in rivers, lakes, and reservoirs, posing serious challenges for water availability.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FB66EE3-A135-1E4D-505C-FCBF31B3A39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16649" r="16649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C9B910-491B-EF8F-2A5B-EC86A8B48C49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/>
              <a:t>Overuse of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4D8EC-B9DD-1604-00E2-B32032147484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Unsustainable use of water resources by industries, agriculture, and urban areas contributes to decreasing water levels.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E396D4-A46A-EFF7-E8C4-E15E634AAFA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15904" r="15904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1C4FC2-8EB2-A685-1C38-D206C3CD2A76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/>
              <a:t>Effects of Climate Change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549D0F-9EB6-A8EE-172D-9F94A56BA5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Climate change exacerbates water scarcity through altered precipitation patterns and increased evaporation rates.</a:t>
            </a:r>
          </a:p>
        </p:txBody>
      </p:sp>
    </p:spTree>
    <p:extLst>
      <p:ext uri="{BB962C8B-B14F-4D97-AF65-F5344CB8AC3E}">
        <p14:creationId xmlns:p14="http://schemas.microsoft.com/office/powerpoint/2010/main" val="26504572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2487-068E-FEE5-253F-7B758099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Water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546A-8D0F-E308-40D4-375D9CFD0780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Essential for Agriculture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DD9D-A0DA-1F3C-42ED-46FF0FD31C3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Water is indispensable for crop cultivation, making its availability crucial for global food production.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CE564-D660-0768-F7A2-205FA5BF563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/>
              <a:t>Human Hygiene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582438-82E2-A6D8-F0E0-3A94E53F4694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Clean water is vital for maintaining hygiene, preventing waterborne diseases, and safeguarding public health.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A6888-E642-D041-A75A-B52B4E90913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/>
              <a:t>Ecosystem Balance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9C013-4062-D59E-AD3B-A42FAB4177B6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/>
              <a:t>Water sustains diverse ecosystems, playing a pivotal role in supporting biodiversity and ecological balance.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41AF02D-6656-8CC7-F64D-49D028287B5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492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CCA9-645E-9E74-A4E2-6C56FFCE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Quality Analysis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321-795C-A0DF-A723-5F0D64A19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Testing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5FC68-7F52-9C3D-8B86-5F596F82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Various techniques, such as chemical analysis and microbiological testing, are used to assess water quality.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3BE8EE5-E081-EB96-C1CC-4219B0C4F06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469235-DE75-5312-9B4D-FAD5B34BFE4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Analysis Reports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4E4E6-A0C4-9C7B-FF3A-04D6BC56B62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Detailed reports provide insights into the presence of contaminants, pollutants, and overall water health.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2F5125-2B8E-FC11-7188-FBC244D91240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/>
              <a:t>Sampling Procedures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7CC19F-46D4-B723-C674-EF2778656FB3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Systematic sampling protocols ensure accurate representation of water quality across different sources and locations.</a:t>
            </a:r>
          </a:p>
        </p:txBody>
      </p:sp>
    </p:spTree>
    <p:extLst>
      <p:ext uri="{BB962C8B-B14F-4D97-AF65-F5344CB8AC3E}">
        <p14:creationId xmlns:p14="http://schemas.microsoft.com/office/powerpoint/2010/main" val="32616617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037B-1710-CFA9-2CA5-A431FDA7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9D78-8737-CD5F-CCEB-E39BF0476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Scientific 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CBA6-B8DC-CEA9-E923-EAC736CE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Researchers collect and analyze vast amounts of data to comprehensively evaluate water quality parameters and trends.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F70BC-560B-80CE-2A87-8BC28917BF50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Statistical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12B41E-00FC-645D-28F1-BF922E86CDF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Statistical methods are applied to interpret data sets and identify patterns, correlations, and anomalies in water quality.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1EDCE5-028C-CC2E-F3E8-BA10E6B878F8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/>
              <a:t>Laboratory Testing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DCE369-603A-79ED-D17D-3563EDE566DC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Advanced laboratory facilities enable precise testing of water samples to quantify contaminant levels and assess risks.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A0DA442-5B74-0E05-9CA1-E436E4F1359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4050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C33C-9EE7-364F-4F3A-F3915F8A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4A750-E2A9-EC3E-C2CC-4BB7FA504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E926E-E38A-A6C3-3F2B-5E036C9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Summarizing the main discoveries and observations from the water quality analysis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BB86F-46EA-7EEF-E9D2-9FEB38130D00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Future Implications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588C3-5BF0-F8EE-8CF1-4D16CE1D598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Considering the potential impacts and future steps based on the analyzed data and identified trends.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848C3C-2FDB-D5AB-0DFD-2608943C8730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/>
              <a:t>Actionable 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20C51F-5F29-BD2D-34FB-CB43CB9EA40B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/>
              <a:t>Concluding with clear and actionable suggestions to address water quality challenges and promote sustainable management.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E7B7FBA-576F-BA09-6778-3C49BB53617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l="1578" r="15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11183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ve water .. Save Life :: Behance">
            <a:extLst>
              <a:ext uri="{FF2B5EF4-FFF2-40B4-BE49-F238E27FC236}">
                <a16:creationId xmlns:a16="http://schemas.microsoft.com/office/drawing/2014/main" id="{44CB2B4C-5A04-E996-D471-A5045C6A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2026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0E46F2-CFF5-B982-EEBC-B092E7436AB1}"/>
              </a:ext>
            </a:extLst>
          </p:cNvPr>
          <p:cNvSpPr txBox="1"/>
          <p:nvPr/>
        </p:nvSpPr>
        <p:spPr>
          <a:xfrm>
            <a:off x="3832698" y="2321004"/>
            <a:ext cx="5398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00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13344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D2E378-B9F1-4B9B-9C8D-4BA00201CE2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1_Office Theme</vt:lpstr>
      <vt:lpstr>Water Quality Analysis</vt:lpstr>
      <vt:lpstr>Introduction</vt:lpstr>
      <vt:lpstr>Reasons for Decreasing Water Levels</vt:lpstr>
      <vt:lpstr>Importance of Water</vt:lpstr>
      <vt:lpstr>Water Quality Analysis Information</vt:lpstr>
      <vt:lpstr>Data Set File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</dc:title>
  <dc:creator>venkatesh Raavi</dc:creator>
  <cp:lastModifiedBy>shiva krishna mamilla</cp:lastModifiedBy>
  <cp:revision>2</cp:revision>
  <dcterms:created xsi:type="dcterms:W3CDTF">2024-02-08T13:27:54Z</dcterms:created>
  <dcterms:modified xsi:type="dcterms:W3CDTF">2025-01-01T16:20:17Z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2024-02-08T13:45:17Z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837c3608-91c4-4892-86bb-ff446284818d</vt:lpwstr>
  </property>
  <property fmtid="{D5CDD505-2E9C-101B-9397-08002B2CF9AE}" pid="7" name="MSIP_Label_defa4170-0d19-0005-0004-bc88714345d2_ActionId">
    <vt:lpwstr>a17fb7a9-535a-48d3-97ec-921fa54e1139</vt:lpwstr>
  </property>
  <property fmtid="{D5CDD505-2E9C-101B-9397-08002B2CF9AE}" pid="8" name="MSIP_Label_defa4170-0d19-0005-0004-bc88714345d2_ContentBits">
    <vt:lpwstr>0</vt:lpwstr>
  </property>
</Properties>
</file>