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12" r:id="rId5"/>
    <p:sldId id="282" r:id="rId6"/>
    <p:sldId id="321" r:id="rId7"/>
    <p:sldId id="297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nejashivam763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hivamaneja2703?tab=proj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800" dirty="0">
                <a:latin typeface="Aptos Narrow" panose="020B0004020202020204" pitchFamily="34" charset="0"/>
              </a:rPr>
              <a:t>Superstore</a:t>
            </a:r>
            <a:br>
              <a:rPr lang="en-US" sz="4800" dirty="0">
                <a:latin typeface="Aptos Narrow" panose="020B0004020202020204" pitchFamily="34" charset="0"/>
              </a:rPr>
            </a:br>
            <a:r>
              <a:rPr lang="en-US" sz="4800" dirty="0">
                <a:latin typeface="Aptos Narrow" panose="020B0004020202020204" pitchFamily="34" charset="0"/>
              </a:rPr>
              <a:t>analytics</a:t>
            </a:r>
            <a:br>
              <a:rPr lang="en-US" sz="4800" dirty="0">
                <a:latin typeface="Aptos Narrow" panose="020B0004020202020204" pitchFamily="34" charset="0"/>
              </a:rPr>
            </a:br>
            <a:r>
              <a:rPr lang="en-US" sz="4800" dirty="0">
                <a:latin typeface="Aptos Narrow" panose="020B00040202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Create Metrics – Total Sales, Total Profit, Total % of returned orders, Show % change with previous year.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Compare Sales performance with previous year over time.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Determine the most profitable product and the most loss making product.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Find out the place where most profit is happening.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Sales by Segment.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Color codes: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2856801"/>
          </a:xfrm>
        </p:spPr>
        <p:txBody>
          <a:bodyPr>
            <a:normAutofit/>
          </a:bodyPr>
          <a:lstStyle/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Background - #E2E8EA (40% transparent)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Positive - #58B381, #157541</a:t>
            </a:r>
          </a:p>
          <a:p>
            <a:pPr marL="338328" lvl="1" indent="0">
              <a:buNone/>
            </a:pPr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Negative - #EF476F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Thank </a:t>
            </a:r>
            <a:br>
              <a:rPr lang="en-US" dirty="0">
                <a:latin typeface="Aptos Narrow" panose="020B0004020202020204" pitchFamily="34" charset="0"/>
              </a:rPr>
            </a:br>
            <a:r>
              <a:rPr lang="en-US" dirty="0">
                <a:latin typeface="Aptos Narrow" panose="020B0004020202020204" pitchFamily="34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Shivam Aneja</a:t>
            </a:r>
          </a:p>
          <a:p>
            <a:r>
              <a:rPr lang="en-US" dirty="0">
                <a:latin typeface="Aptos Narrow" panose="020B0004020202020204" pitchFamily="34" charset="0"/>
                <a:hlinkClick r:id="rId3"/>
              </a:rPr>
              <a:t>anejashivam763@gmail.com</a:t>
            </a:r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GitHub: </a:t>
            </a:r>
            <a:r>
              <a:rPr lang="en-US" dirty="0">
                <a:latin typeface="Aptos Narrow" panose="020B0004020202020204" pitchFamily="34" charset="0"/>
                <a:hlinkClick r:id="rId4"/>
              </a:rPr>
              <a:t>shivamaneja2703</a:t>
            </a:r>
            <a:endParaRPr lang="en-US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{10D555E5-C316-4742-9FA2-0F83F690D4DD}tf78438558_win32</Template>
  <TotalTime>225</TotalTime>
  <Words>104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 Narrow</vt:lpstr>
      <vt:lpstr>Arial</vt:lpstr>
      <vt:lpstr>Arial Black</vt:lpstr>
      <vt:lpstr>Calibri</vt:lpstr>
      <vt:lpstr>Sabon Next LT</vt:lpstr>
      <vt:lpstr>Custom</vt:lpstr>
      <vt:lpstr>Superstore analytics dashboard</vt:lpstr>
      <vt:lpstr>Questions to be answered</vt:lpstr>
      <vt:lpstr>Color codes: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Shivam Aneja</dc:creator>
  <cp:lastModifiedBy>Shivam Aneja</cp:lastModifiedBy>
  <cp:revision>5</cp:revision>
  <dcterms:created xsi:type="dcterms:W3CDTF">2024-10-05T10:14:11Z</dcterms:created>
  <dcterms:modified xsi:type="dcterms:W3CDTF">2024-10-06T07:19:00Z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