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7" r:id="rId5"/>
    <p:sldId id="258" r:id="rId6"/>
    <p:sldId id="281" r:id="rId7"/>
    <p:sldId id="263" r:id="rId8"/>
    <p:sldId id="277" r:id="rId9"/>
    <p:sldId id="278" r:id="rId10"/>
    <p:sldId id="260" r:id="rId11"/>
    <p:sldId id="282" r:id="rId12"/>
    <p:sldId id="279" r:id="rId13"/>
    <p:sldId id="274" r:id="rId14"/>
    <p:sldId id="267" r:id="rId15"/>
    <p:sldId id="266"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5220" autoAdjust="0"/>
  </p:normalViewPr>
  <p:slideViewPr>
    <p:cSldViewPr snapToGrid="0">
      <p:cViewPr>
        <p:scale>
          <a:sx n="74" d="100"/>
          <a:sy n="74" d="100"/>
        </p:scale>
        <p:origin x="-68" y="-48"/>
      </p:cViewPr>
      <p:guideLst>
        <p:guide orient="horz" pos="2160"/>
        <p:guide pos="3840"/>
      </p:guideLst>
    </p:cSldViewPr>
  </p:slideViewPr>
  <p:outlineViewPr>
    <p:cViewPr>
      <p:scale>
        <a:sx n="33" d="100"/>
        <a:sy n="33" d="100"/>
      </p:scale>
      <p:origin x="0" y="-21869"/>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2" d="100"/>
          <a:sy n="62" d="100"/>
        </p:scale>
        <p:origin x="2179"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1/27/2023</a:t>
            </a:fld>
            <a:endParaRPr lang="en-US" dirty="0"/>
          </a:p>
        </p:txBody>
      </p:sp>
      <p:sp>
        <p:nvSpPr>
          <p:cNvPr id="4" name="Footer Placeholder 3">
            <a:extLst>
              <a:ext uri="{FF2B5EF4-FFF2-40B4-BE49-F238E27FC236}">
                <a16:creationId xmlns:a16="http://schemas.microsoft.com/office/drawing/2014/main" xmlns=""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1/27/2023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CA325D4D-835D-41B6-9B16-A090AA088329}"/>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xmlns="" id="{D1D87D16-A856-42F4-9D8C-A0C1D482E52D}"/>
              </a:ext>
            </a:extLst>
          </p:cNvPr>
          <p:cNvSpPr>
            <a:spLocks noGrp="1"/>
          </p:cNvSpPr>
          <p:nvPr>
            <p:ph type="title" hasCustomPrompt="1"/>
          </p:nvPr>
        </p:nvSpPr>
        <p:spPr>
          <a:xfrm>
            <a:off x="0" y="2442052"/>
            <a:ext cx="12192000" cy="1425257"/>
          </a:xfrm>
          <a:prstGeom prst="rect">
            <a:avLst/>
          </a:prstGeom>
          <a:solidFill>
            <a:schemeClr val="accent4">
              <a:lumMod val="50000"/>
              <a:alpha val="55000"/>
            </a:schemeClr>
          </a:solidFill>
        </p:spPr>
        <p:txBody>
          <a:bodyPr anchor="ctr"/>
          <a:lstStyle>
            <a:lvl1pPr algn="ctr">
              <a:defRPr sz="6000" cap="all" spc="100" baseline="0">
                <a:solidFill>
                  <a:schemeClr val="accent1"/>
                </a:solidFill>
              </a:defRPr>
            </a:lvl1pPr>
          </a:lstStyle>
          <a:p>
            <a:r>
              <a:rPr lang="en-US" dirty="0"/>
              <a:t>Add title</a:t>
            </a:r>
          </a:p>
        </p:txBody>
      </p:sp>
      <p:sp>
        <p:nvSpPr>
          <p:cNvPr id="12" name="Text Placeholder 10">
            <a:extLst>
              <a:ext uri="{FF2B5EF4-FFF2-40B4-BE49-F238E27FC236}">
                <a16:creationId xmlns:a16="http://schemas.microsoft.com/office/drawing/2014/main" xmlns="" id="{BD39BB44-64AC-49A7-8555-2CC62AD7C2D6}"/>
              </a:ext>
            </a:extLst>
          </p:cNvPr>
          <p:cNvSpPr>
            <a:spLocks noGrp="1"/>
          </p:cNvSpPr>
          <p:nvPr>
            <p:ph type="body" sz="quarter" idx="12" hasCustomPrompt="1"/>
          </p:nvPr>
        </p:nvSpPr>
        <p:spPr>
          <a:xfrm>
            <a:off x="0" y="3867309"/>
            <a:ext cx="12192000" cy="1036320"/>
          </a:xfrm>
          <a:prstGeom prst="rect">
            <a:avLst/>
          </a:prstGeom>
          <a:solidFill>
            <a:schemeClr val="accent4">
              <a:lumMod val="50000"/>
              <a:alpha val="55000"/>
            </a:schemeClr>
          </a:solidFill>
        </p:spPr>
        <p:txBody>
          <a:bodyPr anchor="ctr"/>
          <a:lstStyle>
            <a:lvl1pPr marL="0" indent="0" algn="ctr">
              <a:buNone/>
              <a:defRPr sz="2400" cap="none" spc="100" baseline="0">
                <a:solidFill>
                  <a:schemeClr val="bg1"/>
                </a:solidFill>
                <a:latin typeface="+mn-lt"/>
              </a:defRPr>
            </a:lvl1pPr>
          </a:lstStyle>
          <a:p>
            <a:pPr lvl="0"/>
            <a:r>
              <a:rPr lang="en-US" dirty="0"/>
              <a:t>Click to add subtitle</a:t>
            </a:r>
          </a:p>
        </p:txBody>
      </p:sp>
      <p:sp>
        <p:nvSpPr>
          <p:cNvPr id="2" name="Rectangle 1">
            <a:extLst>
              <a:ext uri="{FF2B5EF4-FFF2-40B4-BE49-F238E27FC236}">
                <a16:creationId xmlns:a16="http://schemas.microsoft.com/office/drawing/2014/main" xmlns="" id="{9F51AF15-A085-49C8-ABEC-EF90E7D7B280}"/>
              </a:ext>
              <a:ext uri="{C183D7F6-B498-43B3-948B-1728B52AA6E4}">
                <adec:decorative xmlns:adec="http://schemas.microsoft.com/office/drawing/2017/decorative" xmlns="" val="1"/>
              </a:ext>
            </a:extLst>
          </p:cNvPr>
          <p:cNvSpPr/>
          <p:nvPr userDrawn="1"/>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203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2198964-B829-4E4F-AAE7-4D7A404AB794}"/>
              </a:ext>
            </a:extLst>
          </p:cNvPr>
          <p:cNvSpPr>
            <a:spLocks noGrp="1"/>
          </p:cNvSpPr>
          <p:nvPr>
            <p:ph type="title" hasCustomPrompt="1"/>
          </p:nvPr>
        </p:nvSpPr>
        <p:spPr>
          <a:xfrm>
            <a:off x="3233057" y="698523"/>
            <a:ext cx="5715000" cy="46908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21" name="Text Placeholder 10">
            <a:extLst>
              <a:ext uri="{FF2B5EF4-FFF2-40B4-BE49-F238E27FC236}">
                <a16:creationId xmlns:a16="http://schemas.microsoft.com/office/drawing/2014/main" xmlns=""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0" name="Text Placeholder 10">
            <a:extLst>
              <a:ext uri="{FF2B5EF4-FFF2-40B4-BE49-F238E27FC236}">
                <a16:creationId xmlns:a16="http://schemas.microsoft.com/office/drawing/2014/main" xmlns="" id="{BA56986C-C9AC-44CD-9D32-24AA209F7648}"/>
              </a:ext>
            </a:extLst>
          </p:cNvPr>
          <p:cNvSpPr>
            <a:spLocks noGrp="1"/>
          </p:cNvSpPr>
          <p:nvPr>
            <p:ph type="body" sz="quarter" idx="12" hasCustomPrompt="1"/>
          </p:nvPr>
        </p:nvSpPr>
        <p:spPr>
          <a:xfrm>
            <a:off x="838200"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27" name="Text Placeholder 10">
            <a:extLst>
              <a:ext uri="{FF2B5EF4-FFF2-40B4-BE49-F238E27FC236}">
                <a16:creationId xmlns:a16="http://schemas.microsoft.com/office/drawing/2014/main" xmlns="" id="{61B45AB9-9A5F-4872-A322-AD3890A5BE65}"/>
              </a:ext>
            </a:extLst>
          </p:cNvPr>
          <p:cNvSpPr>
            <a:spLocks noGrp="1"/>
          </p:cNvSpPr>
          <p:nvPr>
            <p:ph type="body" sz="quarter" idx="17" hasCustomPrompt="1"/>
          </p:nvPr>
        </p:nvSpPr>
        <p:spPr>
          <a:xfrm>
            <a:off x="838200"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29" name="Text Placeholder 10">
            <a:extLst>
              <a:ext uri="{FF2B5EF4-FFF2-40B4-BE49-F238E27FC236}">
                <a16:creationId xmlns:a16="http://schemas.microsoft.com/office/drawing/2014/main" xmlns=""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8" name="Text Placeholder 10">
            <a:extLst>
              <a:ext uri="{FF2B5EF4-FFF2-40B4-BE49-F238E27FC236}">
                <a16:creationId xmlns:a16="http://schemas.microsoft.com/office/drawing/2014/main" xmlns="" id="{C56EA384-B876-4E37-81CC-FF14C8064ED4}"/>
              </a:ext>
            </a:extLst>
          </p:cNvPr>
          <p:cNvSpPr>
            <a:spLocks noGrp="1"/>
          </p:cNvSpPr>
          <p:nvPr>
            <p:ph type="body" sz="quarter" idx="18" hasCustomPrompt="1"/>
          </p:nvPr>
        </p:nvSpPr>
        <p:spPr>
          <a:xfrm>
            <a:off x="4626428"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0" name="Text Placeholder 10">
            <a:extLst>
              <a:ext uri="{FF2B5EF4-FFF2-40B4-BE49-F238E27FC236}">
                <a16:creationId xmlns:a16="http://schemas.microsoft.com/office/drawing/2014/main" xmlns="" id="{7A136A37-A8C3-48F4-978F-3042B2451FFF}"/>
              </a:ext>
            </a:extLst>
          </p:cNvPr>
          <p:cNvSpPr>
            <a:spLocks noGrp="1"/>
          </p:cNvSpPr>
          <p:nvPr>
            <p:ph type="body" sz="quarter" idx="20" hasCustomPrompt="1"/>
          </p:nvPr>
        </p:nvSpPr>
        <p:spPr>
          <a:xfrm>
            <a:off x="4626428"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32" name="Text Placeholder 10">
            <a:extLst>
              <a:ext uri="{FF2B5EF4-FFF2-40B4-BE49-F238E27FC236}">
                <a16:creationId xmlns:a16="http://schemas.microsoft.com/office/drawing/2014/main" xmlns=""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31" name="Text Placeholder 10">
            <a:extLst>
              <a:ext uri="{FF2B5EF4-FFF2-40B4-BE49-F238E27FC236}">
                <a16:creationId xmlns:a16="http://schemas.microsoft.com/office/drawing/2014/main" xmlns="" id="{38E358D4-D1F9-4872-A079-98E1F6BD662D}"/>
              </a:ext>
            </a:extLst>
          </p:cNvPr>
          <p:cNvSpPr>
            <a:spLocks noGrp="1"/>
          </p:cNvSpPr>
          <p:nvPr>
            <p:ph type="body" sz="quarter" idx="21" hasCustomPrompt="1"/>
          </p:nvPr>
        </p:nvSpPr>
        <p:spPr>
          <a:xfrm>
            <a:off x="8414657"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3" name="Text Placeholder 10">
            <a:extLst>
              <a:ext uri="{FF2B5EF4-FFF2-40B4-BE49-F238E27FC236}">
                <a16:creationId xmlns:a16="http://schemas.microsoft.com/office/drawing/2014/main" xmlns="" id="{8D809314-142B-40CA-8424-37611F5E9C1F}"/>
              </a:ext>
            </a:extLst>
          </p:cNvPr>
          <p:cNvSpPr>
            <a:spLocks noGrp="1"/>
          </p:cNvSpPr>
          <p:nvPr>
            <p:ph type="body" sz="quarter" idx="23" hasCustomPrompt="1"/>
          </p:nvPr>
        </p:nvSpPr>
        <p:spPr>
          <a:xfrm>
            <a:off x="8414657"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16" name="Picture Placeholder 8">
            <a:extLst>
              <a:ext uri="{FF2B5EF4-FFF2-40B4-BE49-F238E27FC236}">
                <a16:creationId xmlns:a16="http://schemas.microsoft.com/office/drawing/2014/main" xmlns="" id="{3B652552-1A5B-4884-9BDF-1A2663959342}"/>
              </a:ext>
            </a:extLst>
          </p:cNvPr>
          <p:cNvSpPr>
            <a:spLocks noGrp="1"/>
          </p:cNvSpPr>
          <p:nvPr>
            <p:ph type="pic" sz="quarter" idx="14" hasCustomPrompt="1"/>
          </p:nvPr>
        </p:nvSpPr>
        <p:spPr>
          <a:xfrm>
            <a:off x="0" y="4234542"/>
            <a:ext cx="12191999" cy="2623457"/>
          </a:xfrm>
          <a:prstGeom prst="rect">
            <a:avLst/>
          </a:prstGeom>
        </p:spPr>
        <p:txBody>
          <a:bodyPr/>
          <a:lstStyle>
            <a:lvl1pPr marL="0" indent="0" algn="ctr">
              <a:buNone/>
              <a:defRPr/>
            </a:lvl1pPr>
          </a:lstStyle>
          <a:p>
            <a:r>
              <a:rPr lang="en-US" dirty="0"/>
              <a:t>Click to add photo</a:t>
            </a:r>
          </a:p>
        </p:txBody>
      </p:sp>
      <p:sp>
        <p:nvSpPr>
          <p:cNvPr id="36" name="Date Placeholder 3">
            <a:extLst>
              <a:ext uri="{FF2B5EF4-FFF2-40B4-BE49-F238E27FC236}">
                <a16:creationId xmlns:a16="http://schemas.microsoft.com/office/drawing/2014/main" xmlns=""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7" name="Footer Placeholder 4">
            <a:extLst>
              <a:ext uri="{FF2B5EF4-FFF2-40B4-BE49-F238E27FC236}">
                <a16:creationId xmlns:a16="http://schemas.microsoft.com/office/drawing/2014/main" xmlns=""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38" name="Slide Number Placeholder 5">
            <a:extLst>
              <a:ext uri="{FF2B5EF4-FFF2-40B4-BE49-F238E27FC236}">
                <a16:creationId xmlns:a16="http://schemas.microsoft.com/office/drawing/2014/main" xmlns=""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8222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41225E-57F6-4605-A684-F9B30F1F664E}"/>
              </a:ext>
            </a:extLst>
          </p:cNvPr>
          <p:cNvSpPr>
            <a:spLocks noGrp="1"/>
          </p:cNvSpPr>
          <p:nvPr>
            <p:ph type="title" hasCustomPrompt="1"/>
          </p:nvPr>
        </p:nvSpPr>
        <p:spPr>
          <a:xfrm>
            <a:off x="809568" y="2450440"/>
            <a:ext cx="4143432" cy="548711"/>
          </a:xfrm>
          <a:prstGeom prst="rect">
            <a:avLst/>
          </a:prstGeom>
        </p:spPr>
        <p:txBody>
          <a:bodyPr anchor="b"/>
          <a:lstStyle>
            <a:lvl1pPr>
              <a:defRPr sz="2400" cap="all" spc="100" baseline="0">
                <a:solidFill>
                  <a:schemeClr val="accent2"/>
                </a:solidFill>
              </a:defRPr>
            </a:lvl1pPr>
          </a:lstStyle>
          <a:p>
            <a:r>
              <a:rPr lang="en-US" dirty="0"/>
              <a:t>Click to add title</a:t>
            </a:r>
          </a:p>
        </p:txBody>
      </p:sp>
      <p:sp>
        <p:nvSpPr>
          <p:cNvPr id="7" name="Picture Placeholder 8">
            <a:extLst>
              <a:ext uri="{FF2B5EF4-FFF2-40B4-BE49-F238E27FC236}">
                <a16:creationId xmlns:a16="http://schemas.microsoft.com/office/drawing/2014/main" xmlns="" id="{C93927AF-DF09-4CE5-8767-B2ECF0215BF5}"/>
              </a:ext>
            </a:extLst>
          </p:cNvPr>
          <p:cNvSpPr>
            <a:spLocks noGrp="1"/>
          </p:cNvSpPr>
          <p:nvPr>
            <p:ph type="pic" sz="quarter" idx="10" hasCustomPrompt="1"/>
          </p:nvPr>
        </p:nvSpPr>
        <p:spPr>
          <a:xfrm>
            <a:off x="4837756" y="0"/>
            <a:ext cx="7354243" cy="2862470"/>
          </a:xfrm>
          <a:prstGeom prst="rect">
            <a:avLst/>
          </a:prstGeom>
        </p:spPr>
        <p:txBody>
          <a:bodyPr/>
          <a:lstStyle>
            <a:lvl1pPr marL="0" indent="0" algn="ctr">
              <a:buNone/>
              <a:defRPr/>
            </a:lvl1pPr>
          </a:lstStyle>
          <a:p>
            <a:r>
              <a:rPr lang="en-US" dirty="0"/>
              <a:t>Click to add photo</a:t>
            </a:r>
          </a:p>
        </p:txBody>
      </p:sp>
      <p:sp>
        <p:nvSpPr>
          <p:cNvPr id="12" name="Text Placeholder 10">
            <a:extLst>
              <a:ext uri="{FF2B5EF4-FFF2-40B4-BE49-F238E27FC236}">
                <a16:creationId xmlns:a16="http://schemas.microsoft.com/office/drawing/2014/main" xmlns="" id="{AE2342C8-E968-4F49-930C-F5C43F88F0BF}"/>
              </a:ext>
            </a:extLst>
          </p:cNvPr>
          <p:cNvSpPr>
            <a:spLocks noGrp="1"/>
          </p:cNvSpPr>
          <p:nvPr>
            <p:ph type="body" sz="quarter" idx="16" hasCustomPrompt="1"/>
          </p:nvPr>
        </p:nvSpPr>
        <p:spPr>
          <a:xfrm>
            <a:off x="819728"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xmlns="" id="{FE8D114B-8AAB-41D6-AFCF-750066A65291}"/>
              </a:ext>
            </a:extLst>
          </p:cNvPr>
          <p:cNvSpPr>
            <a:spLocks noGrp="1"/>
          </p:cNvSpPr>
          <p:nvPr>
            <p:ph type="body" sz="quarter" idx="12" hasCustomPrompt="1"/>
          </p:nvPr>
        </p:nvSpPr>
        <p:spPr>
          <a:xfrm>
            <a:off x="819728"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xmlns="" id="{DCCC938D-0BC7-4BBB-BBF2-B830D9D0C13A}"/>
              </a:ext>
            </a:extLst>
          </p:cNvPr>
          <p:cNvSpPr>
            <a:spLocks noGrp="1"/>
          </p:cNvSpPr>
          <p:nvPr>
            <p:ph type="body" sz="quarter" idx="18" hasCustomPrompt="1"/>
          </p:nvPr>
        </p:nvSpPr>
        <p:spPr>
          <a:xfrm>
            <a:off x="6400800"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xmlns="" id="{796405D2-E28F-41EC-844E-034C5D70725D}"/>
              </a:ext>
            </a:extLst>
          </p:cNvPr>
          <p:cNvSpPr>
            <a:spLocks noGrp="1"/>
          </p:cNvSpPr>
          <p:nvPr>
            <p:ph type="body" sz="quarter" idx="17" hasCustomPrompt="1"/>
          </p:nvPr>
        </p:nvSpPr>
        <p:spPr>
          <a:xfrm>
            <a:off x="6400800"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xmlns=""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xmlns=""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xmlns=""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xmlns="" id="{CC3C8467-268E-4ABA-B4F5-0808AFBB278F}"/>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 y="6237133"/>
            <a:ext cx="12191999" cy="620867"/>
          </a:xfrm>
          <a:prstGeom prst="rect">
            <a:avLst/>
          </a:prstGeom>
        </p:spPr>
      </p:pic>
      <p:cxnSp>
        <p:nvCxnSpPr>
          <p:cNvPr id="18" name="Straight Connector 17">
            <a:extLst>
              <a:ext uri="{FF2B5EF4-FFF2-40B4-BE49-F238E27FC236}">
                <a16:creationId xmlns:a16="http://schemas.microsoft.com/office/drawing/2014/main" xmlns="" id="{D69FF8FD-CDD1-4BEE-8DB9-0CD4BDE983AA}"/>
              </a:ext>
              <a:ext uri="{C183D7F6-B498-43B3-948B-1728B52AA6E4}">
                <adec:decorative xmlns:adec="http://schemas.microsoft.com/office/drawing/2017/decorative" xmlns=""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09F1257F-A86F-48F4-BFFA-9BFB4355ED20}"/>
              </a:ext>
              <a:ext uri="{C183D7F6-B498-43B3-948B-1728B52AA6E4}">
                <adec:decorative xmlns:adec="http://schemas.microsoft.com/office/drawing/2017/decorative" xmlns=""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xmlns="" id="{FFD01FCA-DF30-466C-9EAE-B0A13CF25D3B}"/>
              </a:ext>
              <a:ext uri="{C183D7F6-B498-43B3-948B-1728B52AA6E4}">
                <adec:decorative xmlns:adec="http://schemas.microsoft.com/office/drawing/2017/decorative" xmlns="" val="1"/>
              </a:ext>
            </a:extLst>
          </p:cNvPr>
          <p:cNvSpPr/>
          <p:nvPr userDrawn="1"/>
        </p:nvSpPr>
        <p:spPr>
          <a:xfrm>
            <a:off x="5831167" y="4486275"/>
            <a:ext cx="622236" cy="62223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56F9F0CF-5966-47C2-9A41-0CD85E85D264}"/>
              </a:ext>
              <a:ext uri="{C183D7F6-B498-43B3-948B-1728B52AA6E4}">
                <adec:decorative xmlns:adec="http://schemas.microsoft.com/office/drawing/2017/decorative" xmlns="" val="1"/>
              </a:ext>
            </a:extLst>
          </p:cNvPr>
          <p:cNvSpPr/>
          <p:nvPr userDrawn="1"/>
        </p:nvSpPr>
        <p:spPr>
          <a:xfrm>
            <a:off x="4564642" y="4047275"/>
            <a:ext cx="622236" cy="622236"/>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92EFF630-FDAA-46A7-8CEE-21CAB6BC2507}"/>
              </a:ext>
              <a:ext uri="{C183D7F6-B498-43B3-948B-1728B52AA6E4}">
                <adec:decorative xmlns:adec="http://schemas.microsoft.com/office/drawing/2017/decorative" xmlns="" val="1"/>
              </a:ext>
            </a:extLst>
          </p:cNvPr>
          <p:cNvSpPr/>
          <p:nvPr userDrawn="1"/>
        </p:nvSpPr>
        <p:spPr>
          <a:xfrm>
            <a:off x="6229331" y="2163148"/>
            <a:ext cx="622236" cy="62223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xmlns="" id="{2383BA8C-6DBE-4569-B07B-9FB55F80D616}"/>
              </a:ext>
              <a:ext uri="{C183D7F6-B498-43B3-948B-1728B52AA6E4}">
                <adec:decorative xmlns:adec="http://schemas.microsoft.com/office/drawing/2017/decorative" xmlns="" val="1"/>
              </a:ext>
            </a:extLst>
          </p:cNvPr>
          <p:cNvSpPr/>
          <p:nvPr userDrawn="1"/>
        </p:nvSpPr>
        <p:spPr>
          <a:xfrm>
            <a:off x="7859108" y="3573553"/>
            <a:ext cx="622236" cy="62223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xmlns="" id="{1108DE16-ABA8-4BC8-93C4-F8A521C8A509}"/>
              </a:ext>
              <a:ext uri="{C183D7F6-B498-43B3-948B-1728B52AA6E4}">
                <adec:decorative xmlns:adec="http://schemas.microsoft.com/office/drawing/2017/decorative" xmlns="" val="1"/>
              </a:ext>
            </a:extLst>
          </p:cNvPr>
          <p:cNvSpPr/>
          <p:nvPr userDrawn="1"/>
        </p:nvSpPr>
        <p:spPr>
          <a:xfrm>
            <a:off x="9795826" y="4201049"/>
            <a:ext cx="622236" cy="622236"/>
          </a:xfrm>
          <a:prstGeom prst="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E93C062E-DD5E-49BC-A10D-F70C1931F00A}"/>
              </a:ext>
              <a:ext uri="{C183D7F6-B498-43B3-948B-1728B52AA6E4}">
                <adec:decorative xmlns:adec="http://schemas.microsoft.com/office/drawing/2017/decorative" xmlns="" val="1"/>
              </a:ext>
            </a:extLst>
          </p:cNvPr>
          <p:cNvSpPr/>
          <p:nvPr userDrawn="1"/>
        </p:nvSpPr>
        <p:spPr>
          <a:xfrm>
            <a:off x="7962756" y="1603981"/>
            <a:ext cx="2057805" cy="76712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1799781-E0A0-4C4E-A069-37290BED8FE5}"/>
              </a:ext>
            </a:extLst>
          </p:cNvPr>
          <p:cNvSpPr>
            <a:spLocks noGrp="1"/>
          </p:cNvSpPr>
          <p:nvPr>
            <p:ph type="title" hasCustomPrompt="1"/>
          </p:nvPr>
        </p:nvSpPr>
        <p:spPr>
          <a:xfrm>
            <a:off x="740427" y="571145"/>
            <a:ext cx="5355570" cy="438144"/>
          </a:xfrm>
          <a:prstGeom prst="rect">
            <a:avLst/>
          </a:prstGeom>
        </p:spPr>
        <p:txBody>
          <a:bodyPr/>
          <a:lstStyle>
            <a:lvl1pPr>
              <a:defRPr sz="2400" cap="all" spc="100" baseline="0">
                <a:solidFill>
                  <a:schemeClr val="accent2"/>
                </a:solidFill>
              </a:defRPr>
            </a:lvl1pPr>
          </a:lstStyle>
          <a:p>
            <a:r>
              <a:rPr lang="en-US" dirty="0"/>
              <a:t>Click to add title</a:t>
            </a:r>
          </a:p>
        </p:txBody>
      </p:sp>
      <p:sp>
        <p:nvSpPr>
          <p:cNvPr id="38" name="Text Placeholder 10">
            <a:extLst>
              <a:ext uri="{FF2B5EF4-FFF2-40B4-BE49-F238E27FC236}">
                <a16:creationId xmlns:a16="http://schemas.microsoft.com/office/drawing/2014/main" xmlns="" id="{5D896357-F0C4-4728-BE54-A809E6E3100F}"/>
              </a:ext>
            </a:extLst>
          </p:cNvPr>
          <p:cNvSpPr>
            <a:spLocks noGrp="1"/>
          </p:cNvSpPr>
          <p:nvPr>
            <p:ph type="body" sz="quarter" idx="16" hasCustomPrompt="1"/>
          </p:nvPr>
        </p:nvSpPr>
        <p:spPr>
          <a:xfrm>
            <a:off x="6463262" y="311795"/>
            <a:ext cx="1706966" cy="426393"/>
          </a:xfrm>
          <a:prstGeom prst="rect">
            <a:avLst/>
          </a:prstGeom>
        </p:spPr>
        <p:txBody>
          <a:bodyPr anchor="b"/>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2" name="Text Placeholder 10">
            <a:extLst>
              <a:ext uri="{FF2B5EF4-FFF2-40B4-BE49-F238E27FC236}">
                <a16:creationId xmlns:a16="http://schemas.microsoft.com/office/drawing/2014/main" xmlns="" id="{CB13D4EF-593A-4D3C-9712-515EE5A358AC}"/>
              </a:ext>
            </a:extLst>
          </p:cNvPr>
          <p:cNvSpPr>
            <a:spLocks noGrp="1"/>
          </p:cNvSpPr>
          <p:nvPr>
            <p:ph type="body" sz="quarter" idx="20" hasCustomPrompt="1"/>
          </p:nvPr>
        </p:nvSpPr>
        <p:spPr>
          <a:xfrm>
            <a:off x="8026762" y="1774346"/>
            <a:ext cx="1929792" cy="426393"/>
          </a:xfrm>
          <a:prstGeom prst="rect">
            <a:avLst/>
          </a:prstGeom>
        </p:spPr>
        <p:txBody>
          <a:bodyPr anchor="ctr"/>
          <a:lstStyle>
            <a:lvl1pPr marL="0" indent="0" algn="ctr">
              <a:lnSpc>
                <a:spcPct val="80000"/>
              </a:lnSpc>
              <a:spcBef>
                <a:spcPts val="0"/>
              </a:spcBef>
              <a:buNone/>
              <a:defRPr sz="2000" cap="all" spc="100" baseline="0">
                <a:solidFill>
                  <a:schemeClr val="accent6">
                    <a:lumMod val="50000"/>
                  </a:schemeClr>
                </a:solidFill>
                <a:latin typeface="+mj-lt"/>
              </a:defRPr>
            </a:lvl1pPr>
          </a:lstStyle>
          <a:p>
            <a:pPr lvl="0"/>
            <a:r>
              <a:rPr lang="en-US" dirty="0"/>
              <a:t>Click to add name</a:t>
            </a:r>
          </a:p>
        </p:txBody>
      </p:sp>
      <p:sp>
        <p:nvSpPr>
          <p:cNvPr id="47" name="Text Placeholder 10">
            <a:extLst>
              <a:ext uri="{FF2B5EF4-FFF2-40B4-BE49-F238E27FC236}">
                <a16:creationId xmlns:a16="http://schemas.microsoft.com/office/drawing/2014/main" xmlns="" id="{449D2BE7-8177-406D-94BB-001D561B5A89}"/>
              </a:ext>
            </a:extLst>
          </p:cNvPr>
          <p:cNvSpPr>
            <a:spLocks noGrp="1"/>
          </p:cNvSpPr>
          <p:nvPr>
            <p:ph type="body" sz="quarter" idx="25" hasCustomPrompt="1"/>
          </p:nvPr>
        </p:nvSpPr>
        <p:spPr>
          <a:xfrm>
            <a:off x="6083673" y="2261070"/>
            <a:ext cx="913553" cy="426393"/>
          </a:xfrm>
          <a:prstGeom prst="rect">
            <a:avLst/>
          </a:prstGeom>
        </p:spPr>
        <p:txBody>
          <a:bodyPr anchor="ctr"/>
          <a:lstStyle>
            <a:lvl1pPr marL="0" indent="0" algn="ctr">
              <a:buNone/>
              <a:defRPr sz="1600" cap="all" spc="100" baseline="0">
                <a:solidFill>
                  <a:schemeClr val="accent4">
                    <a:lumMod val="50000"/>
                  </a:schemeClr>
                </a:solidFill>
                <a:latin typeface="+mj-lt"/>
              </a:defRPr>
            </a:lvl1pPr>
          </a:lstStyle>
          <a:p>
            <a:pPr lvl="0"/>
            <a:r>
              <a:rPr lang="en-US" dirty="0"/>
              <a:t>name</a:t>
            </a:r>
          </a:p>
        </p:txBody>
      </p:sp>
      <p:sp>
        <p:nvSpPr>
          <p:cNvPr id="40" name="Text Placeholder 10">
            <a:extLst>
              <a:ext uri="{FF2B5EF4-FFF2-40B4-BE49-F238E27FC236}">
                <a16:creationId xmlns:a16="http://schemas.microsoft.com/office/drawing/2014/main" xmlns="" id="{FD164278-C8C4-4514-8B3E-9505CB674743}"/>
              </a:ext>
            </a:extLst>
          </p:cNvPr>
          <p:cNvSpPr>
            <a:spLocks noGrp="1"/>
          </p:cNvSpPr>
          <p:nvPr>
            <p:ph type="body" sz="quarter" idx="18" hasCustomPrompt="1"/>
          </p:nvPr>
        </p:nvSpPr>
        <p:spPr>
          <a:xfrm>
            <a:off x="3149242" y="3061800"/>
            <a:ext cx="1706966" cy="426393"/>
          </a:xfrm>
          <a:prstGeom prst="rect">
            <a:avLst/>
          </a:prstGeom>
        </p:spPr>
        <p:txBody>
          <a:bodyPr anchor="t"/>
          <a:lstStyle>
            <a:lvl1pPr marL="0" indent="0" algn="r">
              <a:buNone/>
              <a:defRPr sz="1400" cap="all" spc="100" baseline="0">
                <a:solidFill>
                  <a:schemeClr val="bg1">
                    <a:lumMod val="50000"/>
                  </a:schemeClr>
                </a:solidFill>
                <a:latin typeface="+mj-lt"/>
              </a:defRPr>
            </a:lvl1pPr>
          </a:lstStyle>
          <a:p>
            <a:pPr lvl="0"/>
            <a:r>
              <a:rPr lang="en-US" dirty="0"/>
              <a:t>Click to add name</a:t>
            </a:r>
          </a:p>
        </p:txBody>
      </p:sp>
      <p:sp>
        <p:nvSpPr>
          <p:cNvPr id="41" name="Text Placeholder 10">
            <a:extLst>
              <a:ext uri="{FF2B5EF4-FFF2-40B4-BE49-F238E27FC236}">
                <a16:creationId xmlns:a16="http://schemas.microsoft.com/office/drawing/2014/main" xmlns="" id="{45FF02C4-FA25-4AE4-B4EF-D106CDD0FEB4}"/>
              </a:ext>
            </a:extLst>
          </p:cNvPr>
          <p:cNvSpPr>
            <a:spLocks noGrp="1"/>
          </p:cNvSpPr>
          <p:nvPr>
            <p:ph type="body" sz="quarter" idx="19" hasCustomPrompt="1"/>
          </p:nvPr>
        </p:nvSpPr>
        <p:spPr>
          <a:xfrm>
            <a:off x="9795826" y="3061800"/>
            <a:ext cx="1706966" cy="426393"/>
          </a:xfrm>
          <a:prstGeom prst="rect">
            <a:avLst/>
          </a:prstGeom>
        </p:spPr>
        <p:txBody>
          <a:bodyPr anchor="t"/>
          <a:lstStyle>
            <a:lvl1pPr marL="0" indent="0" algn="l">
              <a:buNone/>
              <a:defRPr sz="1400" cap="all" spc="100" baseline="0">
                <a:solidFill>
                  <a:schemeClr val="bg1">
                    <a:lumMod val="50000"/>
                  </a:schemeClr>
                </a:solidFill>
                <a:latin typeface="+mj-lt"/>
              </a:defRPr>
            </a:lvl1pPr>
          </a:lstStyle>
          <a:p>
            <a:pPr lvl="0"/>
            <a:r>
              <a:rPr lang="en-US" dirty="0"/>
              <a:t>Click to add name</a:t>
            </a:r>
          </a:p>
        </p:txBody>
      </p:sp>
      <p:sp>
        <p:nvSpPr>
          <p:cNvPr id="45" name="Text Placeholder 10">
            <a:extLst>
              <a:ext uri="{FF2B5EF4-FFF2-40B4-BE49-F238E27FC236}">
                <a16:creationId xmlns:a16="http://schemas.microsoft.com/office/drawing/2014/main" xmlns="" id="{2EA0BE42-73C1-43D0-9520-94265CBEE415}"/>
              </a:ext>
            </a:extLst>
          </p:cNvPr>
          <p:cNvSpPr>
            <a:spLocks noGrp="1"/>
          </p:cNvSpPr>
          <p:nvPr>
            <p:ph type="body" sz="quarter" idx="23" hasCustomPrompt="1"/>
          </p:nvPr>
        </p:nvSpPr>
        <p:spPr>
          <a:xfrm>
            <a:off x="7713450" y="3671475"/>
            <a:ext cx="913553" cy="426393"/>
          </a:xfrm>
          <a:prstGeom prst="rect">
            <a:avLst/>
          </a:prstGeom>
        </p:spPr>
        <p:txBody>
          <a:bodyPr anchor="ctr"/>
          <a:lstStyle>
            <a:lvl1pPr marL="0" indent="0" algn="ctr">
              <a:buNone/>
              <a:defRPr sz="1600" cap="all" spc="100" baseline="0">
                <a:solidFill>
                  <a:schemeClr val="bg2">
                    <a:lumMod val="50000"/>
                  </a:schemeClr>
                </a:solidFill>
                <a:latin typeface="+mj-lt"/>
              </a:defRPr>
            </a:lvl1pPr>
          </a:lstStyle>
          <a:p>
            <a:pPr lvl="0"/>
            <a:r>
              <a:rPr lang="en-US" dirty="0"/>
              <a:t>name</a:t>
            </a:r>
          </a:p>
        </p:txBody>
      </p:sp>
      <p:sp>
        <p:nvSpPr>
          <p:cNvPr id="43" name="Text Placeholder 10">
            <a:extLst>
              <a:ext uri="{FF2B5EF4-FFF2-40B4-BE49-F238E27FC236}">
                <a16:creationId xmlns:a16="http://schemas.microsoft.com/office/drawing/2014/main" xmlns="" id="{4E23821A-CE37-4CA8-82BC-5731CBD7BC63}"/>
              </a:ext>
            </a:extLst>
          </p:cNvPr>
          <p:cNvSpPr>
            <a:spLocks noGrp="1"/>
          </p:cNvSpPr>
          <p:nvPr>
            <p:ph type="body" sz="quarter" idx="21" hasCustomPrompt="1"/>
          </p:nvPr>
        </p:nvSpPr>
        <p:spPr>
          <a:xfrm>
            <a:off x="4418984" y="4145197"/>
            <a:ext cx="913553" cy="426393"/>
          </a:xfrm>
          <a:prstGeom prst="rect">
            <a:avLst/>
          </a:prstGeom>
        </p:spPr>
        <p:txBody>
          <a:bodyPr anchor="ctr"/>
          <a:lstStyle>
            <a:lvl1pPr marL="0" indent="0" algn="ctr">
              <a:buNone/>
              <a:defRPr sz="1600" cap="all" spc="100" baseline="0">
                <a:solidFill>
                  <a:schemeClr val="accent1">
                    <a:lumMod val="75000"/>
                  </a:schemeClr>
                </a:solidFill>
                <a:latin typeface="+mj-lt"/>
              </a:defRPr>
            </a:lvl1pPr>
          </a:lstStyle>
          <a:p>
            <a:pPr lvl="0"/>
            <a:r>
              <a:rPr lang="en-US" dirty="0"/>
              <a:t>name</a:t>
            </a:r>
          </a:p>
        </p:txBody>
      </p:sp>
      <p:sp>
        <p:nvSpPr>
          <p:cNvPr id="44" name="Text Placeholder 10">
            <a:extLst>
              <a:ext uri="{FF2B5EF4-FFF2-40B4-BE49-F238E27FC236}">
                <a16:creationId xmlns:a16="http://schemas.microsoft.com/office/drawing/2014/main" xmlns="" id="{83ED92E9-F268-4C1E-9440-F605C9EBD510}"/>
              </a:ext>
            </a:extLst>
          </p:cNvPr>
          <p:cNvSpPr>
            <a:spLocks noGrp="1"/>
          </p:cNvSpPr>
          <p:nvPr>
            <p:ph type="body" sz="quarter" idx="22" hasCustomPrompt="1"/>
          </p:nvPr>
        </p:nvSpPr>
        <p:spPr>
          <a:xfrm>
            <a:off x="5685509" y="4584197"/>
            <a:ext cx="913553" cy="426393"/>
          </a:xfrm>
          <a:prstGeom prst="rect">
            <a:avLst/>
          </a:prstGeom>
        </p:spPr>
        <p:txBody>
          <a:bodyPr anchor="ctr"/>
          <a:lstStyle>
            <a:lvl1pPr marL="0" indent="0" algn="ctr">
              <a:buNone/>
              <a:defRPr sz="1600" cap="all" spc="100" baseline="0">
                <a:solidFill>
                  <a:schemeClr val="accent1">
                    <a:lumMod val="50000"/>
                  </a:schemeClr>
                </a:solidFill>
                <a:latin typeface="+mj-lt"/>
              </a:defRPr>
            </a:lvl1pPr>
          </a:lstStyle>
          <a:p>
            <a:pPr lvl="0"/>
            <a:r>
              <a:rPr lang="en-US" dirty="0"/>
              <a:t>name</a:t>
            </a:r>
          </a:p>
        </p:txBody>
      </p:sp>
      <p:sp>
        <p:nvSpPr>
          <p:cNvPr id="46" name="Text Placeholder 10">
            <a:extLst>
              <a:ext uri="{FF2B5EF4-FFF2-40B4-BE49-F238E27FC236}">
                <a16:creationId xmlns:a16="http://schemas.microsoft.com/office/drawing/2014/main" xmlns="" id="{B29F508B-CAFE-4871-8267-E5406A4D6C46}"/>
              </a:ext>
            </a:extLst>
          </p:cNvPr>
          <p:cNvSpPr>
            <a:spLocks noGrp="1"/>
          </p:cNvSpPr>
          <p:nvPr>
            <p:ph type="body" sz="quarter" idx="24" hasCustomPrompt="1"/>
          </p:nvPr>
        </p:nvSpPr>
        <p:spPr>
          <a:xfrm>
            <a:off x="9650168" y="4298971"/>
            <a:ext cx="913553" cy="426393"/>
          </a:xfrm>
          <a:prstGeom prst="rect">
            <a:avLst/>
          </a:prstGeom>
        </p:spPr>
        <p:txBody>
          <a:bodyPr anchor="ctr"/>
          <a:lstStyle>
            <a:lvl1pPr marL="0" indent="0" algn="ctr">
              <a:buNone/>
              <a:defRPr sz="1600" cap="all" spc="100" baseline="0">
                <a:solidFill>
                  <a:schemeClr val="bg2">
                    <a:lumMod val="75000"/>
                  </a:schemeClr>
                </a:solidFill>
                <a:latin typeface="+mj-lt"/>
              </a:defRPr>
            </a:lvl1pPr>
          </a:lstStyle>
          <a:p>
            <a:pPr lvl="0"/>
            <a:r>
              <a:rPr lang="en-US" dirty="0"/>
              <a:t>name</a:t>
            </a:r>
          </a:p>
        </p:txBody>
      </p:sp>
      <p:sp>
        <p:nvSpPr>
          <p:cNvPr id="39" name="Text Placeholder 10">
            <a:extLst>
              <a:ext uri="{FF2B5EF4-FFF2-40B4-BE49-F238E27FC236}">
                <a16:creationId xmlns:a16="http://schemas.microsoft.com/office/drawing/2014/main" xmlns="" id="{C40D7D1C-3379-42CE-B3D7-A585CDECBD11}"/>
              </a:ext>
            </a:extLst>
          </p:cNvPr>
          <p:cNvSpPr>
            <a:spLocks noGrp="1"/>
          </p:cNvSpPr>
          <p:nvPr>
            <p:ph type="body" sz="quarter" idx="17" hasCustomPrompt="1"/>
          </p:nvPr>
        </p:nvSpPr>
        <p:spPr>
          <a:xfrm>
            <a:off x="6463261" y="5683895"/>
            <a:ext cx="1706966" cy="426393"/>
          </a:xfrm>
          <a:prstGeom prst="rect">
            <a:avLst/>
          </a:prstGeom>
        </p:spPr>
        <p:txBody>
          <a:bodyPr anchor="t"/>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3" name="Date Placeholder 2">
            <a:extLst>
              <a:ext uri="{FF2B5EF4-FFF2-40B4-BE49-F238E27FC236}">
                <a16:creationId xmlns:a16="http://schemas.microsoft.com/office/drawing/2014/main" xmlns="" id="{35129BD8-DBDF-484C-89DD-80EDD7B827E7}"/>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xmlns="" id="{8CF621E8-9FBF-4DC8-AA1D-234C0A47D71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xmlns="" id="{1C1D5819-A04D-4AB0-A144-E7BBA340031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608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8B3D21-9143-4E6D-87CD-82F00F7DC6FA}"/>
              </a:ext>
            </a:extLst>
          </p:cNvPr>
          <p:cNvSpPr>
            <a:spLocks noGrp="1"/>
          </p:cNvSpPr>
          <p:nvPr>
            <p:ph type="title" hasCustomPrompt="1"/>
          </p:nvPr>
        </p:nvSpPr>
        <p:spPr>
          <a:xfrm>
            <a:off x="827314" y="627486"/>
            <a:ext cx="5268686" cy="568896"/>
          </a:xfrm>
          <a:prstGeom prst="rect">
            <a:avLst/>
          </a:prstGeom>
        </p:spPr>
        <p:txBody>
          <a:bodyPr anchor="ctr"/>
          <a:lstStyle>
            <a:lvl1pPr>
              <a:defRPr sz="2400" cap="all" spc="100" baseline="0">
                <a:solidFill>
                  <a:schemeClr val="accent2"/>
                </a:solidFill>
              </a:defRPr>
            </a:lvl1pPr>
          </a:lstStyle>
          <a:p>
            <a:r>
              <a:rPr lang="en-US" dirty="0"/>
              <a:t>Click to add title</a:t>
            </a:r>
          </a:p>
        </p:txBody>
      </p:sp>
      <p:sp>
        <p:nvSpPr>
          <p:cNvPr id="11" name="Text Placeholder 10">
            <a:extLst>
              <a:ext uri="{FF2B5EF4-FFF2-40B4-BE49-F238E27FC236}">
                <a16:creationId xmlns:a16="http://schemas.microsoft.com/office/drawing/2014/main" xmlns="" id="{235C24E7-D67D-40AA-B6B1-AE47659E18EC}"/>
              </a:ext>
            </a:extLst>
          </p:cNvPr>
          <p:cNvSpPr>
            <a:spLocks noGrp="1"/>
          </p:cNvSpPr>
          <p:nvPr>
            <p:ph type="body" sz="quarter" idx="33" hasCustomPrompt="1"/>
          </p:nvPr>
        </p:nvSpPr>
        <p:spPr>
          <a:xfrm>
            <a:off x="820438" y="1011439"/>
            <a:ext cx="4989233" cy="568896"/>
          </a:xfrm>
          <a:prstGeom prst="rect">
            <a:avLst/>
          </a:prstGeom>
        </p:spPr>
        <p:txBody>
          <a:bodyPr anchor="ctr"/>
          <a:lstStyle>
            <a:lvl1pPr marL="0" indent="0" algn="l">
              <a:buNone/>
              <a:defRPr sz="2000" cap="none" spc="100" baseline="0">
                <a:solidFill>
                  <a:schemeClr val="accent2"/>
                </a:solidFill>
                <a:latin typeface="+mn-lt"/>
              </a:defRPr>
            </a:lvl1pPr>
          </a:lstStyle>
          <a:p>
            <a:pPr lvl="0"/>
            <a:r>
              <a:rPr lang="en-US" dirty="0"/>
              <a:t>Click to add title</a:t>
            </a:r>
          </a:p>
        </p:txBody>
      </p:sp>
      <p:sp>
        <p:nvSpPr>
          <p:cNvPr id="19" name="Text Placeholder 14">
            <a:extLst>
              <a:ext uri="{FF2B5EF4-FFF2-40B4-BE49-F238E27FC236}">
                <a16:creationId xmlns:a16="http://schemas.microsoft.com/office/drawing/2014/main" xmlns=""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0" name="Text Placeholder 14">
            <a:extLst>
              <a:ext uri="{FF2B5EF4-FFF2-40B4-BE49-F238E27FC236}">
                <a16:creationId xmlns:a16="http://schemas.microsoft.com/office/drawing/2014/main" xmlns=""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xmlns=""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3" name="Text Placeholder 14">
            <a:extLst>
              <a:ext uri="{FF2B5EF4-FFF2-40B4-BE49-F238E27FC236}">
                <a16:creationId xmlns:a16="http://schemas.microsoft.com/office/drawing/2014/main" xmlns=""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xmlns=""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6" name="Text Placeholder 14">
            <a:extLst>
              <a:ext uri="{FF2B5EF4-FFF2-40B4-BE49-F238E27FC236}">
                <a16:creationId xmlns:a16="http://schemas.microsoft.com/office/drawing/2014/main" xmlns=""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17" name="Date Placeholder 3">
            <a:extLst>
              <a:ext uri="{FF2B5EF4-FFF2-40B4-BE49-F238E27FC236}">
                <a16:creationId xmlns:a16="http://schemas.microsoft.com/office/drawing/2014/main" xmlns=""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r>
              <a:rPr lang="en-US" dirty="0"/>
              <a:t>20XX</a:t>
            </a:r>
          </a:p>
        </p:txBody>
      </p:sp>
      <p:sp>
        <p:nvSpPr>
          <p:cNvPr id="27" name="Footer Placeholder 4">
            <a:extLst>
              <a:ext uri="{FF2B5EF4-FFF2-40B4-BE49-F238E27FC236}">
                <a16:creationId xmlns:a16="http://schemas.microsoft.com/office/drawing/2014/main" xmlns=""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7" name="Picture Placeholder 8">
            <a:extLst>
              <a:ext uri="{FF2B5EF4-FFF2-40B4-BE49-F238E27FC236}">
                <a16:creationId xmlns:a16="http://schemas.microsoft.com/office/drawing/2014/main" xmlns="" id="{93D3F372-68E2-486A-A105-748C2BB245A0}"/>
              </a:ext>
            </a:extLst>
          </p:cNvPr>
          <p:cNvSpPr>
            <a:spLocks noGrp="1"/>
          </p:cNvSpPr>
          <p:nvPr>
            <p:ph type="pic" sz="quarter" idx="14" hasCustomPrompt="1"/>
          </p:nvPr>
        </p:nvSpPr>
        <p:spPr>
          <a:xfrm>
            <a:off x="6462724" y="12700"/>
            <a:ext cx="5508168" cy="6858000"/>
          </a:xfrm>
          <a:prstGeom prst="rect">
            <a:avLst/>
          </a:prstGeom>
        </p:spPr>
        <p:txBody>
          <a:bodyPr/>
          <a:lstStyle>
            <a:lvl1pPr marL="0" indent="0" algn="ctr">
              <a:buNone/>
              <a:defRPr/>
            </a:lvl1pPr>
          </a:lstStyle>
          <a:p>
            <a:r>
              <a:rPr lang="en-US" dirty="0"/>
              <a:t>Click to add photo</a:t>
            </a:r>
          </a:p>
        </p:txBody>
      </p:sp>
      <p:sp>
        <p:nvSpPr>
          <p:cNvPr id="28" name="Slide Number Placeholder 5">
            <a:extLst>
              <a:ext uri="{FF2B5EF4-FFF2-40B4-BE49-F238E27FC236}">
                <a16:creationId xmlns:a16="http://schemas.microsoft.com/office/drawing/2014/main" xmlns=""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37120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B09C70A-0F34-4BEB-BABD-659A58DC489C}"/>
              </a:ext>
              <a:ext uri="{C183D7F6-B498-43B3-948B-1728B52AA6E4}">
                <adec:decorative xmlns:adec="http://schemas.microsoft.com/office/drawing/2017/decorative" xmlns=""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xmlns="" id="{8F6663C8-5425-48D7-9E9D-F2B794222FA5}"/>
              </a:ext>
            </a:extLst>
          </p:cNvPr>
          <p:cNvSpPr>
            <a:spLocks noGrp="1"/>
          </p:cNvSpPr>
          <p:nvPr>
            <p:ph type="title" hasCustomPrompt="1"/>
          </p:nvPr>
        </p:nvSpPr>
        <p:spPr>
          <a:xfrm>
            <a:off x="4038600" y="599301"/>
            <a:ext cx="4114800" cy="607969"/>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34" name="Text Placeholder 10">
            <a:extLst>
              <a:ext uri="{FF2B5EF4-FFF2-40B4-BE49-F238E27FC236}">
                <a16:creationId xmlns:a16="http://schemas.microsoft.com/office/drawing/2014/main" xmlns="" id="{781F399C-8EA8-402F-B2A4-828B062584C2}"/>
              </a:ext>
            </a:extLst>
          </p:cNvPr>
          <p:cNvSpPr>
            <a:spLocks noGrp="1"/>
          </p:cNvSpPr>
          <p:nvPr>
            <p:ph type="body" sz="quarter" idx="33" hasCustomPrompt="1"/>
          </p:nvPr>
        </p:nvSpPr>
        <p:spPr>
          <a:xfrm>
            <a:off x="4362186" y="1011441"/>
            <a:ext cx="3467628" cy="568896"/>
          </a:xfrm>
          <a:prstGeom prst="rect">
            <a:avLst/>
          </a:prstGeom>
        </p:spPr>
        <p:txBody>
          <a:bodyPr anchor="ctr"/>
          <a:lstStyle>
            <a:lvl1pPr marL="0" indent="0" algn="ctr">
              <a:buNone/>
              <a:defRPr sz="2000" cap="none" spc="100" baseline="0">
                <a:solidFill>
                  <a:schemeClr val="tx2">
                    <a:lumMod val="75000"/>
                  </a:schemeClr>
                </a:solidFill>
                <a:latin typeface="+mn-lt"/>
              </a:defRPr>
            </a:lvl1pPr>
          </a:lstStyle>
          <a:p>
            <a:pPr lvl="0"/>
            <a:r>
              <a:rPr lang="en-US" dirty="0"/>
              <a:t>Click to add title</a:t>
            </a:r>
          </a:p>
        </p:txBody>
      </p:sp>
      <p:sp>
        <p:nvSpPr>
          <p:cNvPr id="35" name="Text Placeholder 10">
            <a:extLst>
              <a:ext uri="{FF2B5EF4-FFF2-40B4-BE49-F238E27FC236}">
                <a16:creationId xmlns:a16="http://schemas.microsoft.com/office/drawing/2014/main" xmlns="" id="{07DF62A2-2B04-4192-9858-1F4C30EFDA5B}"/>
              </a:ext>
            </a:extLst>
          </p:cNvPr>
          <p:cNvSpPr>
            <a:spLocks noGrp="1"/>
          </p:cNvSpPr>
          <p:nvPr>
            <p:ph type="body" sz="quarter" idx="34" hasCustomPrompt="1"/>
          </p:nvPr>
        </p:nvSpPr>
        <p:spPr>
          <a:xfrm>
            <a:off x="910838" y="2564313"/>
            <a:ext cx="4750631"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xmlns="" id="{910CB016-EEF8-4992-8F92-8FE3375CEB06}"/>
              </a:ext>
            </a:extLst>
          </p:cNvPr>
          <p:cNvSpPr>
            <a:spLocks noGrp="1"/>
          </p:cNvSpPr>
          <p:nvPr>
            <p:ph type="body" sz="quarter" idx="25" hasCustomPrompt="1"/>
          </p:nvPr>
        </p:nvSpPr>
        <p:spPr>
          <a:xfrm>
            <a:off x="7739877" y="2564313"/>
            <a:ext cx="3532840"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30" name="Content Placeholder 29">
            <a:extLst>
              <a:ext uri="{FF2B5EF4-FFF2-40B4-BE49-F238E27FC236}">
                <a16:creationId xmlns:a16="http://schemas.microsoft.com/office/drawing/2014/main" xmlns="" id="{E7176063-74EF-4FC1-A687-2F5900412F55}"/>
              </a:ext>
            </a:extLst>
          </p:cNvPr>
          <p:cNvSpPr>
            <a:spLocks noGrp="1"/>
          </p:cNvSpPr>
          <p:nvPr>
            <p:ph sz="quarter" idx="35" hasCustomPrompt="1"/>
          </p:nvPr>
        </p:nvSpPr>
        <p:spPr>
          <a:xfrm>
            <a:off x="911225" y="3187700"/>
            <a:ext cx="4749800" cy="2771775"/>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7" name="Content Placeholder 29">
            <a:extLst>
              <a:ext uri="{FF2B5EF4-FFF2-40B4-BE49-F238E27FC236}">
                <a16:creationId xmlns:a16="http://schemas.microsoft.com/office/drawing/2014/main" xmlns="" id="{1958214F-5F3C-4FBF-9DBD-97579EF4CF49}"/>
              </a:ext>
            </a:extLst>
          </p:cNvPr>
          <p:cNvSpPr>
            <a:spLocks noGrp="1"/>
          </p:cNvSpPr>
          <p:nvPr>
            <p:ph sz="quarter" idx="36" hasCustomPrompt="1"/>
          </p:nvPr>
        </p:nvSpPr>
        <p:spPr>
          <a:xfrm>
            <a:off x="7028164" y="3107442"/>
            <a:ext cx="4252612" cy="288290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 name="Date Placeholder 2">
            <a:extLst>
              <a:ext uri="{FF2B5EF4-FFF2-40B4-BE49-F238E27FC236}">
                <a16:creationId xmlns:a16="http://schemas.microsoft.com/office/drawing/2014/main" xmlns=""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xmlns=""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xmlns=""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Yr Action Pla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1A378E50-94EF-4230-91B3-4CDA4804D460}"/>
              </a:ext>
              <a:ext uri="{C183D7F6-B498-43B3-948B-1728B52AA6E4}">
                <adec:decorative xmlns:adec="http://schemas.microsoft.com/office/drawing/2017/decorative" xmlns="" val="1"/>
              </a:ext>
            </a:extLst>
          </p:cNvPr>
          <p:cNvGrpSpPr/>
          <p:nvPr userDrawn="1"/>
        </p:nvGrpSpPr>
        <p:grpSpPr>
          <a:xfrm>
            <a:off x="2749477" y="4411918"/>
            <a:ext cx="7895340" cy="344415"/>
            <a:chOff x="2749477" y="4411918"/>
            <a:chExt cx="7895340" cy="344415"/>
          </a:xfrm>
        </p:grpSpPr>
        <p:cxnSp>
          <p:nvCxnSpPr>
            <p:cNvPr id="102" name="Straight Connector 101">
              <a:extLst>
                <a:ext uri="{FF2B5EF4-FFF2-40B4-BE49-F238E27FC236}">
                  <a16:creationId xmlns:a16="http://schemas.microsoft.com/office/drawing/2014/main" xmlns="" id="{3FDF687F-1594-4839-AA46-5DACB2E040FA}"/>
                </a:ext>
                <a:ext uri="{C183D7F6-B498-43B3-948B-1728B52AA6E4}">
                  <adec:decorative xmlns:adec="http://schemas.microsoft.com/office/drawing/2017/decorative" xmlns=""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EAD917A9-665D-46F4-8911-E2881838B6E6}"/>
                </a:ext>
                <a:ext uri="{C183D7F6-B498-43B3-948B-1728B52AA6E4}">
                  <adec:decorative xmlns:adec="http://schemas.microsoft.com/office/drawing/2017/decorative" xmlns=""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37D52265-C77D-45A6-96A5-2656848A3117}"/>
                </a:ext>
                <a:ext uri="{C183D7F6-B498-43B3-948B-1728B52AA6E4}">
                  <adec:decorative xmlns:adec="http://schemas.microsoft.com/office/drawing/2017/decorative" xmlns=""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xmlns="" id="{4075B284-B3F9-49E3-A5BC-FBFD2C706C3D}"/>
              </a:ext>
              <a:ext uri="{C183D7F6-B498-43B3-948B-1728B52AA6E4}">
                <adec:decorative xmlns:adec="http://schemas.microsoft.com/office/drawing/2017/decorative" xmlns="" val="1"/>
              </a:ext>
            </a:extLst>
          </p:cNvPr>
          <p:cNvGrpSpPr/>
          <p:nvPr userDrawn="1"/>
        </p:nvGrpSpPr>
        <p:grpSpPr>
          <a:xfrm>
            <a:off x="2750737" y="2675138"/>
            <a:ext cx="6313957" cy="344415"/>
            <a:chOff x="2750737" y="2675138"/>
            <a:chExt cx="6313957" cy="344415"/>
          </a:xfrm>
        </p:grpSpPr>
        <p:cxnSp>
          <p:nvCxnSpPr>
            <p:cNvPr id="148" name="Straight Connector 147">
              <a:extLst>
                <a:ext uri="{FF2B5EF4-FFF2-40B4-BE49-F238E27FC236}">
                  <a16:creationId xmlns:a16="http://schemas.microsoft.com/office/drawing/2014/main" xmlns="" id="{1D75FFD8-965E-47C7-B05F-A941B5164AB4}"/>
                </a:ext>
                <a:ext uri="{C183D7F6-B498-43B3-948B-1728B52AA6E4}">
                  <adec:decorative xmlns:adec="http://schemas.microsoft.com/office/drawing/2017/decorative" xmlns=""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xmlns="" id="{ABDDFF1A-AABD-4DA5-9811-02C4149132AF}"/>
                </a:ext>
                <a:ext uri="{C183D7F6-B498-43B3-948B-1728B52AA6E4}">
                  <adec:decorative xmlns:adec="http://schemas.microsoft.com/office/drawing/2017/decorative" xmlns=""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xmlns="" id="{7862A0FB-DDED-42C5-B28D-D466080F4637}"/>
                </a:ext>
                <a:ext uri="{C183D7F6-B498-43B3-948B-1728B52AA6E4}">
                  <adec:decorative xmlns:adec="http://schemas.microsoft.com/office/drawing/2017/decorative" xmlns=""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xmlns="" id="{7CD073CE-AA33-40C2-9636-3F5C236050F4}"/>
              </a:ext>
            </a:extLst>
          </p:cNvPr>
          <p:cNvSpPr>
            <a:spLocks noGrp="1"/>
          </p:cNvSpPr>
          <p:nvPr>
            <p:ph type="title" hasCustomPrompt="1"/>
          </p:nvPr>
        </p:nvSpPr>
        <p:spPr>
          <a:xfrm>
            <a:off x="4292241" y="693422"/>
            <a:ext cx="3607518" cy="633402"/>
          </a:xfrm>
          <a:prstGeom prst="rect">
            <a:avLst/>
          </a:prstGeom>
          <a:ln w="28575">
            <a:solidFill>
              <a:schemeClr val="accent2"/>
            </a:solidFill>
          </a:ln>
        </p:spPr>
        <p:txBody>
          <a:bodyPr anchor="ctr"/>
          <a:lstStyle>
            <a:lvl1pPr algn="ctr">
              <a:defRPr sz="2400" cap="all" spc="100" baseline="0">
                <a:solidFill>
                  <a:schemeClr val="tx2"/>
                </a:solidFill>
              </a:defRPr>
            </a:lvl1pPr>
          </a:lstStyle>
          <a:p>
            <a:r>
              <a:rPr lang="en-US" dirty="0"/>
              <a:t>Click to add title</a:t>
            </a:r>
          </a:p>
        </p:txBody>
      </p:sp>
      <p:sp>
        <p:nvSpPr>
          <p:cNvPr id="58" name="Text Placeholder 14">
            <a:extLst>
              <a:ext uri="{FF2B5EF4-FFF2-40B4-BE49-F238E27FC236}">
                <a16:creationId xmlns:a16="http://schemas.microsoft.com/office/drawing/2014/main" xmlns="" id="{FC053B39-4BE6-44B3-8D93-ED230B1611A4}"/>
              </a:ext>
            </a:extLst>
          </p:cNvPr>
          <p:cNvSpPr>
            <a:spLocks noGrp="1"/>
          </p:cNvSpPr>
          <p:nvPr>
            <p:ph type="body" sz="quarter" idx="43" hasCustomPrompt="1"/>
          </p:nvPr>
        </p:nvSpPr>
        <p:spPr>
          <a:xfrm>
            <a:off x="202936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9" name="Text Placeholder 14">
            <a:extLst>
              <a:ext uri="{FF2B5EF4-FFF2-40B4-BE49-F238E27FC236}">
                <a16:creationId xmlns:a16="http://schemas.microsoft.com/office/drawing/2014/main" xmlns="" id="{95F74BD3-C751-4644-9E0D-36D890A69E6E}"/>
              </a:ext>
            </a:extLst>
          </p:cNvPr>
          <p:cNvSpPr>
            <a:spLocks noGrp="1"/>
          </p:cNvSpPr>
          <p:nvPr>
            <p:ph type="body" sz="quarter" idx="44" hasCustomPrompt="1"/>
          </p:nvPr>
        </p:nvSpPr>
        <p:spPr>
          <a:xfrm>
            <a:off x="4397612"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0" name="Text Placeholder 14">
            <a:extLst>
              <a:ext uri="{FF2B5EF4-FFF2-40B4-BE49-F238E27FC236}">
                <a16:creationId xmlns:a16="http://schemas.microsoft.com/office/drawing/2014/main" xmlns="" id="{3D5CF2BE-8C0B-408F-AEEB-45E3B588305D}"/>
              </a:ext>
            </a:extLst>
          </p:cNvPr>
          <p:cNvSpPr>
            <a:spLocks noGrp="1"/>
          </p:cNvSpPr>
          <p:nvPr>
            <p:ph type="body" sz="quarter" idx="45" hasCustomPrompt="1"/>
          </p:nvPr>
        </p:nvSpPr>
        <p:spPr>
          <a:xfrm>
            <a:off x="834468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6" name="Text Placeholder 14">
            <a:extLst>
              <a:ext uri="{FF2B5EF4-FFF2-40B4-BE49-F238E27FC236}">
                <a16:creationId xmlns:a16="http://schemas.microsoft.com/office/drawing/2014/main" xmlns="" id="{4A07D9B0-4F06-4D69-B211-37FC634E5084}"/>
              </a:ext>
            </a:extLst>
          </p:cNvPr>
          <p:cNvSpPr>
            <a:spLocks noGrp="1"/>
          </p:cNvSpPr>
          <p:nvPr>
            <p:ph type="body" sz="quarter" idx="41" hasCustomPrompt="1"/>
          </p:nvPr>
        </p:nvSpPr>
        <p:spPr>
          <a:xfrm>
            <a:off x="696804" y="2739533"/>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20" name="Text Placeholder 14">
            <a:extLst>
              <a:ext uri="{FF2B5EF4-FFF2-40B4-BE49-F238E27FC236}">
                <a16:creationId xmlns:a16="http://schemas.microsoft.com/office/drawing/2014/main" xmlns="" id="{E36FDE7A-7F96-4A7E-AB4F-DBCEFD81C3BA}"/>
              </a:ext>
            </a:extLst>
          </p:cNvPr>
          <p:cNvSpPr>
            <a:spLocks noGrp="1"/>
          </p:cNvSpPr>
          <p:nvPr>
            <p:ph type="body" sz="quarter" idx="17" hasCustomPrompt="1"/>
          </p:nvPr>
        </p:nvSpPr>
        <p:spPr>
          <a:xfrm>
            <a:off x="171234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1" name="Text Placeholder 14">
            <a:extLst>
              <a:ext uri="{FF2B5EF4-FFF2-40B4-BE49-F238E27FC236}">
                <a16:creationId xmlns:a16="http://schemas.microsoft.com/office/drawing/2014/main" xmlns="" id="{C3C9C771-CEBA-46FF-9941-0F82E4028CC4}"/>
              </a:ext>
            </a:extLst>
          </p:cNvPr>
          <p:cNvSpPr>
            <a:spLocks noGrp="1"/>
          </p:cNvSpPr>
          <p:nvPr>
            <p:ph type="body" sz="quarter" idx="18" hasCustomPrompt="1"/>
          </p:nvPr>
        </p:nvSpPr>
        <p:spPr>
          <a:xfrm>
            <a:off x="250176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xmlns="" id="{945F6154-355B-4195-8155-1E8C079CDEE2}"/>
              </a:ext>
            </a:extLst>
          </p:cNvPr>
          <p:cNvSpPr>
            <a:spLocks noGrp="1"/>
          </p:cNvSpPr>
          <p:nvPr>
            <p:ph type="body" sz="quarter" idx="19" hasCustomPrompt="1"/>
          </p:nvPr>
        </p:nvSpPr>
        <p:spPr>
          <a:xfrm>
            <a:off x="329117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3" name="Text Placeholder 14">
            <a:extLst>
              <a:ext uri="{FF2B5EF4-FFF2-40B4-BE49-F238E27FC236}">
                <a16:creationId xmlns:a16="http://schemas.microsoft.com/office/drawing/2014/main" xmlns="" id="{B8E228D5-C0F1-4215-8880-B28856B6F77B}"/>
              </a:ext>
            </a:extLst>
          </p:cNvPr>
          <p:cNvSpPr>
            <a:spLocks noGrp="1"/>
          </p:cNvSpPr>
          <p:nvPr>
            <p:ph type="body" sz="quarter" idx="20" hasCustomPrompt="1"/>
          </p:nvPr>
        </p:nvSpPr>
        <p:spPr>
          <a:xfrm>
            <a:off x="408059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4" name="Text Placeholder 14">
            <a:extLst>
              <a:ext uri="{FF2B5EF4-FFF2-40B4-BE49-F238E27FC236}">
                <a16:creationId xmlns:a16="http://schemas.microsoft.com/office/drawing/2014/main" xmlns="" id="{5568E40A-0330-4C80-9F64-FB6C4B7CC11D}"/>
              </a:ext>
            </a:extLst>
          </p:cNvPr>
          <p:cNvSpPr>
            <a:spLocks noGrp="1"/>
          </p:cNvSpPr>
          <p:nvPr>
            <p:ph type="body" sz="quarter" idx="21" hasCustomPrompt="1"/>
          </p:nvPr>
        </p:nvSpPr>
        <p:spPr>
          <a:xfrm>
            <a:off x="4810807" y="31701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xmlns="" id="{EC8A3FD2-F6F6-40A0-89E1-7769CBB8D4BB}"/>
              </a:ext>
            </a:extLst>
          </p:cNvPr>
          <p:cNvSpPr>
            <a:spLocks noGrp="1"/>
          </p:cNvSpPr>
          <p:nvPr>
            <p:ph type="body" sz="quarter" idx="22" hasCustomPrompt="1"/>
          </p:nvPr>
        </p:nvSpPr>
        <p:spPr>
          <a:xfrm>
            <a:off x="565942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6" name="Text Placeholder 14">
            <a:extLst>
              <a:ext uri="{FF2B5EF4-FFF2-40B4-BE49-F238E27FC236}">
                <a16:creationId xmlns:a16="http://schemas.microsoft.com/office/drawing/2014/main" xmlns="" id="{A882D901-8E7C-431B-B6E9-14C8BD5B22C0}"/>
              </a:ext>
            </a:extLst>
          </p:cNvPr>
          <p:cNvSpPr>
            <a:spLocks noGrp="1"/>
          </p:cNvSpPr>
          <p:nvPr>
            <p:ph type="body" sz="quarter" idx="23" hasCustomPrompt="1"/>
          </p:nvPr>
        </p:nvSpPr>
        <p:spPr>
          <a:xfrm>
            <a:off x="644883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7" name="Text Placeholder 14">
            <a:extLst>
              <a:ext uri="{FF2B5EF4-FFF2-40B4-BE49-F238E27FC236}">
                <a16:creationId xmlns:a16="http://schemas.microsoft.com/office/drawing/2014/main" xmlns="" id="{2051E2EF-F729-4B79-8CD4-C0D60EE9AD08}"/>
              </a:ext>
            </a:extLst>
          </p:cNvPr>
          <p:cNvSpPr>
            <a:spLocks noGrp="1"/>
          </p:cNvSpPr>
          <p:nvPr>
            <p:ph type="body" sz="quarter" idx="24" hasCustomPrompt="1"/>
          </p:nvPr>
        </p:nvSpPr>
        <p:spPr>
          <a:xfrm>
            <a:off x="723825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8" name="Text Placeholder 14">
            <a:extLst>
              <a:ext uri="{FF2B5EF4-FFF2-40B4-BE49-F238E27FC236}">
                <a16:creationId xmlns:a16="http://schemas.microsoft.com/office/drawing/2014/main" xmlns="" id="{A8A6BF26-67C7-4AFD-82B4-5F8831E6276B}"/>
              </a:ext>
            </a:extLst>
          </p:cNvPr>
          <p:cNvSpPr>
            <a:spLocks noGrp="1"/>
          </p:cNvSpPr>
          <p:nvPr>
            <p:ph type="body" sz="quarter" idx="25" hasCustomPrompt="1"/>
          </p:nvPr>
        </p:nvSpPr>
        <p:spPr>
          <a:xfrm>
            <a:off x="802766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9" name="Text Placeholder 14">
            <a:extLst>
              <a:ext uri="{FF2B5EF4-FFF2-40B4-BE49-F238E27FC236}">
                <a16:creationId xmlns:a16="http://schemas.microsoft.com/office/drawing/2014/main" xmlns="" id="{9D579002-8C14-4A35-90BB-43E508420D98}"/>
              </a:ext>
            </a:extLst>
          </p:cNvPr>
          <p:cNvSpPr>
            <a:spLocks noGrp="1"/>
          </p:cNvSpPr>
          <p:nvPr>
            <p:ph type="body" sz="quarter" idx="26" hasCustomPrompt="1"/>
          </p:nvPr>
        </p:nvSpPr>
        <p:spPr>
          <a:xfrm>
            <a:off x="881708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0" name="Text Placeholder 14">
            <a:extLst>
              <a:ext uri="{FF2B5EF4-FFF2-40B4-BE49-F238E27FC236}">
                <a16:creationId xmlns:a16="http://schemas.microsoft.com/office/drawing/2014/main" xmlns="" id="{AA2D386B-15E3-4543-8D79-5B890CB60E7F}"/>
              </a:ext>
            </a:extLst>
          </p:cNvPr>
          <p:cNvSpPr>
            <a:spLocks noGrp="1"/>
          </p:cNvSpPr>
          <p:nvPr>
            <p:ph type="body" sz="quarter" idx="27" hasCustomPrompt="1"/>
          </p:nvPr>
        </p:nvSpPr>
        <p:spPr>
          <a:xfrm>
            <a:off x="960649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1" name="Text Placeholder 14">
            <a:extLst>
              <a:ext uri="{FF2B5EF4-FFF2-40B4-BE49-F238E27FC236}">
                <a16:creationId xmlns:a16="http://schemas.microsoft.com/office/drawing/2014/main" xmlns="" id="{D1BBCCCB-0A70-4CE2-AC23-DC53C20096BA}"/>
              </a:ext>
            </a:extLst>
          </p:cNvPr>
          <p:cNvSpPr>
            <a:spLocks noGrp="1"/>
          </p:cNvSpPr>
          <p:nvPr>
            <p:ph type="body" sz="quarter" idx="28" hasCustomPrompt="1"/>
          </p:nvPr>
        </p:nvSpPr>
        <p:spPr>
          <a:xfrm>
            <a:off x="10395907"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61" name="Text Placeholder 14">
            <a:extLst>
              <a:ext uri="{FF2B5EF4-FFF2-40B4-BE49-F238E27FC236}">
                <a16:creationId xmlns:a16="http://schemas.microsoft.com/office/drawing/2014/main" xmlns="" id="{83DD38EA-382F-4255-927F-5F23153D51A7}"/>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2" name="Text Placeholder 14">
            <a:extLst>
              <a:ext uri="{FF2B5EF4-FFF2-40B4-BE49-F238E27FC236}">
                <a16:creationId xmlns:a16="http://schemas.microsoft.com/office/drawing/2014/main" xmlns="" id="{DDBB317C-ECEA-48F8-B070-51A7C7B4CDB2}"/>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a:r>
              <a:rPr lang="en-US" dirty="0"/>
              <a:t>Click to add text</a:t>
            </a:r>
          </a:p>
        </p:txBody>
      </p:sp>
      <p:sp>
        <p:nvSpPr>
          <p:cNvPr id="63" name="Text Placeholder 14">
            <a:extLst>
              <a:ext uri="{FF2B5EF4-FFF2-40B4-BE49-F238E27FC236}">
                <a16:creationId xmlns:a16="http://schemas.microsoft.com/office/drawing/2014/main" xmlns="" id="{5C19CD78-318A-4E21-9027-254A8711F4C1}"/>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a:r>
              <a:rPr lang="en-US" dirty="0"/>
              <a:t>Click to add text</a:t>
            </a:r>
          </a:p>
        </p:txBody>
      </p:sp>
      <p:sp>
        <p:nvSpPr>
          <p:cNvPr id="57" name="Text Placeholder 14">
            <a:extLst>
              <a:ext uri="{FF2B5EF4-FFF2-40B4-BE49-F238E27FC236}">
                <a16:creationId xmlns:a16="http://schemas.microsoft.com/office/drawing/2014/main" xmlns="" id="{A437805B-FB40-4996-AD55-1BF1A2D64F0B}"/>
              </a:ext>
            </a:extLst>
          </p:cNvPr>
          <p:cNvSpPr>
            <a:spLocks noGrp="1"/>
          </p:cNvSpPr>
          <p:nvPr>
            <p:ph type="body" sz="quarter" idx="42" hasCustomPrompt="1"/>
          </p:nvPr>
        </p:nvSpPr>
        <p:spPr>
          <a:xfrm>
            <a:off x="696804" y="4437609"/>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32" name="Text Placeholder 14">
            <a:extLst>
              <a:ext uri="{FF2B5EF4-FFF2-40B4-BE49-F238E27FC236}">
                <a16:creationId xmlns:a16="http://schemas.microsoft.com/office/drawing/2014/main" xmlns="" id="{40A55730-770B-4851-B7C1-A3AE260339EC}"/>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3" name="Text Placeholder 14">
            <a:extLst>
              <a:ext uri="{FF2B5EF4-FFF2-40B4-BE49-F238E27FC236}">
                <a16:creationId xmlns:a16="http://schemas.microsoft.com/office/drawing/2014/main" xmlns="" id="{32F5F67C-8450-4CC2-984C-18CEA2A424FA}"/>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4" name="Text Placeholder 14">
            <a:extLst>
              <a:ext uri="{FF2B5EF4-FFF2-40B4-BE49-F238E27FC236}">
                <a16:creationId xmlns:a16="http://schemas.microsoft.com/office/drawing/2014/main" xmlns="" id="{205940B1-D0A7-4FA0-8075-1DD875262A2B}"/>
              </a:ext>
            </a:extLst>
          </p:cNvPr>
          <p:cNvSpPr>
            <a:spLocks noGrp="1"/>
          </p:cNvSpPr>
          <p:nvPr>
            <p:ph type="body" sz="quarter" idx="31" hasCustomPrompt="1"/>
          </p:nvPr>
        </p:nvSpPr>
        <p:spPr>
          <a:xfrm>
            <a:off x="329117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5" name="Text Placeholder 14">
            <a:extLst>
              <a:ext uri="{FF2B5EF4-FFF2-40B4-BE49-F238E27FC236}">
                <a16:creationId xmlns:a16="http://schemas.microsoft.com/office/drawing/2014/main" xmlns="" id="{FF257E24-EF53-4359-8CF5-CC42A8F66184}"/>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6" name="Text Placeholder 14">
            <a:extLst>
              <a:ext uri="{FF2B5EF4-FFF2-40B4-BE49-F238E27FC236}">
                <a16:creationId xmlns:a16="http://schemas.microsoft.com/office/drawing/2014/main" xmlns="" id="{5A2166B8-0F7E-45E9-970E-79F921472A30}"/>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7" name="Text Placeholder 14">
            <a:extLst>
              <a:ext uri="{FF2B5EF4-FFF2-40B4-BE49-F238E27FC236}">
                <a16:creationId xmlns:a16="http://schemas.microsoft.com/office/drawing/2014/main" xmlns="" id="{FF45DCBF-40C1-4B85-9196-4C0237FA8CE9}"/>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8" name="Text Placeholder 14">
            <a:extLst>
              <a:ext uri="{FF2B5EF4-FFF2-40B4-BE49-F238E27FC236}">
                <a16:creationId xmlns:a16="http://schemas.microsoft.com/office/drawing/2014/main" xmlns="" id="{E0182695-A664-4408-ACB6-D9273831D560}"/>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9" name="Text Placeholder 14">
            <a:extLst>
              <a:ext uri="{FF2B5EF4-FFF2-40B4-BE49-F238E27FC236}">
                <a16:creationId xmlns:a16="http://schemas.microsoft.com/office/drawing/2014/main" xmlns="" id="{2928531F-4FEC-4B06-9428-27244D33B936}"/>
              </a:ext>
            </a:extLst>
          </p:cNvPr>
          <p:cNvSpPr>
            <a:spLocks noGrp="1"/>
          </p:cNvSpPr>
          <p:nvPr>
            <p:ph type="body" sz="quarter" idx="36" hasCustomPrompt="1"/>
          </p:nvPr>
        </p:nvSpPr>
        <p:spPr>
          <a:xfrm>
            <a:off x="723825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0" name="Text Placeholder 14">
            <a:extLst>
              <a:ext uri="{FF2B5EF4-FFF2-40B4-BE49-F238E27FC236}">
                <a16:creationId xmlns:a16="http://schemas.microsoft.com/office/drawing/2014/main" xmlns="" id="{E678C8DB-AF28-4A99-B976-36F54BA279CD}"/>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1" name="Text Placeholder 14">
            <a:extLst>
              <a:ext uri="{FF2B5EF4-FFF2-40B4-BE49-F238E27FC236}">
                <a16:creationId xmlns:a16="http://schemas.microsoft.com/office/drawing/2014/main" xmlns="" id="{FB1CBFC6-0E9C-4ECA-A915-798C00479D6B}"/>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2" name="Text Placeholder 14">
            <a:extLst>
              <a:ext uri="{FF2B5EF4-FFF2-40B4-BE49-F238E27FC236}">
                <a16:creationId xmlns:a16="http://schemas.microsoft.com/office/drawing/2014/main" xmlns="" id="{B4EC71CB-AE6D-46A0-87B4-6E2BD6A1CF6F}"/>
              </a:ext>
            </a:extLst>
          </p:cNvPr>
          <p:cNvSpPr>
            <a:spLocks noGrp="1"/>
          </p:cNvSpPr>
          <p:nvPr>
            <p:ph type="body" sz="quarter" idx="39" hasCustomPrompt="1"/>
          </p:nvPr>
        </p:nvSpPr>
        <p:spPr>
          <a:xfrm>
            <a:off x="960649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3" name="Text Placeholder 14">
            <a:extLst>
              <a:ext uri="{FF2B5EF4-FFF2-40B4-BE49-F238E27FC236}">
                <a16:creationId xmlns:a16="http://schemas.microsoft.com/office/drawing/2014/main" xmlns="" id="{16A1EE39-3790-4721-9E09-19024F590A96}"/>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grpSp>
        <p:nvGrpSpPr>
          <p:cNvPr id="44" name="Group 43">
            <a:extLst>
              <a:ext uri="{FF2B5EF4-FFF2-40B4-BE49-F238E27FC236}">
                <a16:creationId xmlns:a16="http://schemas.microsoft.com/office/drawing/2014/main" xmlns="" id="{D4F8B141-9EE2-47E7-AF2A-94CECF90771C}"/>
              </a:ext>
              <a:ext uri="{C183D7F6-B498-43B3-948B-1728B52AA6E4}">
                <adec:decorative xmlns:adec="http://schemas.microsoft.com/office/drawing/2017/decorative" xmlns="" val="1"/>
              </a:ext>
            </a:extLst>
          </p:cNvPr>
          <p:cNvGrpSpPr/>
          <p:nvPr userDrawn="1"/>
        </p:nvGrpSpPr>
        <p:grpSpPr>
          <a:xfrm>
            <a:off x="2047081" y="4694680"/>
            <a:ext cx="8510121" cy="0"/>
            <a:chOff x="1504814" y="2488864"/>
            <a:chExt cx="8510121" cy="0"/>
          </a:xfrm>
        </p:grpSpPr>
        <p:cxnSp>
          <p:nvCxnSpPr>
            <p:cNvPr id="45" name="Straight Connector 44">
              <a:extLst>
                <a:ext uri="{FF2B5EF4-FFF2-40B4-BE49-F238E27FC236}">
                  <a16:creationId xmlns:a16="http://schemas.microsoft.com/office/drawing/2014/main" xmlns=""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xmlns="" id="{4EDC1B45-4090-4B45-80FB-8DF542E67EC0}"/>
              </a:ext>
              <a:ext uri="{C183D7F6-B498-43B3-948B-1728B52AA6E4}">
                <adec:decorative xmlns:adec="http://schemas.microsoft.com/office/drawing/2017/decorative" xmlns=""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xmlns="" id="{1EFAF30E-1CB4-4DCC-B1A8-30450AECDE71}"/>
                </a:ext>
                <a:ext uri="{C183D7F6-B498-43B3-948B-1728B52AA6E4}">
                  <adec:decorative xmlns:adec="http://schemas.microsoft.com/office/drawing/2017/decorative" xmlns=""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236">
              <a:extLst>
                <a:ext uri="{FF2B5EF4-FFF2-40B4-BE49-F238E27FC236}">
                  <a16:creationId xmlns:a16="http://schemas.microsoft.com/office/drawing/2014/main" xmlns="" id="{A53911EE-BFCB-48ED-9821-C8FD0449842D}"/>
                </a:ext>
                <a:ext uri="{C183D7F6-B498-43B3-948B-1728B52AA6E4}">
                  <adec:decorative xmlns:adec="http://schemas.microsoft.com/office/drawing/2017/decorative" xmlns=""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38">
              <a:extLst>
                <a:ext uri="{FF2B5EF4-FFF2-40B4-BE49-F238E27FC236}">
                  <a16:creationId xmlns:a16="http://schemas.microsoft.com/office/drawing/2014/main" xmlns="" id="{AE84E691-02AF-4C42-B3B7-EE46E825C03F}"/>
                </a:ext>
                <a:ext uri="{C183D7F6-B498-43B3-948B-1728B52AA6E4}">
                  <adec:decorative xmlns:adec="http://schemas.microsoft.com/office/drawing/2017/decorative" xmlns=""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240">
              <a:extLst>
                <a:ext uri="{FF2B5EF4-FFF2-40B4-BE49-F238E27FC236}">
                  <a16:creationId xmlns:a16="http://schemas.microsoft.com/office/drawing/2014/main" xmlns="" id="{EB9041A9-2967-41AF-BE0A-A7476B97B2CA}"/>
                </a:ext>
                <a:ext uri="{C183D7F6-B498-43B3-948B-1728B52AA6E4}">
                  <adec:decorative xmlns:adec="http://schemas.microsoft.com/office/drawing/2017/decorative" xmlns=""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242">
              <a:extLst>
                <a:ext uri="{FF2B5EF4-FFF2-40B4-BE49-F238E27FC236}">
                  <a16:creationId xmlns:a16="http://schemas.microsoft.com/office/drawing/2014/main" xmlns="" id="{2B7F05AE-8C2E-43EB-BBA0-897D173AF613}"/>
                </a:ext>
                <a:ext uri="{C183D7F6-B498-43B3-948B-1728B52AA6E4}">
                  <adec:decorative xmlns:adec="http://schemas.microsoft.com/office/drawing/2017/decorative" xmlns=""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244">
              <a:extLst>
                <a:ext uri="{FF2B5EF4-FFF2-40B4-BE49-F238E27FC236}">
                  <a16:creationId xmlns:a16="http://schemas.microsoft.com/office/drawing/2014/main" xmlns="" id="{4248E8A5-3D01-49ED-BEC6-0D27C4C50B7E}"/>
                </a:ext>
                <a:ext uri="{C183D7F6-B498-43B3-948B-1728B52AA6E4}">
                  <adec:decorative xmlns:adec="http://schemas.microsoft.com/office/drawing/2017/decorative" xmlns=""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46">
              <a:extLst>
                <a:ext uri="{FF2B5EF4-FFF2-40B4-BE49-F238E27FC236}">
                  <a16:creationId xmlns:a16="http://schemas.microsoft.com/office/drawing/2014/main" xmlns="" id="{A50B1FA2-FFAB-4A04-8C04-CF6BC1BCDC98}"/>
                </a:ext>
                <a:ext uri="{C183D7F6-B498-43B3-948B-1728B52AA6E4}">
                  <adec:decorative xmlns:adec="http://schemas.microsoft.com/office/drawing/2017/decorative" xmlns=""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48">
              <a:extLst>
                <a:ext uri="{FF2B5EF4-FFF2-40B4-BE49-F238E27FC236}">
                  <a16:creationId xmlns:a16="http://schemas.microsoft.com/office/drawing/2014/main" xmlns="" id="{B70F9284-E3A9-4E8C-9C28-93D985513A99}"/>
                </a:ext>
                <a:ext uri="{C183D7F6-B498-43B3-948B-1728B52AA6E4}">
                  <adec:decorative xmlns:adec="http://schemas.microsoft.com/office/drawing/2017/decorative" xmlns=""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50">
              <a:extLst>
                <a:ext uri="{FF2B5EF4-FFF2-40B4-BE49-F238E27FC236}">
                  <a16:creationId xmlns:a16="http://schemas.microsoft.com/office/drawing/2014/main" xmlns="" id="{494AA308-491E-44AE-A81D-E62D362FC479}"/>
                </a:ext>
                <a:ext uri="{C183D7F6-B498-43B3-948B-1728B52AA6E4}">
                  <adec:decorative xmlns:adec="http://schemas.microsoft.com/office/drawing/2017/decorative" xmlns=""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252">
              <a:extLst>
                <a:ext uri="{FF2B5EF4-FFF2-40B4-BE49-F238E27FC236}">
                  <a16:creationId xmlns:a16="http://schemas.microsoft.com/office/drawing/2014/main" xmlns="" id="{03B58A61-0691-4D1F-9A25-7CCB12DA9159}"/>
                </a:ext>
                <a:ext uri="{C183D7F6-B498-43B3-948B-1728B52AA6E4}">
                  <adec:decorative xmlns:adec="http://schemas.microsoft.com/office/drawing/2017/decorative" xmlns=""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254">
              <a:extLst>
                <a:ext uri="{FF2B5EF4-FFF2-40B4-BE49-F238E27FC236}">
                  <a16:creationId xmlns:a16="http://schemas.microsoft.com/office/drawing/2014/main" xmlns="" id="{57F5DE50-7369-4681-A8F6-5E935A517811}"/>
                </a:ext>
                <a:ext uri="{C183D7F6-B498-43B3-948B-1728B52AA6E4}">
                  <adec:decorative xmlns:adec="http://schemas.microsoft.com/office/drawing/2017/decorative" xmlns=""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56">
              <a:extLst>
                <a:ext uri="{FF2B5EF4-FFF2-40B4-BE49-F238E27FC236}">
                  <a16:creationId xmlns:a16="http://schemas.microsoft.com/office/drawing/2014/main" xmlns="" id="{4C666F7C-EBDE-456E-B607-1E0FA692438A}"/>
                </a:ext>
                <a:ext uri="{C183D7F6-B498-43B3-948B-1728B52AA6E4}">
                  <adec:decorative xmlns:adec="http://schemas.microsoft.com/office/drawing/2017/decorative" xmlns=""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xmlns="" id="{FFFF66A7-062A-4A45-8A10-A8F847AF1847}"/>
              </a:ext>
              <a:ext uri="{C183D7F6-B498-43B3-948B-1728B52AA6E4}">
                <adec:decorative xmlns:adec="http://schemas.microsoft.com/office/drawing/2017/decorative" xmlns="" val="1"/>
              </a:ext>
            </a:extLst>
          </p:cNvPr>
          <p:cNvGrpSpPr/>
          <p:nvPr userDrawn="1"/>
        </p:nvGrpSpPr>
        <p:grpSpPr>
          <a:xfrm>
            <a:off x="2049387" y="2999128"/>
            <a:ext cx="8510121" cy="0"/>
            <a:chOff x="1504814" y="2488864"/>
            <a:chExt cx="8510121" cy="0"/>
          </a:xfrm>
        </p:grpSpPr>
        <p:cxnSp>
          <p:nvCxnSpPr>
            <p:cNvPr id="106" name="Straight Connector 105">
              <a:extLst>
                <a:ext uri="{FF2B5EF4-FFF2-40B4-BE49-F238E27FC236}">
                  <a16:creationId xmlns:a16="http://schemas.microsoft.com/office/drawing/2014/main" xmlns=""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xmlns=""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xmlns=""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xmlns=""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xmlns="" id="{67045F09-8CF5-4E51-A65C-54F8BF015868}"/>
              </a:ext>
              <a:ext uri="{C183D7F6-B498-43B3-948B-1728B52AA6E4}">
                <adec:decorative xmlns:adec="http://schemas.microsoft.com/office/drawing/2017/decorative" xmlns=""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xmlns="" id="{09B4CFFD-0C29-4685-915E-4DC40D4DFD91}"/>
                </a:ext>
                <a:ext uri="{C183D7F6-B498-43B3-948B-1728B52AA6E4}">
                  <adec:decorative xmlns:adec="http://schemas.microsoft.com/office/drawing/2017/decorative" xmlns=""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236">
              <a:extLst>
                <a:ext uri="{FF2B5EF4-FFF2-40B4-BE49-F238E27FC236}">
                  <a16:creationId xmlns:a16="http://schemas.microsoft.com/office/drawing/2014/main" xmlns="" id="{736381B7-7D05-4040-9A1B-1918415768F3}"/>
                </a:ext>
                <a:ext uri="{C183D7F6-B498-43B3-948B-1728B52AA6E4}">
                  <adec:decorative xmlns:adec="http://schemas.microsoft.com/office/drawing/2017/decorative" xmlns=""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238">
              <a:extLst>
                <a:ext uri="{FF2B5EF4-FFF2-40B4-BE49-F238E27FC236}">
                  <a16:creationId xmlns:a16="http://schemas.microsoft.com/office/drawing/2014/main" xmlns="" id="{4F77152F-41F4-45EC-B530-B38C5111C2BA}"/>
                </a:ext>
                <a:ext uri="{C183D7F6-B498-43B3-948B-1728B52AA6E4}">
                  <adec:decorative xmlns:adec="http://schemas.microsoft.com/office/drawing/2017/decorative" xmlns=""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240">
              <a:extLst>
                <a:ext uri="{FF2B5EF4-FFF2-40B4-BE49-F238E27FC236}">
                  <a16:creationId xmlns:a16="http://schemas.microsoft.com/office/drawing/2014/main" xmlns="" id="{8FB428D5-0A0E-4CF3-A223-9F4F7B386105}"/>
                </a:ext>
                <a:ext uri="{C183D7F6-B498-43B3-948B-1728B52AA6E4}">
                  <adec:decorative xmlns:adec="http://schemas.microsoft.com/office/drawing/2017/decorative" xmlns=""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242">
              <a:extLst>
                <a:ext uri="{FF2B5EF4-FFF2-40B4-BE49-F238E27FC236}">
                  <a16:creationId xmlns:a16="http://schemas.microsoft.com/office/drawing/2014/main" xmlns="" id="{A4275727-B33C-4EB0-9E6E-7CE33560321C}"/>
                </a:ext>
                <a:ext uri="{C183D7F6-B498-43B3-948B-1728B52AA6E4}">
                  <adec:decorative xmlns:adec="http://schemas.microsoft.com/office/drawing/2017/decorative" xmlns=""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244">
              <a:extLst>
                <a:ext uri="{FF2B5EF4-FFF2-40B4-BE49-F238E27FC236}">
                  <a16:creationId xmlns:a16="http://schemas.microsoft.com/office/drawing/2014/main" xmlns="" id="{7998F366-05B2-42D3-9B4E-CD7F91FB9396}"/>
                </a:ext>
                <a:ext uri="{C183D7F6-B498-43B3-948B-1728B52AA6E4}">
                  <adec:decorative xmlns:adec="http://schemas.microsoft.com/office/drawing/2017/decorative" xmlns=""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246">
              <a:extLst>
                <a:ext uri="{FF2B5EF4-FFF2-40B4-BE49-F238E27FC236}">
                  <a16:creationId xmlns:a16="http://schemas.microsoft.com/office/drawing/2014/main" xmlns="" id="{8593BF6C-17E2-4AB7-85D7-0B93D2376884}"/>
                </a:ext>
                <a:ext uri="{C183D7F6-B498-43B3-948B-1728B52AA6E4}">
                  <adec:decorative xmlns:adec="http://schemas.microsoft.com/office/drawing/2017/decorative" xmlns=""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248">
              <a:extLst>
                <a:ext uri="{FF2B5EF4-FFF2-40B4-BE49-F238E27FC236}">
                  <a16:creationId xmlns:a16="http://schemas.microsoft.com/office/drawing/2014/main" xmlns="" id="{74F85EBE-E43B-4B81-85F1-89969EC56D55}"/>
                </a:ext>
                <a:ext uri="{C183D7F6-B498-43B3-948B-1728B52AA6E4}">
                  <adec:decorative xmlns:adec="http://schemas.microsoft.com/office/drawing/2017/decorative" xmlns=""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250">
              <a:extLst>
                <a:ext uri="{FF2B5EF4-FFF2-40B4-BE49-F238E27FC236}">
                  <a16:creationId xmlns:a16="http://schemas.microsoft.com/office/drawing/2014/main" xmlns="" id="{16C21525-8829-45F3-8C9F-05274678E7C1}"/>
                </a:ext>
                <a:ext uri="{C183D7F6-B498-43B3-948B-1728B52AA6E4}">
                  <adec:decorative xmlns:adec="http://schemas.microsoft.com/office/drawing/2017/decorative" xmlns=""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252">
              <a:extLst>
                <a:ext uri="{FF2B5EF4-FFF2-40B4-BE49-F238E27FC236}">
                  <a16:creationId xmlns:a16="http://schemas.microsoft.com/office/drawing/2014/main" xmlns="" id="{8FFF03BC-2EFF-4AF5-B788-A1FEA5378092}"/>
                </a:ext>
                <a:ext uri="{C183D7F6-B498-43B3-948B-1728B52AA6E4}">
                  <adec:decorative xmlns:adec="http://schemas.microsoft.com/office/drawing/2017/decorative" xmlns=""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254">
              <a:extLst>
                <a:ext uri="{FF2B5EF4-FFF2-40B4-BE49-F238E27FC236}">
                  <a16:creationId xmlns:a16="http://schemas.microsoft.com/office/drawing/2014/main" xmlns="" id="{D811BD14-6461-4DD9-9A2C-BFC2C955390B}"/>
                </a:ext>
                <a:ext uri="{C183D7F6-B498-43B3-948B-1728B52AA6E4}">
                  <adec:decorative xmlns:adec="http://schemas.microsoft.com/office/drawing/2017/decorative" xmlns=""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256">
              <a:extLst>
                <a:ext uri="{FF2B5EF4-FFF2-40B4-BE49-F238E27FC236}">
                  <a16:creationId xmlns:a16="http://schemas.microsoft.com/office/drawing/2014/main" xmlns="" id="{929BB859-9DB9-433D-8C7B-91E7FED48B59}"/>
                </a:ext>
                <a:ext uri="{C183D7F6-B498-43B3-948B-1728B52AA6E4}">
                  <adec:decorative xmlns:adec="http://schemas.microsoft.com/office/drawing/2017/decorative" xmlns=""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9" name="Graphic 158">
            <a:extLst>
              <a:ext uri="{FF2B5EF4-FFF2-40B4-BE49-F238E27FC236}">
                <a16:creationId xmlns:a16="http://schemas.microsoft.com/office/drawing/2014/main" xmlns="" id="{A24C8354-AD07-4B50-9334-314D6B2B101B}"/>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 y="6237133"/>
            <a:ext cx="12191999" cy="620867"/>
          </a:xfrm>
          <a:prstGeom prst="rect">
            <a:avLst/>
          </a:prstGeom>
        </p:spPr>
      </p:pic>
      <p:sp>
        <p:nvSpPr>
          <p:cNvPr id="160" name="Date Placeholder 2">
            <a:extLst>
              <a:ext uri="{FF2B5EF4-FFF2-40B4-BE49-F238E27FC236}">
                <a16:creationId xmlns:a16="http://schemas.microsoft.com/office/drawing/2014/main" xmlns="" id="{D3F09D93-A56A-41E4-A3BA-42472B0A3850}"/>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161" name="Footer Placeholder 3">
            <a:extLst>
              <a:ext uri="{FF2B5EF4-FFF2-40B4-BE49-F238E27FC236}">
                <a16:creationId xmlns:a16="http://schemas.microsoft.com/office/drawing/2014/main" xmlns="" id="{5951592E-5737-43C9-B6B0-D134076610B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162" name="Slide Number Placeholder 4">
            <a:extLst>
              <a:ext uri="{FF2B5EF4-FFF2-40B4-BE49-F238E27FC236}">
                <a16:creationId xmlns:a16="http://schemas.microsoft.com/office/drawing/2014/main" xmlns="" id="{3B542197-0399-4FBD-A10C-B97A68AA2A0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70625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D96D4A-16D3-4C35-A383-2DF039D54CF4}"/>
              </a:ext>
            </a:extLst>
          </p:cNvPr>
          <p:cNvSpPr>
            <a:spLocks noGrp="1"/>
          </p:cNvSpPr>
          <p:nvPr>
            <p:ph type="title" hasCustomPrompt="1"/>
          </p:nvPr>
        </p:nvSpPr>
        <p:spPr>
          <a:xfrm>
            <a:off x="819728" y="317739"/>
            <a:ext cx="4114800" cy="623923"/>
          </a:xfrm>
          <a:prstGeom prst="rect">
            <a:avLst/>
          </a:prstGeom>
        </p:spPr>
        <p:txBody>
          <a:bodyPr anchor="ctr"/>
          <a:lstStyle>
            <a:lvl1pPr>
              <a:defRPr sz="2400" cap="all" spc="100" baseline="0">
                <a:solidFill>
                  <a:schemeClr val="tx2"/>
                </a:solidFill>
              </a:defRPr>
            </a:lvl1pPr>
          </a:lstStyle>
          <a:p>
            <a:r>
              <a:rPr lang="en-US" dirty="0"/>
              <a:t>Click to add title</a:t>
            </a:r>
          </a:p>
        </p:txBody>
      </p:sp>
      <p:sp>
        <p:nvSpPr>
          <p:cNvPr id="10" name="Content Placeholder 9">
            <a:extLst>
              <a:ext uri="{FF2B5EF4-FFF2-40B4-BE49-F238E27FC236}">
                <a16:creationId xmlns:a16="http://schemas.microsoft.com/office/drawing/2014/main" xmlns="" id="{FF255611-8280-41F3-A5FA-821E144AEAE7}"/>
              </a:ext>
            </a:extLst>
          </p:cNvPr>
          <p:cNvSpPr>
            <a:spLocks noGrp="1"/>
          </p:cNvSpPr>
          <p:nvPr>
            <p:ph sz="quarter" idx="15" hasCustomPrompt="1"/>
          </p:nvPr>
        </p:nvSpPr>
        <p:spPr>
          <a:xfrm>
            <a:off x="914400" y="905856"/>
            <a:ext cx="5759450" cy="5047269"/>
          </a:xfrm>
          <a:prstGeom prst="rect">
            <a:avLst/>
          </a:prstGeom>
        </p:spPr>
        <p:txBody>
          <a:bodyPr/>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xmlns=""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xmlns=""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8" name="Picture Placeholder 8">
            <a:extLst>
              <a:ext uri="{FF2B5EF4-FFF2-40B4-BE49-F238E27FC236}">
                <a16:creationId xmlns:a16="http://schemas.microsoft.com/office/drawing/2014/main" xmlns="" id="{A6BF61C1-4A8C-44D4-901D-E065B7B42A25}"/>
              </a:ext>
            </a:extLst>
          </p:cNvPr>
          <p:cNvSpPr>
            <a:spLocks noGrp="1"/>
          </p:cNvSpPr>
          <p:nvPr>
            <p:ph type="pic" sz="quarter" idx="14" hasCustomPrompt="1"/>
          </p:nvPr>
        </p:nvSpPr>
        <p:spPr>
          <a:xfrm>
            <a:off x="7598229" y="0"/>
            <a:ext cx="4593770" cy="6858000"/>
          </a:xfrm>
          <a:prstGeom prst="rect">
            <a:avLst/>
          </a:prstGeom>
        </p:spPr>
        <p:txBody>
          <a:bodyPr/>
          <a:lstStyle>
            <a:lvl1pPr marL="0" indent="0" algn="ctr">
              <a:buNone/>
              <a:defRPr/>
            </a:lvl1pPr>
          </a:lstStyle>
          <a:p>
            <a:r>
              <a:rPr lang="en-US" dirty="0"/>
              <a:t>Click to add photo</a:t>
            </a:r>
          </a:p>
        </p:txBody>
      </p:sp>
      <p:sp>
        <p:nvSpPr>
          <p:cNvPr id="5" name="Slide Number Placeholder 4">
            <a:extLst>
              <a:ext uri="{FF2B5EF4-FFF2-40B4-BE49-F238E27FC236}">
                <a16:creationId xmlns:a16="http://schemas.microsoft.com/office/drawing/2014/main" xmlns=""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r Team 4-Up">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xmlns="" id="{7726902C-381D-4629-AF04-0689A76C513B}"/>
              </a:ext>
              <a:ext uri="{C183D7F6-B498-43B3-948B-1728B52AA6E4}">
                <adec:decorative xmlns:adec="http://schemas.microsoft.com/office/drawing/2017/decorative" xmlns=""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F480C3F3-53A4-4049-96CE-C6C4EB9DA62C}"/>
              </a:ext>
            </a:extLst>
          </p:cNvPr>
          <p:cNvSpPr>
            <a:spLocks noGrp="1"/>
          </p:cNvSpPr>
          <p:nvPr>
            <p:ph type="title" hasCustomPrompt="1"/>
          </p:nvPr>
        </p:nvSpPr>
        <p:spPr>
          <a:xfrm>
            <a:off x="4038600" y="544286"/>
            <a:ext cx="4114800" cy="74792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xmlns="" id="{3F669E6E-28BD-4FC9-BFB3-B42707D25AE2}"/>
              </a:ext>
            </a:extLst>
          </p:cNvPr>
          <p:cNvSpPr>
            <a:spLocks noGrp="1"/>
          </p:cNvSpPr>
          <p:nvPr>
            <p:ph type="pic" sz="quarter" idx="14" hasCustomPrompt="1"/>
          </p:nvPr>
        </p:nvSpPr>
        <p:spPr>
          <a:xfrm>
            <a:off x="897731" y="2427897"/>
            <a:ext cx="2099702" cy="2115227"/>
          </a:xfrm>
          <a:prstGeom prst="rect">
            <a:avLst/>
          </a:prstGeom>
        </p:spPr>
        <p:txBody>
          <a:bodyPr/>
          <a:lstStyle>
            <a:lvl1pPr marL="0" indent="0" algn="ctr">
              <a:buNone/>
              <a:defRPr/>
            </a:lvl1pPr>
          </a:lstStyle>
          <a:p>
            <a:r>
              <a:rPr lang="en-US" dirty="0"/>
              <a:t>Click to add photo</a:t>
            </a:r>
          </a:p>
        </p:txBody>
      </p:sp>
      <p:sp>
        <p:nvSpPr>
          <p:cNvPr id="14" name="Text Placeholder 10">
            <a:extLst>
              <a:ext uri="{FF2B5EF4-FFF2-40B4-BE49-F238E27FC236}">
                <a16:creationId xmlns:a16="http://schemas.microsoft.com/office/drawing/2014/main" xmlns="" id="{B0CE1D3C-6E95-41C8-9202-B6BACEA97CBA}"/>
              </a:ext>
            </a:extLst>
          </p:cNvPr>
          <p:cNvSpPr>
            <a:spLocks noGrp="1"/>
          </p:cNvSpPr>
          <p:nvPr>
            <p:ph type="body" sz="quarter" idx="18" hasCustomPrompt="1"/>
          </p:nvPr>
        </p:nvSpPr>
        <p:spPr>
          <a:xfrm>
            <a:off x="703729"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15" name="Text Placeholder 10">
            <a:extLst>
              <a:ext uri="{FF2B5EF4-FFF2-40B4-BE49-F238E27FC236}">
                <a16:creationId xmlns:a16="http://schemas.microsoft.com/office/drawing/2014/main" xmlns="" id="{A90F4B16-F669-4D35-8B6D-5DE38097DD9A}"/>
              </a:ext>
            </a:extLst>
          </p:cNvPr>
          <p:cNvSpPr>
            <a:spLocks noGrp="1"/>
          </p:cNvSpPr>
          <p:nvPr>
            <p:ph type="body" sz="quarter" idx="19" hasCustomPrompt="1"/>
          </p:nvPr>
        </p:nvSpPr>
        <p:spPr>
          <a:xfrm>
            <a:off x="703728"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17" name="Rectangle 16">
            <a:extLst>
              <a:ext uri="{FF2B5EF4-FFF2-40B4-BE49-F238E27FC236}">
                <a16:creationId xmlns:a16="http://schemas.microsoft.com/office/drawing/2014/main" xmlns="" id="{E90D56BE-BB71-4ADC-B308-883B7BB63CDE}"/>
              </a:ext>
              <a:ext uri="{C183D7F6-B498-43B3-948B-1728B52AA6E4}">
                <adec:decorative xmlns:adec="http://schemas.microsoft.com/office/drawing/2017/decorative" xmlns=""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9">
            <a:extLst>
              <a:ext uri="{FF2B5EF4-FFF2-40B4-BE49-F238E27FC236}">
                <a16:creationId xmlns:a16="http://schemas.microsoft.com/office/drawing/2014/main" xmlns="" id="{24532133-7BD7-49DF-96C1-B4A992CE4DF0}"/>
              </a:ext>
            </a:extLst>
          </p:cNvPr>
          <p:cNvSpPr>
            <a:spLocks noGrp="1"/>
          </p:cNvSpPr>
          <p:nvPr>
            <p:ph type="pic" sz="quarter" idx="20" hasCustomPrompt="1"/>
          </p:nvPr>
        </p:nvSpPr>
        <p:spPr>
          <a:xfrm>
            <a:off x="3667826" y="2427897"/>
            <a:ext cx="2099702" cy="2115227"/>
          </a:xfrm>
          <a:prstGeom prst="rect">
            <a:avLst/>
          </a:prstGeom>
        </p:spPr>
        <p:txBody>
          <a:bodyPr/>
          <a:lstStyle>
            <a:lvl1pPr marL="0" indent="0" algn="ctr">
              <a:buNone/>
              <a:defRPr/>
            </a:lvl1pPr>
          </a:lstStyle>
          <a:p>
            <a:r>
              <a:rPr lang="en-US" dirty="0"/>
              <a:t>Click to add photo</a:t>
            </a:r>
          </a:p>
        </p:txBody>
      </p:sp>
      <p:sp>
        <p:nvSpPr>
          <p:cNvPr id="19" name="Rectangle 18">
            <a:extLst>
              <a:ext uri="{FF2B5EF4-FFF2-40B4-BE49-F238E27FC236}">
                <a16:creationId xmlns:a16="http://schemas.microsoft.com/office/drawing/2014/main" xmlns="" id="{4AF4F5B9-821C-4A57-B5E2-055949CECC07}"/>
              </a:ext>
              <a:ext uri="{C183D7F6-B498-43B3-948B-1728B52AA6E4}">
                <adec:decorative xmlns:adec="http://schemas.microsoft.com/office/drawing/2017/decorative" xmlns=""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0">
            <a:extLst>
              <a:ext uri="{FF2B5EF4-FFF2-40B4-BE49-F238E27FC236}">
                <a16:creationId xmlns:a16="http://schemas.microsoft.com/office/drawing/2014/main" xmlns="" id="{63893EB3-C98E-4A69-A71C-7C922128375E}"/>
              </a:ext>
            </a:extLst>
          </p:cNvPr>
          <p:cNvSpPr>
            <a:spLocks noGrp="1"/>
          </p:cNvSpPr>
          <p:nvPr>
            <p:ph type="body" sz="quarter" idx="23" hasCustomPrompt="1"/>
          </p:nvPr>
        </p:nvSpPr>
        <p:spPr>
          <a:xfrm>
            <a:off x="3473826"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7" name="Text Placeholder 10">
            <a:extLst>
              <a:ext uri="{FF2B5EF4-FFF2-40B4-BE49-F238E27FC236}">
                <a16:creationId xmlns:a16="http://schemas.microsoft.com/office/drawing/2014/main" xmlns="" id="{5D0352AF-E877-45F2-9868-A8A1E017A91E}"/>
              </a:ext>
            </a:extLst>
          </p:cNvPr>
          <p:cNvSpPr>
            <a:spLocks noGrp="1"/>
          </p:cNvSpPr>
          <p:nvPr>
            <p:ph type="body" sz="quarter" idx="24" hasCustomPrompt="1"/>
          </p:nvPr>
        </p:nvSpPr>
        <p:spPr>
          <a:xfrm>
            <a:off x="3473825"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0" name="Picture Placeholder 9">
            <a:extLst>
              <a:ext uri="{FF2B5EF4-FFF2-40B4-BE49-F238E27FC236}">
                <a16:creationId xmlns:a16="http://schemas.microsoft.com/office/drawing/2014/main" xmlns="" id="{750DAF93-603B-44B6-99DC-79A63DC3A1F4}"/>
              </a:ext>
            </a:extLst>
          </p:cNvPr>
          <p:cNvSpPr>
            <a:spLocks noGrp="1"/>
          </p:cNvSpPr>
          <p:nvPr>
            <p:ph type="pic" sz="quarter" idx="21" hasCustomPrompt="1"/>
          </p:nvPr>
        </p:nvSpPr>
        <p:spPr>
          <a:xfrm>
            <a:off x="6437921" y="2427897"/>
            <a:ext cx="2099702" cy="2115227"/>
          </a:xfrm>
          <a:prstGeom prst="rect">
            <a:avLst/>
          </a:prstGeom>
        </p:spPr>
        <p:txBody>
          <a:bodyPr/>
          <a:lstStyle>
            <a:lvl1pPr marL="0" indent="0" algn="ctr">
              <a:buNone/>
              <a:defRPr/>
            </a:lvl1pPr>
          </a:lstStyle>
          <a:p>
            <a:r>
              <a:rPr lang="en-US" dirty="0"/>
              <a:t>Click to add photo</a:t>
            </a:r>
          </a:p>
        </p:txBody>
      </p:sp>
      <p:sp>
        <p:nvSpPr>
          <p:cNvPr id="21" name="Rectangle 20">
            <a:extLst>
              <a:ext uri="{FF2B5EF4-FFF2-40B4-BE49-F238E27FC236}">
                <a16:creationId xmlns:a16="http://schemas.microsoft.com/office/drawing/2014/main" xmlns="" id="{C372AD67-26BA-4843-BAFE-B661A05BBE9D}"/>
              </a:ext>
              <a:ext uri="{C183D7F6-B498-43B3-948B-1728B52AA6E4}">
                <adec:decorative xmlns:adec="http://schemas.microsoft.com/office/drawing/2017/decorative" xmlns=""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FE0EAD7F-FBD0-4EA0-A7E7-5E65604B4716}"/>
              </a:ext>
              <a:ext uri="{C183D7F6-B498-43B3-948B-1728B52AA6E4}">
                <adec:decorative xmlns:adec="http://schemas.microsoft.com/office/drawing/2017/decorative" xmlns=""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0">
            <a:extLst>
              <a:ext uri="{FF2B5EF4-FFF2-40B4-BE49-F238E27FC236}">
                <a16:creationId xmlns:a16="http://schemas.microsoft.com/office/drawing/2014/main" xmlns="" id="{DA3EAA29-D608-4031-9C0E-0610D1886CA5}"/>
              </a:ext>
            </a:extLst>
          </p:cNvPr>
          <p:cNvSpPr>
            <a:spLocks noGrp="1"/>
          </p:cNvSpPr>
          <p:nvPr>
            <p:ph type="body" sz="quarter" idx="25" hasCustomPrompt="1"/>
          </p:nvPr>
        </p:nvSpPr>
        <p:spPr>
          <a:xfrm>
            <a:off x="6243921"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9" name="Text Placeholder 10">
            <a:extLst>
              <a:ext uri="{FF2B5EF4-FFF2-40B4-BE49-F238E27FC236}">
                <a16:creationId xmlns:a16="http://schemas.microsoft.com/office/drawing/2014/main" xmlns="" id="{1DC4676B-9880-4C33-A8A2-88FB0944CF3B}"/>
              </a:ext>
            </a:extLst>
          </p:cNvPr>
          <p:cNvSpPr>
            <a:spLocks noGrp="1"/>
          </p:cNvSpPr>
          <p:nvPr>
            <p:ph type="body" sz="quarter" idx="26" hasCustomPrompt="1"/>
          </p:nvPr>
        </p:nvSpPr>
        <p:spPr>
          <a:xfrm>
            <a:off x="6243920"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4" name="Picture Placeholder 9">
            <a:extLst>
              <a:ext uri="{FF2B5EF4-FFF2-40B4-BE49-F238E27FC236}">
                <a16:creationId xmlns:a16="http://schemas.microsoft.com/office/drawing/2014/main" xmlns="" id="{AF6D479F-D265-4CD5-88BE-FC37AFC5FF4B}"/>
              </a:ext>
            </a:extLst>
          </p:cNvPr>
          <p:cNvSpPr>
            <a:spLocks noGrp="1"/>
          </p:cNvSpPr>
          <p:nvPr>
            <p:ph type="pic" sz="quarter" idx="22" hasCustomPrompt="1"/>
          </p:nvPr>
        </p:nvSpPr>
        <p:spPr>
          <a:xfrm>
            <a:off x="9208016" y="2427897"/>
            <a:ext cx="2099702" cy="2115227"/>
          </a:xfrm>
          <a:prstGeom prst="rect">
            <a:avLst/>
          </a:prstGeom>
        </p:spPr>
        <p:txBody>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xmlns="" id="{ED618ADF-296A-4300-A8AE-A1837B390A9F}"/>
              </a:ext>
            </a:extLst>
          </p:cNvPr>
          <p:cNvSpPr>
            <a:spLocks noGrp="1"/>
          </p:cNvSpPr>
          <p:nvPr>
            <p:ph type="body" sz="quarter" idx="27" hasCustomPrompt="1"/>
          </p:nvPr>
        </p:nvSpPr>
        <p:spPr>
          <a:xfrm>
            <a:off x="9014015"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31" name="Text Placeholder 10">
            <a:extLst>
              <a:ext uri="{FF2B5EF4-FFF2-40B4-BE49-F238E27FC236}">
                <a16:creationId xmlns:a16="http://schemas.microsoft.com/office/drawing/2014/main" xmlns="" id="{CA503612-3331-4786-8298-4A1E0C1C75DD}"/>
              </a:ext>
            </a:extLst>
          </p:cNvPr>
          <p:cNvSpPr>
            <a:spLocks noGrp="1"/>
          </p:cNvSpPr>
          <p:nvPr>
            <p:ph type="body" sz="quarter" idx="28" hasCustomPrompt="1"/>
          </p:nvPr>
        </p:nvSpPr>
        <p:spPr>
          <a:xfrm>
            <a:off x="9014014"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xmlns="" id="{75A1D0F5-2B0B-4318-B5DC-AECB09851E41}"/>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xmlns="" id="{E63A8939-F5BE-47FA-AE2F-AF66C45B135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xmlns="" id="{798A3F37-FB91-4420-832B-EA39AE37BFF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23259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Team 8-Up">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xmlns="" id="{B70B2057-9B78-4391-A15F-27A41A72F11D}"/>
              </a:ext>
              <a:ext uri="{C183D7F6-B498-43B3-948B-1728B52AA6E4}">
                <adec:decorative xmlns:adec="http://schemas.microsoft.com/office/drawing/2017/decorative" xmlns=""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9AB059CD-37AB-48A3-9976-0B38FF7A5A95}"/>
              </a:ext>
            </a:extLst>
          </p:cNvPr>
          <p:cNvSpPr>
            <a:spLocks noGrp="1"/>
          </p:cNvSpPr>
          <p:nvPr>
            <p:ph type="title" hasCustomPrompt="1"/>
          </p:nvPr>
        </p:nvSpPr>
        <p:spPr>
          <a:xfrm>
            <a:off x="4097106" y="589720"/>
            <a:ext cx="4006114" cy="657784"/>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xmlns="" id="{236E0B0A-0B1B-438D-8971-570ACA956B88}"/>
              </a:ext>
            </a:extLst>
          </p:cNvPr>
          <p:cNvSpPr>
            <a:spLocks noGrp="1"/>
          </p:cNvSpPr>
          <p:nvPr>
            <p:ph type="pic" sz="quarter" idx="14" hasCustomPrompt="1"/>
          </p:nvPr>
        </p:nvSpPr>
        <p:spPr>
          <a:xfrm>
            <a:off x="1564029" y="1862038"/>
            <a:ext cx="1243292" cy="1144666"/>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xmlns="" id="{21FB8438-2DA4-4B23-ACCD-3DEADF3E753E}"/>
              </a:ext>
              <a:ext uri="{C183D7F6-B498-43B3-948B-1728B52AA6E4}">
                <adec:decorative xmlns:adec="http://schemas.microsoft.com/office/drawing/2017/decorative" xmlns=""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 Placeholder 10">
            <a:extLst>
              <a:ext uri="{FF2B5EF4-FFF2-40B4-BE49-F238E27FC236}">
                <a16:creationId xmlns:a16="http://schemas.microsoft.com/office/drawing/2014/main" xmlns="" id="{3E63EE1F-208F-40D0-9307-47F66C8581BD}"/>
              </a:ext>
            </a:extLst>
          </p:cNvPr>
          <p:cNvSpPr>
            <a:spLocks noGrp="1"/>
          </p:cNvSpPr>
          <p:nvPr>
            <p:ph type="body" sz="quarter" idx="22" hasCustomPrompt="1"/>
          </p:nvPr>
        </p:nvSpPr>
        <p:spPr>
          <a:xfrm>
            <a:off x="102807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47" name="Text Placeholder 10">
            <a:extLst>
              <a:ext uri="{FF2B5EF4-FFF2-40B4-BE49-F238E27FC236}">
                <a16:creationId xmlns:a16="http://schemas.microsoft.com/office/drawing/2014/main" xmlns="" id="{40F7C878-62A1-4A30-AA27-C5F502C8D315}"/>
              </a:ext>
            </a:extLst>
          </p:cNvPr>
          <p:cNvSpPr>
            <a:spLocks noGrp="1"/>
          </p:cNvSpPr>
          <p:nvPr>
            <p:ph type="body" sz="quarter" idx="23" hasCustomPrompt="1"/>
          </p:nvPr>
        </p:nvSpPr>
        <p:spPr>
          <a:xfrm>
            <a:off x="102807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48" name="Picture Placeholder 9">
            <a:extLst>
              <a:ext uri="{FF2B5EF4-FFF2-40B4-BE49-F238E27FC236}">
                <a16:creationId xmlns:a16="http://schemas.microsoft.com/office/drawing/2014/main" xmlns="" id="{5D495D18-EB49-4AD5-A7EE-1E6D2496B69A}"/>
              </a:ext>
            </a:extLst>
          </p:cNvPr>
          <p:cNvSpPr>
            <a:spLocks noGrp="1"/>
          </p:cNvSpPr>
          <p:nvPr>
            <p:ph type="pic" sz="quarter" idx="24" hasCustomPrompt="1"/>
          </p:nvPr>
        </p:nvSpPr>
        <p:spPr>
          <a:xfrm>
            <a:off x="4211979" y="1862038"/>
            <a:ext cx="1243292" cy="1144666"/>
          </a:xfrm>
          <a:prstGeom prst="rect">
            <a:avLst/>
          </a:prstGeom>
        </p:spPr>
        <p:txBody>
          <a:bodyPr/>
          <a:lstStyle>
            <a:lvl1pPr marL="0" indent="0" algn="ctr">
              <a:buNone/>
              <a:defRPr/>
            </a:lvl1pPr>
          </a:lstStyle>
          <a:p>
            <a:r>
              <a:rPr lang="en-US" dirty="0"/>
              <a:t>Click to add photo</a:t>
            </a:r>
          </a:p>
        </p:txBody>
      </p:sp>
      <p:sp>
        <p:nvSpPr>
          <p:cNvPr id="49" name="Rectangle 48">
            <a:extLst>
              <a:ext uri="{FF2B5EF4-FFF2-40B4-BE49-F238E27FC236}">
                <a16:creationId xmlns:a16="http://schemas.microsoft.com/office/drawing/2014/main" xmlns="" id="{9248BBAE-0CA8-464A-A4E0-AB7D697DA0F5}"/>
              </a:ext>
              <a:ext uri="{C183D7F6-B498-43B3-948B-1728B52AA6E4}">
                <adec:decorative xmlns:adec="http://schemas.microsoft.com/office/drawing/2017/decorative" xmlns=""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0">
            <a:extLst>
              <a:ext uri="{FF2B5EF4-FFF2-40B4-BE49-F238E27FC236}">
                <a16:creationId xmlns:a16="http://schemas.microsoft.com/office/drawing/2014/main" xmlns="" id="{03551339-A94F-4674-8165-3BFA78946D07}"/>
              </a:ext>
            </a:extLst>
          </p:cNvPr>
          <p:cNvSpPr>
            <a:spLocks noGrp="1"/>
          </p:cNvSpPr>
          <p:nvPr>
            <p:ph type="body" sz="quarter" idx="25" hasCustomPrompt="1"/>
          </p:nvPr>
        </p:nvSpPr>
        <p:spPr>
          <a:xfrm>
            <a:off x="367602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1" name="Text Placeholder 10">
            <a:extLst>
              <a:ext uri="{FF2B5EF4-FFF2-40B4-BE49-F238E27FC236}">
                <a16:creationId xmlns:a16="http://schemas.microsoft.com/office/drawing/2014/main" xmlns="" id="{D1839C5B-C216-4FB8-A285-4D99AF56E826}"/>
              </a:ext>
            </a:extLst>
          </p:cNvPr>
          <p:cNvSpPr>
            <a:spLocks noGrp="1"/>
          </p:cNvSpPr>
          <p:nvPr>
            <p:ph type="body" sz="quarter" idx="26" hasCustomPrompt="1"/>
          </p:nvPr>
        </p:nvSpPr>
        <p:spPr>
          <a:xfrm>
            <a:off x="367602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2" name="Picture Placeholder 9">
            <a:extLst>
              <a:ext uri="{FF2B5EF4-FFF2-40B4-BE49-F238E27FC236}">
                <a16:creationId xmlns:a16="http://schemas.microsoft.com/office/drawing/2014/main" xmlns="" id="{ACA22B55-1DD2-4FE6-95FC-D8BC2BBECF0A}"/>
              </a:ext>
            </a:extLst>
          </p:cNvPr>
          <p:cNvSpPr>
            <a:spLocks noGrp="1"/>
          </p:cNvSpPr>
          <p:nvPr>
            <p:ph type="pic" sz="quarter" idx="27" hasCustomPrompt="1"/>
          </p:nvPr>
        </p:nvSpPr>
        <p:spPr>
          <a:xfrm>
            <a:off x="6859928" y="1862038"/>
            <a:ext cx="1243292" cy="1144666"/>
          </a:xfrm>
          <a:prstGeom prst="rect">
            <a:avLst/>
          </a:prstGeom>
        </p:spPr>
        <p:txBody>
          <a:bodyPr/>
          <a:lstStyle>
            <a:lvl1pPr marL="0" indent="0" algn="ctr">
              <a:buNone/>
              <a:defRPr/>
            </a:lvl1pPr>
          </a:lstStyle>
          <a:p>
            <a:r>
              <a:rPr lang="en-US" dirty="0"/>
              <a:t>Click to add photo</a:t>
            </a:r>
          </a:p>
        </p:txBody>
      </p:sp>
      <p:sp>
        <p:nvSpPr>
          <p:cNvPr id="53" name="Rectangle 52">
            <a:extLst>
              <a:ext uri="{FF2B5EF4-FFF2-40B4-BE49-F238E27FC236}">
                <a16:creationId xmlns:a16="http://schemas.microsoft.com/office/drawing/2014/main" xmlns="" id="{9473BE6D-AE02-42D4-838E-F7916980D8B2}"/>
              </a:ext>
              <a:ext uri="{C183D7F6-B498-43B3-948B-1728B52AA6E4}">
                <adec:decorative xmlns:adec="http://schemas.microsoft.com/office/drawing/2017/decorative" xmlns=""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10">
            <a:extLst>
              <a:ext uri="{FF2B5EF4-FFF2-40B4-BE49-F238E27FC236}">
                <a16:creationId xmlns:a16="http://schemas.microsoft.com/office/drawing/2014/main" xmlns="" id="{35C2A2FE-AA36-4715-97F6-B743D26DE3F2}"/>
              </a:ext>
            </a:extLst>
          </p:cNvPr>
          <p:cNvSpPr>
            <a:spLocks noGrp="1"/>
          </p:cNvSpPr>
          <p:nvPr>
            <p:ph type="body" sz="quarter" idx="28" hasCustomPrompt="1"/>
          </p:nvPr>
        </p:nvSpPr>
        <p:spPr>
          <a:xfrm>
            <a:off x="6323972"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5" name="Text Placeholder 10">
            <a:extLst>
              <a:ext uri="{FF2B5EF4-FFF2-40B4-BE49-F238E27FC236}">
                <a16:creationId xmlns:a16="http://schemas.microsoft.com/office/drawing/2014/main" xmlns="" id="{B98652DE-F8C8-4EA5-8CDA-9985B636DEA1}"/>
              </a:ext>
            </a:extLst>
          </p:cNvPr>
          <p:cNvSpPr>
            <a:spLocks noGrp="1"/>
          </p:cNvSpPr>
          <p:nvPr>
            <p:ph type="body" sz="quarter" idx="29" hasCustomPrompt="1"/>
          </p:nvPr>
        </p:nvSpPr>
        <p:spPr>
          <a:xfrm>
            <a:off x="6323972"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6" name="Picture Placeholder 9">
            <a:extLst>
              <a:ext uri="{FF2B5EF4-FFF2-40B4-BE49-F238E27FC236}">
                <a16:creationId xmlns:a16="http://schemas.microsoft.com/office/drawing/2014/main" xmlns="" id="{40C3D084-82F3-4C1C-95E8-56362097EDFB}"/>
              </a:ext>
            </a:extLst>
          </p:cNvPr>
          <p:cNvSpPr>
            <a:spLocks noGrp="1"/>
          </p:cNvSpPr>
          <p:nvPr>
            <p:ph type="pic" sz="quarter" idx="30" hasCustomPrompt="1"/>
          </p:nvPr>
        </p:nvSpPr>
        <p:spPr>
          <a:xfrm>
            <a:off x="9507876" y="1858432"/>
            <a:ext cx="1243292" cy="1144666"/>
          </a:xfrm>
          <a:prstGeom prst="rect">
            <a:avLst/>
          </a:prstGeom>
        </p:spPr>
        <p:txBody>
          <a:bodyPr/>
          <a:lstStyle>
            <a:lvl1pPr marL="0" indent="0" algn="ctr">
              <a:buNone/>
              <a:defRPr/>
            </a:lvl1pPr>
          </a:lstStyle>
          <a:p>
            <a:r>
              <a:rPr lang="en-US" dirty="0"/>
              <a:t>Click to add photo</a:t>
            </a:r>
          </a:p>
        </p:txBody>
      </p:sp>
      <p:sp>
        <p:nvSpPr>
          <p:cNvPr id="57" name="Rectangle 56">
            <a:extLst>
              <a:ext uri="{FF2B5EF4-FFF2-40B4-BE49-F238E27FC236}">
                <a16:creationId xmlns:a16="http://schemas.microsoft.com/office/drawing/2014/main" xmlns="" id="{E0EC4B6A-1FAA-43D1-9436-A3BFF08A8493}"/>
              </a:ext>
              <a:ext uri="{C183D7F6-B498-43B3-948B-1728B52AA6E4}">
                <adec:decorative xmlns:adec="http://schemas.microsoft.com/office/drawing/2017/decorative" xmlns=""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10">
            <a:extLst>
              <a:ext uri="{FF2B5EF4-FFF2-40B4-BE49-F238E27FC236}">
                <a16:creationId xmlns:a16="http://schemas.microsoft.com/office/drawing/2014/main" xmlns="" id="{ABB7ACFA-C6F3-4D7A-A6D8-73035EF164D6}"/>
              </a:ext>
            </a:extLst>
          </p:cNvPr>
          <p:cNvSpPr>
            <a:spLocks noGrp="1"/>
          </p:cNvSpPr>
          <p:nvPr>
            <p:ph type="body" sz="quarter" idx="31" hasCustomPrompt="1"/>
          </p:nvPr>
        </p:nvSpPr>
        <p:spPr>
          <a:xfrm>
            <a:off x="8971920" y="320908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9" name="Text Placeholder 10">
            <a:extLst>
              <a:ext uri="{FF2B5EF4-FFF2-40B4-BE49-F238E27FC236}">
                <a16:creationId xmlns:a16="http://schemas.microsoft.com/office/drawing/2014/main" xmlns="" id="{F9CBC3B9-EDF1-45E0-BFBF-53888131CBA0}"/>
              </a:ext>
            </a:extLst>
          </p:cNvPr>
          <p:cNvSpPr>
            <a:spLocks noGrp="1"/>
          </p:cNvSpPr>
          <p:nvPr>
            <p:ph type="body" sz="quarter" idx="32" hasCustomPrompt="1"/>
          </p:nvPr>
        </p:nvSpPr>
        <p:spPr>
          <a:xfrm>
            <a:off x="8971920" y="349267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0" name="Picture Placeholder 9">
            <a:extLst>
              <a:ext uri="{FF2B5EF4-FFF2-40B4-BE49-F238E27FC236}">
                <a16:creationId xmlns:a16="http://schemas.microsoft.com/office/drawing/2014/main" xmlns="" id="{A7D13807-1ECF-4830-AB8D-D33E4F22330E}"/>
              </a:ext>
            </a:extLst>
          </p:cNvPr>
          <p:cNvSpPr>
            <a:spLocks noGrp="1"/>
          </p:cNvSpPr>
          <p:nvPr>
            <p:ph type="pic" sz="quarter" idx="33" hasCustomPrompt="1"/>
          </p:nvPr>
        </p:nvSpPr>
        <p:spPr>
          <a:xfrm>
            <a:off x="1564029" y="4129478"/>
            <a:ext cx="1243292" cy="1144666"/>
          </a:xfrm>
          <a:prstGeom prst="rect">
            <a:avLst/>
          </a:prstGeom>
        </p:spPr>
        <p:txBody>
          <a:bodyPr/>
          <a:lstStyle>
            <a:lvl1pPr marL="0" indent="0" algn="ctr">
              <a:buNone/>
              <a:defRPr/>
            </a:lvl1pPr>
          </a:lstStyle>
          <a:p>
            <a:r>
              <a:rPr lang="en-US" dirty="0"/>
              <a:t>Click to add photo</a:t>
            </a:r>
          </a:p>
        </p:txBody>
      </p:sp>
      <p:sp>
        <p:nvSpPr>
          <p:cNvPr id="61" name="Rectangle 60">
            <a:extLst>
              <a:ext uri="{FF2B5EF4-FFF2-40B4-BE49-F238E27FC236}">
                <a16:creationId xmlns:a16="http://schemas.microsoft.com/office/drawing/2014/main" xmlns="" id="{40E1F756-2737-4291-8D41-307BFE737E46}"/>
              </a:ext>
              <a:ext uri="{C183D7F6-B498-43B3-948B-1728B52AA6E4}">
                <adec:decorative xmlns:adec="http://schemas.microsoft.com/office/drawing/2017/decorative" xmlns=""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10">
            <a:extLst>
              <a:ext uri="{FF2B5EF4-FFF2-40B4-BE49-F238E27FC236}">
                <a16:creationId xmlns:a16="http://schemas.microsoft.com/office/drawing/2014/main" xmlns="" id="{C5BD35EC-547F-4A42-85C6-E2C94C2A03CE}"/>
              </a:ext>
            </a:extLst>
          </p:cNvPr>
          <p:cNvSpPr>
            <a:spLocks noGrp="1"/>
          </p:cNvSpPr>
          <p:nvPr>
            <p:ph type="body" sz="quarter" idx="34" hasCustomPrompt="1"/>
          </p:nvPr>
        </p:nvSpPr>
        <p:spPr>
          <a:xfrm>
            <a:off x="102807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3" name="Text Placeholder 10">
            <a:extLst>
              <a:ext uri="{FF2B5EF4-FFF2-40B4-BE49-F238E27FC236}">
                <a16:creationId xmlns:a16="http://schemas.microsoft.com/office/drawing/2014/main" xmlns="" id="{D89797D3-65B3-414D-9657-B5DA3934914C}"/>
              </a:ext>
            </a:extLst>
          </p:cNvPr>
          <p:cNvSpPr>
            <a:spLocks noGrp="1"/>
          </p:cNvSpPr>
          <p:nvPr>
            <p:ph type="body" sz="quarter" idx="35" hasCustomPrompt="1"/>
          </p:nvPr>
        </p:nvSpPr>
        <p:spPr>
          <a:xfrm>
            <a:off x="102807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4" name="Picture Placeholder 9">
            <a:extLst>
              <a:ext uri="{FF2B5EF4-FFF2-40B4-BE49-F238E27FC236}">
                <a16:creationId xmlns:a16="http://schemas.microsoft.com/office/drawing/2014/main" xmlns="" id="{280147ED-89CE-475D-A96F-AA7A912E00B8}"/>
              </a:ext>
            </a:extLst>
          </p:cNvPr>
          <p:cNvSpPr>
            <a:spLocks noGrp="1"/>
          </p:cNvSpPr>
          <p:nvPr>
            <p:ph type="pic" sz="quarter" idx="36" hasCustomPrompt="1"/>
          </p:nvPr>
        </p:nvSpPr>
        <p:spPr>
          <a:xfrm>
            <a:off x="4211979" y="4129478"/>
            <a:ext cx="1243292" cy="1144666"/>
          </a:xfrm>
          <a:prstGeom prst="rect">
            <a:avLst/>
          </a:prstGeom>
        </p:spPr>
        <p:txBody>
          <a:bodyPr/>
          <a:lstStyle>
            <a:lvl1pPr marL="0" indent="0" algn="ctr">
              <a:buNone/>
              <a:defRPr/>
            </a:lvl1pPr>
          </a:lstStyle>
          <a:p>
            <a:r>
              <a:rPr lang="en-US" dirty="0"/>
              <a:t>Click to add photo</a:t>
            </a:r>
          </a:p>
        </p:txBody>
      </p:sp>
      <p:sp>
        <p:nvSpPr>
          <p:cNvPr id="65" name="Rectangle 64">
            <a:extLst>
              <a:ext uri="{FF2B5EF4-FFF2-40B4-BE49-F238E27FC236}">
                <a16:creationId xmlns:a16="http://schemas.microsoft.com/office/drawing/2014/main" xmlns="" id="{B10D74ED-CECE-4A22-B877-966D53821E46}"/>
              </a:ext>
              <a:ext uri="{C183D7F6-B498-43B3-948B-1728B52AA6E4}">
                <adec:decorative xmlns:adec="http://schemas.microsoft.com/office/drawing/2017/decorative" xmlns=""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10">
            <a:extLst>
              <a:ext uri="{FF2B5EF4-FFF2-40B4-BE49-F238E27FC236}">
                <a16:creationId xmlns:a16="http://schemas.microsoft.com/office/drawing/2014/main" xmlns="" id="{0C937A25-DAA7-4478-ADF6-728F4D61897E}"/>
              </a:ext>
            </a:extLst>
          </p:cNvPr>
          <p:cNvSpPr>
            <a:spLocks noGrp="1"/>
          </p:cNvSpPr>
          <p:nvPr>
            <p:ph type="body" sz="quarter" idx="37" hasCustomPrompt="1"/>
          </p:nvPr>
        </p:nvSpPr>
        <p:spPr>
          <a:xfrm>
            <a:off x="367602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7" name="Text Placeholder 10">
            <a:extLst>
              <a:ext uri="{FF2B5EF4-FFF2-40B4-BE49-F238E27FC236}">
                <a16:creationId xmlns:a16="http://schemas.microsoft.com/office/drawing/2014/main" xmlns="" id="{8AB48703-9A4A-440C-9049-7FE889764E5D}"/>
              </a:ext>
            </a:extLst>
          </p:cNvPr>
          <p:cNvSpPr>
            <a:spLocks noGrp="1"/>
          </p:cNvSpPr>
          <p:nvPr>
            <p:ph type="body" sz="quarter" idx="38" hasCustomPrompt="1"/>
          </p:nvPr>
        </p:nvSpPr>
        <p:spPr>
          <a:xfrm>
            <a:off x="367602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8" name="Picture Placeholder 9">
            <a:extLst>
              <a:ext uri="{FF2B5EF4-FFF2-40B4-BE49-F238E27FC236}">
                <a16:creationId xmlns:a16="http://schemas.microsoft.com/office/drawing/2014/main" xmlns="" id="{5D9D5119-D677-47FD-AEEB-49FE4DDEF6B0}"/>
              </a:ext>
            </a:extLst>
          </p:cNvPr>
          <p:cNvSpPr>
            <a:spLocks noGrp="1"/>
          </p:cNvSpPr>
          <p:nvPr>
            <p:ph type="pic" sz="quarter" idx="39" hasCustomPrompt="1"/>
          </p:nvPr>
        </p:nvSpPr>
        <p:spPr>
          <a:xfrm>
            <a:off x="6859928" y="4129478"/>
            <a:ext cx="1243292" cy="1144666"/>
          </a:xfrm>
          <a:prstGeom prst="rect">
            <a:avLst/>
          </a:prstGeom>
        </p:spPr>
        <p:txBody>
          <a:bodyPr/>
          <a:lstStyle>
            <a:lvl1pPr marL="0" indent="0" algn="ctr">
              <a:buNone/>
              <a:defRPr/>
            </a:lvl1pPr>
          </a:lstStyle>
          <a:p>
            <a:r>
              <a:rPr lang="en-US" dirty="0"/>
              <a:t>Click to add photo</a:t>
            </a:r>
          </a:p>
        </p:txBody>
      </p:sp>
      <p:sp>
        <p:nvSpPr>
          <p:cNvPr id="69" name="Rectangle 68">
            <a:extLst>
              <a:ext uri="{FF2B5EF4-FFF2-40B4-BE49-F238E27FC236}">
                <a16:creationId xmlns:a16="http://schemas.microsoft.com/office/drawing/2014/main" xmlns="" id="{0AF0F623-CF57-4D6B-87F3-FD410516E16D}"/>
              </a:ext>
              <a:ext uri="{C183D7F6-B498-43B3-948B-1728B52AA6E4}">
                <adec:decorative xmlns:adec="http://schemas.microsoft.com/office/drawing/2017/decorative" xmlns=""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 Placeholder 10">
            <a:extLst>
              <a:ext uri="{FF2B5EF4-FFF2-40B4-BE49-F238E27FC236}">
                <a16:creationId xmlns:a16="http://schemas.microsoft.com/office/drawing/2014/main" xmlns="" id="{3BE3B8C3-ECB9-46D2-B11F-A55699097486}"/>
              </a:ext>
            </a:extLst>
          </p:cNvPr>
          <p:cNvSpPr>
            <a:spLocks noGrp="1"/>
          </p:cNvSpPr>
          <p:nvPr>
            <p:ph type="body" sz="quarter" idx="40" hasCustomPrompt="1"/>
          </p:nvPr>
        </p:nvSpPr>
        <p:spPr>
          <a:xfrm>
            <a:off x="6323972"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1" name="Text Placeholder 10">
            <a:extLst>
              <a:ext uri="{FF2B5EF4-FFF2-40B4-BE49-F238E27FC236}">
                <a16:creationId xmlns:a16="http://schemas.microsoft.com/office/drawing/2014/main" xmlns="" id="{FB1EE68D-97FA-4EA4-B792-5AC6C49F9021}"/>
              </a:ext>
            </a:extLst>
          </p:cNvPr>
          <p:cNvSpPr>
            <a:spLocks noGrp="1"/>
          </p:cNvSpPr>
          <p:nvPr>
            <p:ph type="body" sz="quarter" idx="41" hasCustomPrompt="1"/>
          </p:nvPr>
        </p:nvSpPr>
        <p:spPr>
          <a:xfrm>
            <a:off x="6323972"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72" name="Picture Placeholder 9">
            <a:extLst>
              <a:ext uri="{FF2B5EF4-FFF2-40B4-BE49-F238E27FC236}">
                <a16:creationId xmlns:a16="http://schemas.microsoft.com/office/drawing/2014/main" xmlns="" id="{7E98343B-32E9-4538-991A-B5EACD651D41}"/>
              </a:ext>
            </a:extLst>
          </p:cNvPr>
          <p:cNvSpPr>
            <a:spLocks noGrp="1"/>
          </p:cNvSpPr>
          <p:nvPr>
            <p:ph type="pic" sz="quarter" idx="42" hasCustomPrompt="1"/>
          </p:nvPr>
        </p:nvSpPr>
        <p:spPr>
          <a:xfrm>
            <a:off x="9507876" y="4125872"/>
            <a:ext cx="1243292" cy="1144666"/>
          </a:xfrm>
          <a:prstGeom prst="rect">
            <a:avLst/>
          </a:prstGeom>
        </p:spPr>
        <p:txBody>
          <a:bodyPr/>
          <a:lstStyle>
            <a:lvl1pPr marL="0" indent="0" algn="ctr">
              <a:buNone/>
              <a:defRPr/>
            </a:lvl1pPr>
          </a:lstStyle>
          <a:p>
            <a:r>
              <a:rPr lang="en-US" dirty="0"/>
              <a:t>Click to add photo</a:t>
            </a:r>
          </a:p>
        </p:txBody>
      </p:sp>
      <p:sp>
        <p:nvSpPr>
          <p:cNvPr id="73" name="Rectangle 72">
            <a:extLst>
              <a:ext uri="{FF2B5EF4-FFF2-40B4-BE49-F238E27FC236}">
                <a16:creationId xmlns:a16="http://schemas.microsoft.com/office/drawing/2014/main" xmlns="" id="{823CC91A-02A3-4B96-BCEE-76C1D25CCDC3}"/>
              </a:ext>
              <a:ext uri="{C183D7F6-B498-43B3-948B-1728B52AA6E4}">
                <adec:decorative xmlns:adec="http://schemas.microsoft.com/office/drawing/2017/decorative" xmlns=""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10">
            <a:extLst>
              <a:ext uri="{FF2B5EF4-FFF2-40B4-BE49-F238E27FC236}">
                <a16:creationId xmlns:a16="http://schemas.microsoft.com/office/drawing/2014/main" xmlns="" id="{DBE2EAAB-674D-41E1-92E6-A7459FEFDAEC}"/>
              </a:ext>
            </a:extLst>
          </p:cNvPr>
          <p:cNvSpPr>
            <a:spLocks noGrp="1"/>
          </p:cNvSpPr>
          <p:nvPr>
            <p:ph type="body" sz="quarter" idx="43" hasCustomPrompt="1"/>
          </p:nvPr>
        </p:nvSpPr>
        <p:spPr>
          <a:xfrm>
            <a:off x="8971920" y="547652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5" name="Text Placeholder 10">
            <a:extLst>
              <a:ext uri="{FF2B5EF4-FFF2-40B4-BE49-F238E27FC236}">
                <a16:creationId xmlns:a16="http://schemas.microsoft.com/office/drawing/2014/main" xmlns="" id="{C60D862C-3474-4A4A-8557-AD2C7917BFE2}"/>
              </a:ext>
            </a:extLst>
          </p:cNvPr>
          <p:cNvSpPr>
            <a:spLocks noGrp="1"/>
          </p:cNvSpPr>
          <p:nvPr>
            <p:ph type="body" sz="quarter" idx="44" hasCustomPrompt="1"/>
          </p:nvPr>
        </p:nvSpPr>
        <p:spPr>
          <a:xfrm>
            <a:off x="8971920" y="576011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xmlns="" id="{63508728-25CF-4DB1-9A83-FAFA5ABEC903}"/>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xmlns="" id="{99D454F9-A55F-44A0-9695-FC40C6684C20}"/>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xmlns="" id="{0A38C64F-7F14-454A-B830-80CCE5B1D7B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828162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4C64230-8BD4-4150-967D-421B6FE432E3}"/>
              </a:ext>
              <a:ext uri="{C183D7F6-B498-43B3-948B-1728B52AA6E4}">
                <adec:decorative xmlns:adec="http://schemas.microsoft.com/office/drawing/2017/decorative" xmlns=""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xmlns="" id="{BBA8AE08-0788-4D8A-8C9D-7E5AAA112A39}"/>
              </a:ext>
            </a:extLst>
          </p:cNvPr>
          <p:cNvSpPr>
            <a:spLocks noGrp="1"/>
          </p:cNvSpPr>
          <p:nvPr>
            <p:ph type="title" hasCustomPrompt="1"/>
          </p:nvPr>
        </p:nvSpPr>
        <p:spPr>
          <a:xfrm>
            <a:off x="4038600" y="615940"/>
            <a:ext cx="4137262" cy="938778"/>
          </a:xfrm>
          <a:prstGeom prst="rect">
            <a:avLst/>
          </a:prstGeom>
        </p:spPr>
        <p:txBody>
          <a:bodyPr anchor="ctr"/>
          <a:lstStyle>
            <a:lvl1pPr algn="ctr">
              <a:defRPr lang="en-US" sz="2400" cap="all" spc="100" baseline="0">
                <a:solidFill>
                  <a:schemeClr val="tx2">
                    <a:lumMod val="75000"/>
                  </a:schemeClr>
                </a:solidFill>
              </a:defRPr>
            </a:lvl1pPr>
          </a:lstStyle>
          <a:p>
            <a:r>
              <a:rPr lang="en-US" dirty="0"/>
              <a:t>Click to add title</a:t>
            </a:r>
          </a:p>
        </p:txBody>
      </p:sp>
      <p:sp>
        <p:nvSpPr>
          <p:cNvPr id="18" name="Text Placeholder 10">
            <a:extLst>
              <a:ext uri="{FF2B5EF4-FFF2-40B4-BE49-F238E27FC236}">
                <a16:creationId xmlns:a16="http://schemas.microsoft.com/office/drawing/2014/main" xmlns="" id="{8A119E1C-2243-42E2-8A58-CC171131D195}"/>
              </a:ext>
            </a:extLst>
          </p:cNvPr>
          <p:cNvSpPr>
            <a:spLocks noGrp="1"/>
          </p:cNvSpPr>
          <p:nvPr>
            <p:ph type="body" sz="quarter" idx="21" hasCustomPrompt="1"/>
          </p:nvPr>
        </p:nvSpPr>
        <p:spPr>
          <a:xfrm>
            <a:off x="1101170" y="3079567"/>
            <a:ext cx="120015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9" name="Text Placeholder 10">
            <a:extLst>
              <a:ext uri="{FF2B5EF4-FFF2-40B4-BE49-F238E27FC236}">
                <a16:creationId xmlns:a16="http://schemas.microsoft.com/office/drawing/2014/main" xmlns="" id="{337797F5-74CE-492B-806B-221CAF3535C7}"/>
              </a:ext>
            </a:extLst>
          </p:cNvPr>
          <p:cNvSpPr>
            <a:spLocks noGrp="1"/>
          </p:cNvSpPr>
          <p:nvPr>
            <p:ph type="body" sz="quarter" idx="27" hasCustomPrompt="1"/>
          </p:nvPr>
        </p:nvSpPr>
        <p:spPr>
          <a:xfrm>
            <a:off x="4010890" y="3079567"/>
            <a:ext cx="1223858"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0" name="Text Placeholder 10">
            <a:extLst>
              <a:ext uri="{FF2B5EF4-FFF2-40B4-BE49-F238E27FC236}">
                <a16:creationId xmlns:a16="http://schemas.microsoft.com/office/drawing/2014/main" xmlns="" id="{2431D1A0-10D1-4D2E-AC6F-F8C9E6A22601}"/>
              </a:ext>
            </a:extLst>
          </p:cNvPr>
          <p:cNvSpPr>
            <a:spLocks noGrp="1"/>
          </p:cNvSpPr>
          <p:nvPr>
            <p:ph type="body" sz="quarter" idx="28" hasCustomPrompt="1"/>
          </p:nvPr>
        </p:nvSpPr>
        <p:spPr>
          <a:xfrm>
            <a:off x="6988252" y="3079567"/>
            <a:ext cx="118761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1" name="Text Placeholder 10">
            <a:extLst>
              <a:ext uri="{FF2B5EF4-FFF2-40B4-BE49-F238E27FC236}">
                <a16:creationId xmlns:a16="http://schemas.microsoft.com/office/drawing/2014/main" xmlns="" id="{4028BD6A-568F-4A16-AE86-5D88861C3BB5}"/>
              </a:ext>
            </a:extLst>
          </p:cNvPr>
          <p:cNvSpPr>
            <a:spLocks noGrp="1"/>
          </p:cNvSpPr>
          <p:nvPr>
            <p:ph type="body" sz="quarter" idx="29" hasCustomPrompt="1"/>
          </p:nvPr>
        </p:nvSpPr>
        <p:spPr>
          <a:xfrm>
            <a:off x="9879382" y="3079567"/>
            <a:ext cx="1211785"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2" name="Text Placeholder 10">
            <a:extLst>
              <a:ext uri="{FF2B5EF4-FFF2-40B4-BE49-F238E27FC236}">
                <a16:creationId xmlns:a16="http://schemas.microsoft.com/office/drawing/2014/main" xmlns="" id="{2E935678-32B2-4589-933F-F74B3E68FFA6}"/>
              </a:ext>
            </a:extLst>
          </p:cNvPr>
          <p:cNvSpPr>
            <a:spLocks noGrp="1"/>
          </p:cNvSpPr>
          <p:nvPr>
            <p:ph type="body" sz="quarter" idx="16" hasCustomPrompt="1"/>
          </p:nvPr>
        </p:nvSpPr>
        <p:spPr>
          <a:xfrm>
            <a:off x="510458"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51" name="Text Placeholder 10">
            <a:extLst>
              <a:ext uri="{FF2B5EF4-FFF2-40B4-BE49-F238E27FC236}">
                <a16:creationId xmlns:a16="http://schemas.microsoft.com/office/drawing/2014/main" xmlns="" id="{B3C5A73C-51DD-4781-943C-235704BBF6B5}"/>
              </a:ext>
            </a:extLst>
          </p:cNvPr>
          <p:cNvSpPr>
            <a:spLocks noGrp="1"/>
          </p:cNvSpPr>
          <p:nvPr>
            <p:ph type="body" sz="quarter" idx="26" hasCustomPrompt="1"/>
          </p:nvPr>
        </p:nvSpPr>
        <p:spPr>
          <a:xfrm>
            <a:off x="510458" y="5156838"/>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78" name="Text Placeholder 10">
            <a:extLst>
              <a:ext uri="{FF2B5EF4-FFF2-40B4-BE49-F238E27FC236}">
                <a16:creationId xmlns:a16="http://schemas.microsoft.com/office/drawing/2014/main" xmlns="" id="{AD95FB24-5DA0-4000-B023-A00C32D53F08}"/>
              </a:ext>
            </a:extLst>
          </p:cNvPr>
          <p:cNvSpPr>
            <a:spLocks noGrp="1"/>
          </p:cNvSpPr>
          <p:nvPr>
            <p:ph type="body" sz="quarter" idx="31" hasCustomPrompt="1"/>
          </p:nvPr>
        </p:nvSpPr>
        <p:spPr>
          <a:xfrm>
            <a:off x="3432032"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7" name="Text Placeholder 10">
            <a:extLst>
              <a:ext uri="{FF2B5EF4-FFF2-40B4-BE49-F238E27FC236}">
                <a16:creationId xmlns:a16="http://schemas.microsoft.com/office/drawing/2014/main" xmlns="" id="{7455F56A-A263-4D13-A484-2D15CD61D0FC}"/>
              </a:ext>
            </a:extLst>
          </p:cNvPr>
          <p:cNvSpPr>
            <a:spLocks noGrp="1"/>
          </p:cNvSpPr>
          <p:nvPr>
            <p:ph type="body" sz="quarter" idx="30" hasCustomPrompt="1"/>
          </p:nvPr>
        </p:nvSpPr>
        <p:spPr>
          <a:xfrm>
            <a:off x="3432032" y="5156837"/>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0" name="Text Placeholder 10">
            <a:extLst>
              <a:ext uri="{FF2B5EF4-FFF2-40B4-BE49-F238E27FC236}">
                <a16:creationId xmlns:a16="http://schemas.microsoft.com/office/drawing/2014/main" xmlns="" id="{6C6ABB33-3D98-4D76-B96F-65F574936223}"/>
              </a:ext>
            </a:extLst>
          </p:cNvPr>
          <p:cNvSpPr>
            <a:spLocks noGrp="1"/>
          </p:cNvSpPr>
          <p:nvPr>
            <p:ph type="body" sz="quarter" idx="33" hasCustomPrompt="1"/>
          </p:nvPr>
        </p:nvSpPr>
        <p:spPr>
          <a:xfrm>
            <a:off x="6391270"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9" name="Text Placeholder 10">
            <a:extLst>
              <a:ext uri="{FF2B5EF4-FFF2-40B4-BE49-F238E27FC236}">
                <a16:creationId xmlns:a16="http://schemas.microsoft.com/office/drawing/2014/main" xmlns="" id="{8EA8275A-A17A-42ED-9DDC-5F06000BFBEF}"/>
              </a:ext>
            </a:extLst>
          </p:cNvPr>
          <p:cNvSpPr>
            <a:spLocks noGrp="1"/>
          </p:cNvSpPr>
          <p:nvPr>
            <p:ph type="body" sz="quarter" idx="32" hasCustomPrompt="1"/>
          </p:nvPr>
        </p:nvSpPr>
        <p:spPr>
          <a:xfrm>
            <a:off x="6391270" y="5157592"/>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2" name="Text Placeholder 10">
            <a:extLst>
              <a:ext uri="{FF2B5EF4-FFF2-40B4-BE49-F238E27FC236}">
                <a16:creationId xmlns:a16="http://schemas.microsoft.com/office/drawing/2014/main" xmlns="" id="{4AEA6122-22B2-49EC-8451-E43D40F3236D}"/>
              </a:ext>
            </a:extLst>
          </p:cNvPr>
          <p:cNvSpPr>
            <a:spLocks noGrp="1"/>
          </p:cNvSpPr>
          <p:nvPr>
            <p:ph type="body" sz="quarter" idx="35" hasCustomPrompt="1"/>
          </p:nvPr>
        </p:nvSpPr>
        <p:spPr>
          <a:xfrm>
            <a:off x="9294487"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81" name="Text Placeholder 10">
            <a:extLst>
              <a:ext uri="{FF2B5EF4-FFF2-40B4-BE49-F238E27FC236}">
                <a16:creationId xmlns:a16="http://schemas.microsoft.com/office/drawing/2014/main" xmlns="" id="{103D7EA4-00E4-43FA-8129-1CBE0C1291A0}"/>
              </a:ext>
            </a:extLst>
          </p:cNvPr>
          <p:cNvSpPr>
            <a:spLocks noGrp="1"/>
          </p:cNvSpPr>
          <p:nvPr>
            <p:ph type="body" sz="quarter" idx="34" hasCustomPrompt="1"/>
          </p:nvPr>
        </p:nvSpPr>
        <p:spPr>
          <a:xfrm>
            <a:off x="9294487" y="5166170"/>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68" name="Date Placeholder 2">
            <a:extLst>
              <a:ext uri="{FF2B5EF4-FFF2-40B4-BE49-F238E27FC236}">
                <a16:creationId xmlns:a16="http://schemas.microsoft.com/office/drawing/2014/main" xmlns="" id="{811592B2-2D21-495C-8C11-680EC81556F4}"/>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xmlns="" id="{BEFB73D1-17D7-400F-B750-F5EA2675DD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xmlns="" id="{DE30E81D-C76E-4DB7-9722-4BE8D7CF33E8}"/>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940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C1E109A-BBBE-498A-AC65-464AAF5710C4}"/>
              </a:ext>
            </a:extLst>
          </p:cNvPr>
          <p:cNvSpPr>
            <a:spLocks noGrp="1"/>
          </p:cNvSpPr>
          <p:nvPr>
            <p:ph type="title" hasCustomPrompt="1"/>
          </p:nvPr>
        </p:nvSpPr>
        <p:spPr>
          <a:xfrm>
            <a:off x="1526874" y="1329829"/>
            <a:ext cx="2043713" cy="6406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xmlns="" id="{7408009F-7441-4960-8688-598E5537784A}"/>
              </a:ext>
            </a:extLst>
          </p:cNvPr>
          <p:cNvSpPr>
            <a:spLocks noGrp="1"/>
          </p:cNvSpPr>
          <p:nvPr>
            <p:ph type="body" sz="quarter" idx="12" hasCustomPrompt="1"/>
          </p:nvPr>
        </p:nvSpPr>
        <p:spPr>
          <a:xfrm>
            <a:off x="4412513" y="808353"/>
            <a:ext cx="6341212" cy="1682433"/>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xmlns="" id="{0721A019-F5C2-4A15-A6AE-C03209D1D7DB}"/>
              </a:ext>
            </a:extLst>
          </p:cNvPr>
          <p:cNvSpPr>
            <a:spLocks noGrp="1"/>
          </p:cNvSpPr>
          <p:nvPr>
            <p:ph type="pic" sz="quarter" idx="10" hasCustomPrompt="1"/>
          </p:nvPr>
        </p:nvSpPr>
        <p:spPr>
          <a:xfrm>
            <a:off x="0" y="3234519"/>
            <a:ext cx="12192000" cy="3623481"/>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xmlns=""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xmlns=""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xmlns=""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907C99-0702-4DEF-A72F-2451B3DC6D0C}"/>
              </a:ext>
            </a:extLst>
          </p:cNvPr>
          <p:cNvSpPr>
            <a:spLocks noGrp="1"/>
          </p:cNvSpPr>
          <p:nvPr>
            <p:ph type="title" hasCustomPrompt="1"/>
          </p:nvPr>
        </p:nvSpPr>
        <p:spPr>
          <a:xfrm>
            <a:off x="1186544" y="-1"/>
            <a:ext cx="3944790" cy="1845127"/>
          </a:xfrm>
          <a:prstGeom prst="rect">
            <a:avLst/>
          </a:prstGeom>
        </p:spPr>
        <p:txBody>
          <a:bodyPr anchor="ctr"/>
          <a:lstStyle>
            <a:lvl1pPr algn="r">
              <a:defRPr sz="2400" cap="all" spc="100" baseline="0">
                <a:solidFill>
                  <a:schemeClr val="accent2"/>
                </a:solidFill>
              </a:defRPr>
            </a:lvl1pPr>
          </a:lstStyle>
          <a:p>
            <a:r>
              <a:rPr lang="en-US" dirty="0"/>
              <a:t>Click to add title</a:t>
            </a:r>
          </a:p>
        </p:txBody>
      </p:sp>
      <p:sp>
        <p:nvSpPr>
          <p:cNvPr id="6" name="Picture Placeholder 7">
            <a:extLst>
              <a:ext uri="{FF2B5EF4-FFF2-40B4-BE49-F238E27FC236}">
                <a16:creationId xmlns:a16="http://schemas.microsoft.com/office/drawing/2014/main" xmlns="" id="{74497024-D7D5-447C-8133-660B1F47A190}"/>
              </a:ext>
            </a:extLst>
          </p:cNvPr>
          <p:cNvSpPr>
            <a:spLocks noGrp="1"/>
          </p:cNvSpPr>
          <p:nvPr>
            <p:ph type="pic" sz="quarter" idx="13" hasCustomPrompt="1"/>
          </p:nvPr>
        </p:nvSpPr>
        <p:spPr>
          <a:xfrm>
            <a:off x="0" y="1845128"/>
            <a:ext cx="12192000" cy="5012871"/>
          </a:xfrm>
          <a:prstGeom prst="rect">
            <a:avLst/>
          </a:prstGeom>
        </p:spPr>
        <p:txBody>
          <a:bodyPr/>
          <a:lstStyle>
            <a:lvl1pPr marL="0" indent="0" algn="l">
              <a:buNone/>
              <a:defRPr/>
            </a:lvl1pPr>
          </a:lstStyle>
          <a:p>
            <a:r>
              <a:rPr lang="en-US" dirty="0"/>
              <a:t>Click to add photo</a:t>
            </a:r>
          </a:p>
        </p:txBody>
      </p:sp>
      <p:sp>
        <p:nvSpPr>
          <p:cNvPr id="3" name="Date Placeholder 2">
            <a:extLst>
              <a:ext uri="{FF2B5EF4-FFF2-40B4-BE49-F238E27FC236}">
                <a16:creationId xmlns:a16="http://schemas.microsoft.com/office/drawing/2014/main" xmlns="" id="{AAE88F42-9013-4CBC-BF65-3FE1470550BE}"/>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8" name="Text Placeholder 10">
            <a:extLst>
              <a:ext uri="{FF2B5EF4-FFF2-40B4-BE49-F238E27FC236}">
                <a16:creationId xmlns:a16="http://schemas.microsoft.com/office/drawing/2014/main" xmlns="" id="{91F54EB4-06CA-459B-8F8C-86061BA6F1B2}"/>
              </a:ext>
            </a:extLst>
          </p:cNvPr>
          <p:cNvSpPr>
            <a:spLocks noGrp="1"/>
          </p:cNvSpPr>
          <p:nvPr>
            <p:ph type="body" sz="quarter" idx="16" hasCustomPrompt="1"/>
          </p:nvPr>
        </p:nvSpPr>
        <p:spPr>
          <a:xfrm>
            <a:off x="5627913" y="0"/>
            <a:ext cx="6564087" cy="3614737"/>
          </a:xfrm>
          <a:prstGeom prst="rect">
            <a:avLst/>
          </a:prstGeom>
          <a:solidFill>
            <a:schemeClr val="accent2">
              <a:alpha val="92000"/>
            </a:schemeClr>
          </a:solidFill>
        </p:spPr>
        <p:txBody>
          <a:bodyPr lIns="640080" tIns="731520" rIns="548640" anchor="t"/>
          <a:lstStyle>
            <a:lvl1pPr marL="0" indent="0" algn="l">
              <a:lnSpc>
                <a:spcPct val="125000"/>
              </a:lnSpc>
              <a:spcBef>
                <a:spcPts val="0"/>
              </a:spcBef>
              <a:buNone/>
              <a:defRPr sz="1600" cap="none" spc="100" baseline="0">
                <a:solidFill>
                  <a:schemeClr val="bg1"/>
                </a:solidFill>
                <a:latin typeface="+mn-lt"/>
              </a:defRPr>
            </a:lvl1pPr>
          </a:lstStyle>
          <a:p>
            <a:pPr lvl="0"/>
            <a:r>
              <a:rPr lang="en-US" dirty="0"/>
              <a:t>Click to add subtitle</a:t>
            </a:r>
          </a:p>
        </p:txBody>
      </p:sp>
      <p:sp>
        <p:nvSpPr>
          <p:cNvPr id="4" name="Footer Placeholder 3">
            <a:extLst>
              <a:ext uri="{FF2B5EF4-FFF2-40B4-BE49-F238E27FC236}">
                <a16:creationId xmlns:a16="http://schemas.microsoft.com/office/drawing/2014/main" xmlns="" id="{9322B1A3-ADD1-4AAF-A733-AF9AEAB499A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5" name="Slide Number Placeholder 4">
            <a:extLst>
              <a:ext uri="{FF2B5EF4-FFF2-40B4-BE49-F238E27FC236}">
                <a16:creationId xmlns:a16="http://schemas.microsoft.com/office/drawing/2014/main" xmlns="" id="{68AE2F48-AB83-42F0-93C2-9F943F0B00C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502069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0ED8B338-CD86-47FF-A4B9-9EE6A11AFBFD}"/>
              </a:ext>
            </a:extLst>
          </p:cNvPr>
          <p:cNvSpPr>
            <a:spLocks noGrp="1"/>
          </p:cNvSpPr>
          <p:nvPr>
            <p:ph type="pic" sz="quarter" idx="15" hasCustomPrompt="1"/>
          </p:nvPr>
        </p:nvSpPr>
        <p:spPr>
          <a:xfrm>
            <a:off x="5511344" y="0"/>
            <a:ext cx="6680656" cy="6858000"/>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xmlns="" id="{FAF4E84F-A3BE-442F-B9F1-68AB2244AF96}"/>
              </a:ext>
              <a:ext uri="{C183D7F6-B498-43B3-948B-1728B52AA6E4}">
                <adec:decorative xmlns:adec="http://schemas.microsoft.com/office/drawing/2017/decorative" xmlns=""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39AED10-F37C-48B3-A407-EDC6878C712E}"/>
              </a:ext>
            </a:extLst>
          </p:cNvPr>
          <p:cNvSpPr>
            <a:spLocks noGrp="1"/>
          </p:cNvSpPr>
          <p:nvPr>
            <p:ph type="title" hasCustomPrompt="1"/>
          </p:nvPr>
        </p:nvSpPr>
        <p:spPr>
          <a:xfrm>
            <a:off x="1486566" y="3035081"/>
            <a:ext cx="2341256" cy="640698"/>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7" name="Text Placeholder 10">
            <a:extLst>
              <a:ext uri="{FF2B5EF4-FFF2-40B4-BE49-F238E27FC236}">
                <a16:creationId xmlns:a16="http://schemas.microsoft.com/office/drawing/2014/main" xmlns="" id="{F20D097E-45D7-422E-A8D1-635C7DE9A997}"/>
              </a:ext>
            </a:extLst>
          </p:cNvPr>
          <p:cNvSpPr>
            <a:spLocks noGrp="1"/>
          </p:cNvSpPr>
          <p:nvPr>
            <p:ph type="body" sz="quarter" idx="14" hasCustomPrompt="1"/>
          </p:nvPr>
        </p:nvSpPr>
        <p:spPr>
          <a:xfrm>
            <a:off x="1704805" y="3959761"/>
            <a:ext cx="2879477" cy="1790164"/>
          </a:xfrm>
          <a:prstGeom prst="rect">
            <a:avLst/>
          </a:prstGeom>
        </p:spPr>
        <p:txBody>
          <a:bodyPr anchor="t"/>
          <a:lstStyle>
            <a:lvl1pPr marL="0" indent="0" algn="l">
              <a:lnSpc>
                <a:spcPct val="8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xmlns=""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xmlns=""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xmlns=""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E3FCFFF-5934-4C8D-A4B0-6B19C662D8BA}"/>
              </a:ext>
              <a:ext uri="{C183D7F6-B498-43B3-948B-1728B52AA6E4}">
                <adec:decorative xmlns:adec="http://schemas.microsoft.com/office/drawing/2017/decorative" xmlns="" val="1"/>
              </a:ext>
            </a:extLst>
          </p:cNvPr>
          <p:cNvSpPr/>
          <p:nvPr userDrawn="1"/>
        </p:nvSpPr>
        <p:spPr>
          <a:xfrm>
            <a:off x="0" y="-13651"/>
            <a:ext cx="2619375"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C720FC4D-FDE2-42C3-B907-27B071B649CC}"/>
              </a:ext>
            </a:extLst>
          </p:cNvPr>
          <p:cNvSpPr>
            <a:spLocks noGrp="1"/>
          </p:cNvSpPr>
          <p:nvPr>
            <p:ph type="title" hasCustomPrompt="1"/>
          </p:nvPr>
        </p:nvSpPr>
        <p:spPr>
          <a:xfrm>
            <a:off x="342901" y="971550"/>
            <a:ext cx="2038350" cy="752475"/>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FLOWCHART</a:t>
            </a:r>
          </a:p>
        </p:txBody>
      </p:sp>
    </p:spTree>
    <p:extLst>
      <p:ext uri="{BB962C8B-B14F-4D97-AF65-F5344CB8AC3E}">
        <p14:creationId xmlns:p14="http://schemas.microsoft.com/office/powerpoint/2010/main" val="347649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3A5AC9-F6E1-46F9-8810-475475E17B9A}"/>
              </a:ext>
            </a:extLst>
          </p:cNvPr>
          <p:cNvSpPr>
            <a:spLocks noGrp="1"/>
          </p:cNvSpPr>
          <p:nvPr>
            <p:ph type="title" hasCustomPrompt="1"/>
          </p:nvPr>
        </p:nvSpPr>
        <p:spPr>
          <a:xfrm>
            <a:off x="5134980" y="848536"/>
            <a:ext cx="1929607"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xmlns=""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xmlns="" id="{D8BD2DF2-5753-43B2-82AD-30DBE8004DEB}"/>
              </a:ext>
            </a:extLst>
          </p:cNvPr>
          <p:cNvSpPr>
            <a:spLocks noGrp="1"/>
          </p:cNvSpPr>
          <p:nvPr>
            <p:ph type="body" sz="quarter" idx="16" hasCustomPrompt="1"/>
          </p:nvPr>
        </p:nvSpPr>
        <p:spPr>
          <a:xfrm>
            <a:off x="5024359" y="2046233"/>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xmlns=""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a:extLst>
              <a:ext uri="{FF2B5EF4-FFF2-40B4-BE49-F238E27FC236}">
                <a16:creationId xmlns:a16="http://schemas.microsoft.com/office/drawing/2014/main" xmlns="" id="{1F5129C3-CFB0-408F-BE5C-AC32F5C68F13}"/>
              </a:ext>
            </a:extLst>
          </p:cNvPr>
          <p:cNvSpPr>
            <a:spLocks noGrp="1"/>
          </p:cNvSpPr>
          <p:nvPr>
            <p:ph type="body" sz="quarter" idx="17" hasCustomPrompt="1"/>
          </p:nvPr>
        </p:nvSpPr>
        <p:spPr>
          <a:xfrm>
            <a:off x="8526986" y="2046233"/>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a:extLst>
              <a:ext uri="{FF2B5EF4-FFF2-40B4-BE49-F238E27FC236}">
                <a16:creationId xmlns:a16="http://schemas.microsoft.com/office/drawing/2014/main" xmlns=""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a:extLst>
              <a:ext uri="{FF2B5EF4-FFF2-40B4-BE49-F238E27FC236}">
                <a16:creationId xmlns:a16="http://schemas.microsoft.com/office/drawing/2014/main" xmlns="" id="{A6F801D1-185D-4C5B-9855-3AD0372C33D8}"/>
              </a:ext>
            </a:extLst>
          </p:cNvPr>
          <p:cNvSpPr>
            <a:spLocks noGrp="1"/>
          </p:cNvSpPr>
          <p:nvPr>
            <p:ph type="body" sz="quarter" idx="18" hasCustomPrompt="1"/>
          </p:nvPr>
        </p:nvSpPr>
        <p:spPr>
          <a:xfrm>
            <a:off x="5024359" y="4180976"/>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xmlns=""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a:extLst>
              <a:ext uri="{FF2B5EF4-FFF2-40B4-BE49-F238E27FC236}">
                <a16:creationId xmlns:a16="http://schemas.microsoft.com/office/drawing/2014/main" xmlns="" id="{35A8C3BD-2930-45A1-B3E0-EC8FA92B65F8}"/>
              </a:ext>
            </a:extLst>
          </p:cNvPr>
          <p:cNvSpPr>
            <a:spLocks noGrp="1"/>
          </p:cNvSpPr>
          <p:nvPr>
            <p:ph type="body" sz="quarter" idx="19" hasCustomPrompt="1"/>
          </p:nvPr>
        </p:nvSpPr>
        <p:spPr>
          <a:xfrm>
            <a:off x="8526986" y="4180976"/>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xmlns=""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a:extLst>
              <a:ext uri="{FF2B5EF4-FFF2-40B4-BE49-F238E27FC236}">
                <a16:creationId xmlns:a16="http://schemas.microsoft.com/office/drawing/2014/main" xmlns=""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xmlns=""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xmlns=""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2B5AB06-9792-445C-9B3C-103D5EBCE6D9}"/>
              </a:ext>
              <a:ext uri="{C183D7F6-B498-43B3-948B-1728B52AA6E4}">
                <adec:decorative xmlns:adec="http://schemas.microsoft.com/office/drawing/2017/decorative" xmlns=""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6AEFB40-063A-41A7-9581-865BBE62C3C5}"/>
              </a:ext>
            </a:extLst>
          </p:cNvPr>
          <p:cNvSpPr>
            <a:spLocks noGrp="1"/>
          </p:cNvSpPr>
          <p:nvPr>
            <p:ph type="title" hasCustomPrompt="1"/>
          </p:nvPr>
        </p:nvSpPr>
        <p:spPr>
          <a:xfrm>
            <a:off x="838200" y="597992"/>
            <a:ext cx="10515600" cy="994835"/>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5" name="Picture Placeholder 4">
            <a:extLst>
              <a:ext uri="{FF2B5EF4-FFF2-40B4-BE49-F238E27FC236}">
                <a16:creationId xmlns:a16="http://schemas.microsoft.com/office/drawing/2014/main" xmlns="" id="{4C3BAD53-6B4A-490D-BE06-B5A0B068755B}"/>
              </a:ext>
            </a:extLst>
          </p:cNvPr>
          <p:cNvSpPr>
            <a:spLocks noGrp="1"/>
          </p:cNvSpPr>
          <p:nvPr>
            <p:ph type="pic" sz="quarter" idx="23"/>
          </p:nvPr>
        </p:nvSpPr>
        <p:spPr>
          <a:xfrm>
            <a:off x="1632608" y="2982740"/>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2" name="Picture Placeholder 4">
            <a:extLst>
              <a:ext uri="{FF2B5EF4-FFF2-40B4-BE49-F238E27FC236}">
                <a16:creationId xmlns:a16="http://schemas.microsoft.com/office/drawing/2014/main" xmlns="" id="{30E1FC4A-DE44-4B85-856E-E2480DF55A80}"/>
              </a:ext>
            </a:extLst>
          </p:cNvPr>
          <p:cNvSpPr>
            <a:spLocks noGrp="1"/>
          </p:cNvSpPr>
          <p:nvPr>
            <p:ph type="pic" sz="quarter" idx="24"/>
          </p:nvPr>
        </p:nvSpPr>
        <p:spPr>
          <a:xfrm>
            <a:off x="4388240" y="2981421"/>
            <a:ext cx="603504" cy="594360"/>
          </a:xfrm>
          <a:prstGeom prst="rect">
            <a:avLst/>
          </a:prstGeom>
        </p:spPr>
        <p:txBody>
          <a:bodyPr/>
          <a:lstStyle>
            <a:lvl1pPr marL="0" indent="0" algn="ctr">
              <a:buNone/>
              <a:defRPr sz="1100"/>
            </a:lvl1pPr>
          </a:lstStyle>
          <a:p>
            <a:r>
              <a:rPr lang="en-US"/>
              <a:t>Click icon to add picture</a:t>
            </a:r>
            <a:endParaRPr lang="en-US" dirty="0"/>
          </a:p>
        </p:txBody>
      </p:sp>
      <p:sp>
        <p:nvSpPr>
          <p:cNvPr id="23" name="Picture Placeholder 4">
            <a:extLst>
              <a:ext uri="{FF2B5EF4-FFF2-40B4-BE49-F238E27FC236}">
                <a16:creationId xmlns:a16="http://schemas.microsoft.com/office/drawing/2014/main" xmlns="" id="{02E70B7A-F000-4D8D-9BDF-E10FF6B38374}"/>
              </a:ext>
            </a:extLst>
          </p:cNvPr>
          <p:cNvSpPr>
            <a:spLocks noGrp="1"/>
          </p:cNvSpPr>
          <p:nvPr>
            <p:ph type="pic" sz="quarter" idx="25"/>
          </p:nvPr>
        </p:nvSpPr>
        <p:spPr>
          <a:xfrm>
            <a:off x="7182902" y="2983163"/>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4" name="Picture Placeholder 4">
            <a:extLst>
              <a:ext uri="{FF2B5EF4-FFF2-40B4-BE49-F238E27FC236}">
                <a16:creationId xmlns:a16="http://schemas.microsoft.com/office/drawing/2014/main" xmlns="" id="{1CED61F8-3F2F-4611-8E56-88AAF763257E}"/>
              </a:ext>
            </a:extLst>
          </p:cNvPr>
          <p:cNvSpPr>
            <a:spLocks noGrp="1"/>
          </p:cNvSpPr>
          <p:nvPr>
            <p:ph type="pic" sz="quarter" idx="26"/>
          </p:nvPr>
        </p:nvSpPr>
        <p:spPr>
          <a:xfrm>
            <a:off x="9927648" y="3001928"/>
            <a:ext cx="594360" cy="594360"/>
          </a:xfrm>
          <a:prstGeom prst="rect">
            <a:avLst/>
          </a:prstGeom>
        </p:spPr>
        <p:txBody>
          <a:bodyPr/>
          <a:lstStyle>
            <a:lvl1pPr marL="0" indent="0" algn="ctr">
              <a:buNone/>
              <a:defRPr sz="1100"/>
            </a:lvl1pPr>
          </a:lstStyle>
          <a:p>
            <a:r>
              <a:rPr lang="en-US"/>
              <a:t>Click icon to add picture</a:t>
            </a:r>
            <a:endParaRPr lang="en-US" dirty="0"/>
          </a:p>
        </p:txBody>
      </p:sp>
      <p:sp>
        <p:nvSpPr>
          <p:cNvPr id="30" name="Text Placeholder 10">
            <a:extLst>
              <a:ext uri="{FF2B5EF4-FFF2-40B4-BE49-F238E27FC236}">
                <a16:creationId xmlns:a16="http://schemas.microsoft.com/office/drawing/2014/main" xmlns="" id="{B7058D0A-FADA-4AE8-99E1-90B4E5D358AC}"/>
              </a:ext>
            </a:extLst>
          </p:cNvPr>
          <p:cNvSpPr>
            <a:spLocks noGrp="1"/>
          </p:cNvSpPr>
          <p:nvPr>
            <p:ph type="body" sz="quarter" idx="16" hasCustomPrompt="1"/>
          </p:nvPr>
        </p:nvSpPr>
        <p:spPr>
          <a:xfrm>
            <a:off x="7408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28" name="Text Placeholder 10">
            <a:extLst>
              <a:ext uri="{FF2B5EF4-FFF2-40B4-BE49-F238E27FC236}">
                <a16:creationId xmlns:a16="http://schemas.microsoft.com/office/drawing/2014/main" xmlns="" id="{3B7B90F8-2155-4E8A-BCE9-7780EE14ED2C}"/>
              </a:ext>
            </a:extLst>
          </p:cNvPr>
          <p:cNvSpPr>
            <a:spLocks noGrp="1"/>
          </p:cNvSpPr>
          <p:nvPr>
            <p:ph type="body" sz="quarter" idx="12" hasCustomPrompt="1"/>
          </p:nvPr>
        </p:nvSpPr>
        <p:spPr>
          <a:xfrm>
            <a:off x="7408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4" name="Text Placeholder 10">
            <a:extLst>
              <a:ext uri="{FF2B5EF4-FFF2-40B4-BE49-F238E27FC236}">
                <a16:creationId xmlns:a16="http://schemas.microsoft.com/office/drawing/2014/main" xmlns="" id="{9C0C6E63-A45B-409B-824C-FAA0CC56EC89}"/>
              </a:ext>
            </a:extLst>
          </p:cNvPr>
          <p:cNvSpPr>
            <a:spLocks noGrp="1"/>
          </p:cNvSpPr>
          <p:nvPr>
            <p:ph type="body" sz="quarter" idx="18" hasCustomPrompt="1"/>
          </p:nvPr>
        </p:nvSpPr>
        <p:spPr>
          <a:xfrm>
            <a:off x="35085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3" name="Text Placeholder 10">
            <a:extLst>
              <a:ext uri="{FF2B5EF4-FFF2-40B4-BE49-F238E27FC236}">
                <a16:creationId xmlns:a16="http://schemas.microsoft.com/office/drawing/2014/main" xmlns="" id="{B910C319-3589-469F-9A8A-173CB714BA47}"/>
              </a:ext>
            </a:extLst>
          </p:cNvPr>
          <p:cNvSpPr>
            <a:spLocks noGrp="1"/>
          </p:cNvSpPr>
          <p:nvPr>
            <p:ph type="body" sz="quarter" idx="17" hasCustomPrompt="1"/>
          </p:nvPr>
        </p:nvSpPr>
        <p:spPr>
          <a:xfrm>
            <a:off x="35085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6" name="Text Placeholder 10">
            <a:extLst>
              <a:ext uri="{FF2B5EF4-FFF2-40B4-BE49-F238E27FC236}">
                <a16:creationId xmlns:a16="http://schemas.microsoft.com/office/drawing/2014/main" xmlns="" id="{D9802FCD-21E3-4F6F-B57C-02AEB618FE8B}"/>
              </a:ext>
            </a:extLst>
          </p:cNvPr>
          <p:cNvSpPr>
            <a:spLocks noGrp="1"/>
          </p:cNvSpPr>
          <p:nvPr>
            <p:ph type="body" sz="quarter" idx="20" hasCustomPrompt="1"/>
          </p:nvPr>
        </p:nvSpPr>
        <p:spPr>
          <a:xfrm>
            <a:off x="63034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5" name="Text Placeholder 10">
            <a:extLst>
              <a:ext uri="{FF2B5EF4-FFF2-40B4-BE49-F238E27FC236}">
                <a16:creationId xmlns:a16="http://schemas.microsoft.com/office/drawing/2014/main" xmlns="" id="{4AFEE648-F3AD-453E-895B-F43C7415C7BC}"/>
              </a:ext>
            </a:extLst>
          </p:cNvPr>
          <p:cNvSpPr>
            <a:spLocks noGrp="1"/>
          </p:cNvSpPr>
          <p:nvPr>
            <p:ph type="body" sz="quarter" idx="19" hasCustomPrompt="1"/>
          </p:nvPr>
        </p:nvSpPr>
        <p:spPr>
          <a:xfrm>
            <a:off x="63034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8" name="Text Placeholder 10">
            <a:extLst>
              <a:ext uri="{FF2B5EF4-FFF2-40B4-BE49-F238E27FC236}">
                <a16:creationId xmlns:a16="http://schemas.microsoft.com/office/drawing/2014/main" xmlns="" id="{AA760860-8E89-42DD-87FD-F9951F283727}"/>
              </a:ext>
            </a:extLst>
          </p:cNvPr>
          <p:cNvSpPr>
            <a:spLocks noGrp="1"/>
          </p:cNvSpPr>
          <p:nvPr>
            <p:ph type="body" sz="quarter" idx="22" hasCustomPrompt="1"/>
          </p:nvPr>
        </p:nvSpPr>
        <p:spPr>
          <a:xfrm>
            <a:off x="90711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7" name="Text Placeholder 10">
            <a:extLst>
              <a:ext uri="{FF2B5EF4-FFF2-40B4-BE49-F238E27FC236}">
                <a16:creationId xmlns:a16="http://schemas.microsoft.com/office/drawing/2014/main" xmlns="" id="{5FD2DFE0-D25E-4B72-A2B4-C40CF72D522E}"/>
              </a:ext>
            </a:extLst>
          </p:cNvPr>
          <p:cNvSpPr>
            <a:spLocks noGrp="1"/>
          </p:cNvSpPr>
          <p:nvPr>
            <p:ph type="body" sz="quarter" idx="21" hasCustomPrompt="1"/>
          </p:nvPr>
        </p:nvSpPr>
        <p:spPr>
          <a:xfrm>
            <a:off x="90711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0" name="Date Placeholder 3">
            <a:extLst>
              <a:ext uri="{FF2B5EF4-FFF2-40B4-BE49-F238E27FC236}">
                <a16:creationId xmlns:a16="http://schemas.microsoft.com/office/drawing/2014/main" xmlns=""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xmlns=""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xmlns=""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xmlns="" id="{E090415B-A73D-4D17-B5FA-F442D6C0EB27}"/>
              </a:ext>
            </a:extLst>
          </p:cNvPr>
          <p:cNvSpPr>
            <a:spLocks noGrp="1"/>
          </p:cNvSpPr>
          <p:nvPr>
            <p:ph type="pic" sz="quarter" idx="10" hasCustomPrompt="1"/>
          </p:nvPr>
        </p:nvSpPr>
        <p:spPr>
          <a:xfrm>
            <a:off x="0" y="0"/>
            <a:ext cx="12192000" cy="3429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xmlns="" id="{AB9CB337-B3D4-443D-99C2-B7AE9EB5D243}"/>
              </a:ext>
            </a:extLst>
          </p:cNvPr>
          <p:cNvSpPr>
            <a:spLocks noGrp="1"/>
          </p:cNvSpPr>
          <p:nvPr>
            <p:ph type="title"/>
          </p:nvPr>
        </p:nvSpPr>
        <p:spPr>
          <a:xfrm>
            <a:off x="3872229" y="-501650"/>
            <a:ext cx="4979773" cy="6858000"/>
          </a:xfrm>
          <a:prstGeom prst="rect">
            <a:avLst/>
          </a:prstGeom>
          <a:solidFill>
            <a:schemeClr val="accent2">
              <a:alpha val="92000"/>
            </a:schemeClr>
          </a:solidFill>
        </p:spPr>
        <p:txBody>
          <a:bodyPr tIns="3246120" anchor="ctr"/>
          <a:lstStyle>
            <a:lvl1pPr algn="ctr">
              <a:defRPr sz="2400" cap="all" spc="1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1704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xmlns="" id="{02728A58-8DE2-4B1C-B6CA-F2AED56F4504}"/>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xmlns="" id="{B69D7CAC-EE78-4BAE-94EA-EBE4BB118115}"/>
              </a:ext>
            </a:extLst>
          </p:cNvPr>
          <p:cNvSpPr>
            <a:spLocks noGrp="1"/>
          </p:cNvSpPr>
          <p:nvPr>
            <p:ph type="title" hasCustomPrompt="1"/>
          </p:nvPr>
        </p:nvSpPr>
        <p:spPr>
          <a:xfrm>
            <a:off x="0" y="2375848"/>
            <a:ext cx="12192000" cy="4491182"/>
          </a:xfrm>
          <a:prstGeom prst="rect">
            <a:avLst/>
          </a:prstGeom>
          <a:solidFill>
            <a:schemeClr val="accent4">
              <a:lumMod val="50000"/>
              <a:alpha val="55000"/>
            </a:schemeClr>
          </a:solidFill>
        </p:spPr>
        <p:txBody>
          <a:bodyPr lIns="3657600" tIns="182880" rIns="3657600"/>
          <a:lstStyle>
            <a:lvl1pPr algn="ctr">
              <a:defRPr sz="6000"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xmlns="" id="{50298920-F98C-4AFF-A39F-BB5644F96EBA}"/>
              </a:ext>
            </a:extLst>
          </p:cNvPr>
          <p:cNvSpPr>
            <a:spLocks noGrp="1"/>
          </p:cNvSpPr>
          <p:nvPr>
            <p:ph type="pic" sz="quarter" idx="10" hasCustomPrompt="1"/>
          </p:nvPr>
        </p:nvSpPr>
        <p:spPr>
          <a:xfrm>
            <a:off x="-1" y="0"/>
            <a:ext cx="6772276"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xmlns="" id="{7D906EC1-D867-4113-B1E4-72ADCC4B1586}"/>
              </a:ext>
            </a:extLst>
          </p:cNvPr>
          <p:cNvSpPr>
            <a:spLocks noGrp="1"/>
          </p:cNvSpPr>
          <p:nvPr>
            <p:ph type="title" hasCustomPrompt="1"/>
          </p:nvPr>
        </p:nvSpPr>
        <p:spPr>
          <a:xfrm>
            <a:off x="1861354" y="790901"/>
            <a:ext cx="3049568" cy="640698"/>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8" name="Date Placeholder 3">
            <a:extLst>
              <a:ext uri="{FF2B5EF4-FFF2-40B4-BE49-F238E27FC236}">
                <a16:creationId xmlns:a16="http://schemas.microsoft.com/office/drawing/2014/main" xmlns=""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xmlns=""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xmlns=""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978E2C-0F13-417A-AD7A-E478D5C3BD4C}"/>
              </a:ext>
            </a:extLst>
          </p:cNvPr>
          <p:cNvSpPr>
            <a:spLocks noGrp="1"/>
          </p:cNvSpPr>
          <p:nvPr>
            <p:ph type="title" hasCustomPrompt="1"/>
          </p:nvPr>
        </p:nvSpPr>
        <p:spPr>
          <a:xfrm>
            <a:off x="808382" y="422661"/>
            <a:ext cx="5200532" cy="720399"/>
          </a:xfrm>
          <a:prstGeom prst="rect">
            <a:avLst/>
          </a:prstGeom>
        </p:spPr>
        <p:txBody>
          <a:bodyPr anchor="ctr"/>
          <a:lstStyle>
            <a:lvl1pPr algn="l">
              <a:defRPr sz="2400" cap="all" spc="100" baseline="0">
                <a:solidFill>
                  <a:schemeClr val="accent2"/>
                </a:solidFill>
              </a:defRPr>
            </a:lvl1pPr>
          </a:lstStyle>
          <a:p>
            <a:r>
              <a:rPr lang="en-US" dirty="0"/>
              <a:t>Click to add title</a:t>
            </a:r>
          </a:p>
        </p:txBody>
      </p:sp>
      <p:sp>
        <p:nvSpPr>
          <p:cNvPr id="15" name="Text Placeholder 10">
            <a:extLst>
              <a:ext uri="{FF2B5EF4-FFF2-40B4-BE49-F238E27FC236}">
                <a16:creationId xmlns:a16="http://schemas.microsoft.com/office/drawing/2014/main" xmlns="" id="{30892B14-4811-4781-A0D4-2D26A55DFF2F}"/>
              </a:ext>
            </a:extLst>
          </p:cNvPr>
          <p:cNvSpPr>
            <a:spLocks noGrp="1"/>
          </p:cNvSpPr>
          <p:nvPr>
            <p:ph type="body" sz="quarter" idx="16" hasCustomPrompt="1"/>
          </p:nvPr>
        </p:nvSpPr>
        <p:spPr>
          <a:xfrm>
            <a:off x="920003" y="1617548"/>
            <a:ext cx="876929" cy="720399"/>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2" name="Text Placeholder 10">
            <a:extLst>
              <a:ext uri="{FF2B5EF4-FFF2-40B4-BE49-F238E27FC236}">
                <a16:creationId xmlns:a16="http://schemas.microsoft.com/office/drawing/2014/main" xmlns="" id="{950B6E72-89BA-408A-B2C8-8424747605D1}"/>
              </a:ext>
            </a:extLst>
          </p:cNvPr>
          <p:cNvSpPr>
            <a:spLocks noGrp="1"/>
          </p:cNvSpPr>
          <p:nvPr>
            <p:ph type="body" sz="quarter" idx="18" hasCustomPrompt="1"/>
          </p:nvPr>
        </p:nvSpPr>
        <p:spPr>
          <a:xfrm>
            <a:off x="920003" y="3180036"/>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4" name="Text Placeholder 10">
            <a:extLst>
              <a:ext uri="{FF2B5EF4-FFF2-40B4-BE49-F238E27FC236}">
                <a16:creationId xmlns:a16="http://schemas.microsoft.com/office/drawing/2014/main" xmlns="" id="{1FCE449C-D340-41D2-BDD5-5A31068FC8B8}"/>
              </a:ext>
            </a:extLst>
          </p:cNvPr>
          <p:cNvSpPr>
            <a:spLocks noGrp="1"/>
          </p:cNvSpPr>
          <p:nvPr>
            <p:ph type="body" sz="quarter" idx="20" hasCustomPrompt="1"/>
          </p:nvPr>
        </p:nvSpPr>
        <p:spPr>
          <a:xfrm>
            <a:off x="920003" y="4760985"/>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14" name="Text Placeholder 10">
            <a:extLst>
              <a:ext uri="{FF2B5EF4-FFF2-40B4-BE49-F238E27FC236}">
                <a16:creationId xmlns:a16="http://schemas.microsoft.com/office/drawing/2014/main" xmlns=""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1" name="Text Placeholder 10">
            <a:extLst>
              <a:ext uri="{FF2B5EF4-FFF2-40B4-BE49-F238E27FC236}">
                <a16:creationId xmlns:a16="http://schemas.microsoft.com/office/drawing/2014/main" xmlns=""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3" name="Text Placeholder 10">
            <a:extLst>
              <a:ext uri="{FF2B5EF4-FFF2-40B4-BE49-F238E27FC236}">
                <a16:creationId xmlns:a16="http://schemas.microsoft.com/office/drawing/2014/main" xmlns=""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5" name="Date Placeholder 3">
            <a:extLst>
              <a:ext uri="{FF2B5EF4-FFF2-40B4-BE49-F238E27FC236}">
                <a16:creationId xmlns:a16="http://schemas.microsoft.com/office/drawing/2014/main" xmlns=""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8" name="Picture Placeholder 8">
            <a:extLst>
              <a:ext uri="{FF2B5EF4-FFF2-40B4-BE49-F238E27FC236}">
                <a16:creationId xmlns:a16="http://schemas.microsoft.com/office/drawing/2014/main" xmlns="" id="{61341B70-2018-4DBE-BB9A-D1F7A895F9BE}"/>
              </a:ext>
            </a:extLst>
          </p:cNvPr>
          <p:cNvSpPr>
            <a:spLocks noGrp="1"/>
          </p:cNvSpPr>
          <p:nvPr>
            <p:ph type="pic" sz="quarter" idx="10" hasCustomPrompt="1"/>
          </p:nvPr>
        </p:nvSpPr>
        <p:spPr>
          <a:xfrm>
            <a:off x="6384174" y="0"/>
            <a:ext cx="5807825" cy="6858000"/>
          </a:xfrm>
          <a:prstGeom prst="rect">
            <a:avLst/>
          </a:prstGeom>
        </p:spPr>
        <p:txBody>
          <a:bodyPr/>
          <a:lstStyle>
            <a:lvl1pPr marL="0" indent="0" algn="ctr">
              <a:buNone/>
              <a:defRPr/>
            </a:lvl1pPr>
          </a:lstStyle>
          <a:p>
            <a:r>
              <a:rPr lang="en-US" dirty="0"/>
              <a:t>Click to add photo</a:t>
            </a:r>
          </a:p>
        </p:txBody>
      </p:sp>
      <p:sp>
        <p:nvSpPr>
          <p:cNvPr id="13" name="Footer Placeholder 3">
            <a:extLst>
              <a:ext uri="{FF2B5EF4-FFF2-40B4-BE49-F238E27FC236}">
                <a16:creationId xmlns:a16="http://schemas.microsoft.com/office/drawing/2014/main" xmlns=""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27" name="Slide Number Placeholder 5">
            <a:extLst>
              <a:ext uri="{FF2B5EF4-FFF2-40B4-BE49-F238E27FC236}">
                <a16:creationId xmlns:a16="http://schemas.microsoft.com/office/drawing/2014/main" xmlns=""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2532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xmlns=""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xmlns=""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5A25FA4-A288-4460-BF12-637E077953CB}"/>
              </a:ext>
            </a:extLst>
          </p:cNvPr>
          <p:cNvSpPr>
            <a:spLocks noGrp="1"/>
          </p:cNvSpPr>
          <p:nvPr>
            <p:ph type="title"/>
          </p:nvPr>
        </p:nvSpPr>
        <p:spPr>
          <a:xfrm>
            <a:off x="356135" y="231008"/>
            <a:ext cx="3474720" cy="712268"/>
          </a:xfrm>
        </p:spPr>
        <p:txBody>
          <a:bodyPr/>
          <a:lstStyle/>
          <a:p>
            <a:r>
              <a:rPr lang="en-US" b="1" dirty="0">
                <a:solidFill>
                  <a:srgbClr val="00B050"/>
                </a:solidFill>
                <a:effectLst>
                  <a:outerShdw blurRad="38100" dist="38100" dir="2700000" algn="tl">
                    <a:srgbClr val="000000">
                      <a:alpha val="43137"/>
                    </a:srgbClr>
                  </a:outerShdw>
                </a:effectLst>
              </a:rPr>
              <a:t>LS code</a:t>
            </a:r>
          </a:p>
        </p:txBody>
      </p:sp>
      <p:sp>
        <p:nvSpPr>
          <p:cNvPr id="7" name="Text Placeholder 6">
            <a:extLst>
              <a:ext uri="{FF2B5EF4-FFF2-40B4-BE49-F238E27FC236}">
                <a16:creationId xmlns:a16="http://schemas.microsoft.com/office/drawing/2014/main" xmlns="" id="{91C52C13-996F-4CF8-BBA5-F6CC233475A7}"/>
              </a:ext>
            </a:extLst>
          </p:cNvPr>
          <p:cNvSpPr>
            <a:spLocks noGrp="1"/>
          </p:cNvSpPr>
          <p:nvPr>
            <p:ph type="body" sz="quarter" idx="12"/>
          </p:nvPr>
        </p:nvSpPr>
        <p:spPr>
          <a:xfrm>
            <a:off x="356135" y="1126154"/>
            <a:ext cx="10397589" cy="2851485"/>
          </a:xfrm>
        </p:spPr>
        <p:txBody>
          <a:bodyPr/>
          <a:lstStyle/>
          <a:p>
            <a:r>
              <a:rPr lang="en-US" b="1" spc="0" dirty="0"/>
              <a:t>Team Captain Name: </a:t>
            </a:r>
            <a:r>
              <a:rPr lang="en-US" b="1" spc="0" dirty="0" err="1"/>
              <a:t>Shivamani</a:t>
            </a:r>
            <a:r>
              <a:rPr lang="en-US" b="1" spc="0" dirty="0"/>
              <a:t> </a:t>
            </a:r>
            <a:r>
              <a:rPr lang="en-US" b="1" spc="0" dirty="0" err="1"/>
              <a:t>pampati</a:t>
            </a:r>
            <a:endParaRPr lang="en-US" b="1" spc="0" dirty="0"/>
          </a:p>
          <a:p>
            <a:r>
              <a:rPr lang="en-US" b="1" spc="0" dirty="0"/>
              <a:t>Team Captain Mobile Number:7386808661</a:t>
            </a:r>
            <a:endParaRPr lang="en-US" b="1" spc="0" dirty="0">
              <a:latin typeface="Calibri Light" panose="020F0302020204030204" pitchFamily="34" charset="0"/>
              <a:ea typeface="Calibri Light" panose="020F0302020204030204" pitchFamily="34" charset="0"/>
              <a:cs typeface="Calibri Light" panose="020F0302020204030204" pitchFamily="34" charset="0"/>
            </a:endParaRPr>
          </a:p>
          <a:p>
            <a:r>
              <a:rPr lang="en-US" b="1" spc="0" dirty="0"/>
              <a:t>Team Captain Email: shivamanipampati@gmail.com</a:t>
            </a:r>
            <a:endParaRPr lang="en-US" b="1" spc="0" dirty="0">
              <a:latin typeface="Calibri Light" panose="020F0302020204030204" pitchFamily="34" charset="0"/>
              <a:ea typeface="Calibri Light" panose="020F0302020204030204" pitchFamily="34" charset="0"/>
              <a:cs typeface="Calibri Light" panose="020F0302020204030204" pitchFamily="34" charset="0"/>
            </a:endParaRPr>
          </a:p>
          <a:p>
            <a:r>
              <a:rPr lang="en-US" b="1" spc="0" dirty="0"/>
              <a:t>No. of Team Members: </a:t>
            </a:r>
            <a:r>
              <a:rPr lang="en-US" b="1" spc="0" dirty="0">
                <a:latin typeface="Calibri Light" panose="020F0302020204030204" pitchFamily="34" charset="0"/>
                <a:ea typeface="Calibri Light" panose="020F0302020204030204" pitchFamily="34" charset="0"/>
                <a:cs typeface="Calibri Light" panose="020F0302020204030204" pitchFamily="34" charset="0"/>
              </a:rPr>
              <a:t>4</a:t>
            </a:r>
          </a:p>
          <a:p>
            <a:r>
              <a:rPr lang="en-US" b="1" spc="0" dirty="0"/>
              <a:t>Team Details: </a:t>
            </a:r>
          </a:p>
          <a:p>
            <a:r>
              <a:rPr lang="en-US" b="1" spc="0" dirty="0"/>
              <a:t>                        Team </a:t>
            </a:r>
            <a:r>
              <a:rPr lang="en-US" b="1" spc="0" dirty="0" smtClean="0"/>
              <a:t>Member-2:Lakshya </a:t>
            </a:r>
            <a:endParaRPr lang="en-US" b="1" spc="0" dirty="0">
              <a:latin typeface="Calibri Light" panose="020F0302020204030204" pitchFamily="34" charset="0"/>
              <a:ea typeface="Calibri Light" panose="020F0302020204030204" pitchFamily="34" charset="0"/>
              <a:cs typeface="Calibri Light" panose="020F0302020204030204" pitchFamily="34" charset="0"/>
            </a:endParaRPr>
          </a:p>
          <a:p>
            <a:r>
              <a:rPr lang="en-US" b="1" spc="0" dirty="0"/>
              <a:t>                        Team Member-3: </a:t>
            </a:r>
            <a:r>
              <a:rPr lang="en-US" b="1" spc="0" dirty="0" smtClean="0"/>
              <a:t>Sri </a:t>
            </a:r>
            <a:r>
              <a:rPr lang="en-US" b="1" spc="0" dirty="0"/>
              <a:t>harsha</a:t>
            </a:r>
          </a:p>
          <a:p>
            <a:r>
              <a:rPr lang="en-US" b="1" spc="0" dirty="0">
                <a:latin typeface="Calibri Light" panose="020F0302020204030204" pitchFamily="34" charset="0"/>
                <a:ea typeface="Calibri Light" panose="020F0302020204030204" pitchFamily="34" charset="0"/>
                <a:cs typeface="Calibri Light" panose="020F0302020204030204" pitchFamily="34" charset="0"/>
              </a:rPr>
              <a:t> 	       </a:t>
            </a:r>
            <a:r>
              <a:rPr lang="en-US" b="1" spc="0" dirty="0"/>
              <a:t>Team </a:t>
            </a:r>
            <a:r>
              <a:rPr lang="en-US" b="1" spc="0" dirty="0" smtClean="0"/>
              <a:t>Member-4:Sai </a:t>
            </a:r>
            <a:r>
              <a:rPr lang="en-US" b="1" spc="0" dirty="0" err="1"/>
              <a:t>bhargavi</a:t>
            </a:r>
            <a:endParaRPr lang="en-US" b="1" spc="0" dirty="0">
              <a:latin typeface="Calibri Light" panose="020F0302020204030204" pitchFamily="34" charset="0"/>
              <a:ea typeface="Calibri Light" panose="020F0302020204030204" pitchFamily="34" charset="0"/>
              <a:cs typeface="Calibri Light" panose="020F0302020204030204" pitchFamily="34" charset="0"/>
            </a:endParaRPr>
          </a:p>
          <a:p>
            <a:r>
              <a:rPr lang="en-US" b="1" spc="0" dirty="0">
                <a:ea typeface="Calibri Light" panose="020F0302020204030204" pitchFamily="34" charset="0"/>
                <a:cs typeface="Calibri Light" panose="020F0302020204030204" pitchFamily="34" charset="0"/>
              </a:rPr>
              <a:t>                        Year of Study and Branch: 2</a:t>
            </a:r>
            <a:r>
              <a:rPr lang="en-US" b="1" spc="0" baseline="30000" dirty="0">
                <a:ea typeface="Calibri Light" panose="020F0302020204030204" pitchFamily="34" charset="0"/>
                <a:cs typeface="Calibri Light" panose="020F0302020204030204" pitchFamily="34" charset="0"/>
              </a:rPr>
              <a:t>nd</a:t>
            </a:r>
            <a:r>
              <a:rPr lang="en-US" b="1" spc="0" dirty="0">
                <a:ea typeface="Calibri Light" panose="020F0302020204030204" pitchFamily="34" charset="0"/>
                <a:cs typeface="Calibri Light" panose="020F0302020204030204" pitchFamily="34" charset="0"/>
              </a:rPr>
              <a:t> </a:t>
            </a:r>
            <a:r>
              <a:rPr lang="en-US" b="1" spc="0" dirty="0" err="1">
                <a:ea typeface="Calibri Light" panose="020F0302020204030204" pitchFamily="34" charset="0"/>
                <a:cs typeface="Calibri Light" panose="020F0302020204030204" pitchFamily="34" charset="0"/>
              </a:rPr>
              <a:t>yr</a:t>
            </a:r>
            <a:r>
              <a:rPr lang="en-US" b="1" spc="0" dirty="0">
                <a:ea typeface="Calibri Light" panose="020F0302020204030204" pitchFamily="34" charset="0"/>
                <a:cs typeface="Calibri Light" panose="020F0302020204030204" pitchFamily="34" charset="0"/>
              </a:rPr>
              <a:t> </a:t>
            </a:r>
            <a:r>
              <a:rPr lang="en-US" b="1" spc="0" dirty="0" smtClean="0">
                <a:ea typeface="Calibri Light" panose="020F0302020204030204" pitchFamily="34" charset="0"/>
                <a:cs typeface="Calibri Light" panose="020F0302020204030204" pitchFamily="34" charset="0"/>
              </a:rPr>
              <a:t>- IT</a:t>
            </a:r>
            <a:endParaRPr lang="en-US" b="1" spc="0" dirty="0">
              <a:latin typeface="Calibri Light" panose="020F0302020204030204" pitchFamily="34" charset="0"/>
              <a:ea typeface="Calibri Light" panose="020F0302020204030204" pitchFamily="34" charset="0"/>
              <a:cs typeface="Calibri Light" panose="020F0302020204030204" pitchFamily="34" charset="0"/>
            </a:endParaRPr>
          </a:p>
          <a:p>
            <a:r>
              <a:rPr lang="en-US" b="1" spc="0" dirty="0">
                <a:latin typeface="Calibri Light" panose="020F0302020204030204" pitchFamily="34" charset="0"/>
                <a:ea typeface="Calibri Light" panose="020F0302020204030204" pitchFamily="34" charset="0"/>
                <a:cs typeface="Calibri Light" panose="020F0302020204030204" pitchFamily="34" charset="0"/>
              </a:rPr>
              <a:t>                            </a:t>
            </a:r>
            <a:r>
              <a:rPr lang="en-US" b="1" spc="0" dirty="0">
                <a:latin typeface="+mj-lt"/>
                <a:ea typeface="Calibri Light" panose="020F0302020204030204" pitchFamily="34" charset="0"/>
                <a:cs typeface="Calibri Light" panose="020F0302020204030204" pitchFamily="34" charset="0"/>
              </a:rPr>
              <a:t>College</a:t>
            </a:r>
            <a:r>
              <a:rPr lang="en-US" b="1" spc="0" dirty="0">
                <a:latin typeface="Calibri Light" panose="020F0302020204030204" pitchFamily="34" charset="0"/>
                <a:ea typeface="Calibri Light" panose="020F0302020204030204" pitchFamily="34" charset="0"/>
                <a:cs typeface="Calibri Light" panose="020F0302020204030204" pitchFamily="34" charset="0"/>
              </a:rPr>
              <a:t>: </a:t>
            </a:r>
            <a:r>
              <a:rPr lang="en-US" b="1" u="sng" spc="0" dirty="0" err="1">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Vasavi</a:t>
            </a:r>
            <a:r>
              <a:rPr lang="en-US" b="1" u="sng" spc="0" dirty="0">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College of Engineering</a:t>
            </a:r>
          </a:p>
          <a:p>
            <a:r>
              <a:rPr lang="en-US" b="1" spc="0" dirty="0">
                <a:latin typeface="Calibri Light" panose="020F0302020204030204" pitchFamily="34" charset="0"/>
                <a:ea typeface="Calibri Light" panose="020F0302020204030204" pitchFamily="34" charset="0"/>
                <a:cs typeface="Calibri Light" panose="020F0302020204030204" pitchFamily="34" charset="0"/>
              </a:rPr>
              <a:t>                          </a:t>
            </a:r>
          </a:p>
          <a:p>
            <a:r>
              <a:rPr lang="en-US" b="1" spc="0" dirty="0">
                <a:latin typeface="Calibri Light" panose="020F0302020204030204" pitchFamily="34" charset="0"/>
                <a:ea typeface="Calibri Light" panose="020F0302020204030204" pitchFamily="34" charset="0"/>
                <a:cs typeface="Calibri Light" panose="020F0302020204030204" pitchFamily="34" charset="0"/>
              </a:rPr>
              <a:t>                          </a:t>
            </a:r>
          </a:p>
          <a:p>
            <a:r>
              <a:rPr lang="en-US" b="1" spc="0" dirty="0">
                <a:latin typeface="Calibri Light" panose="020F0302020204030204" pitchFamily="34" charset="0"/>
                <a:ea typeface="Calibri Light" panose="020F0302020204030204" pitchFamily="34" charset="0"/>
                <a:cs typeface="Calibri Light" panose="020F0302020204030204" pitchFamily="34" charset="0"/>
              </a:rPr>
              <a:t>                         </a:t>
            </a:r>
          </a:p>
          <a:p>
            <a:r>
              <a:rPr lang="en-US" b="1" spc="0" dirty="0"/>
              <a:t>                        </a:t>
            </a:r>
          </a:p>
          <a:p>
            <a:r>
              <a:rPr lang="en-US" b="1" spc="0" dirty="0"/>
              <a:t>               </a:t>
            </a:r>
          </a:p>
          <a:p>
            <a:endParaRPr lang="en-US" b="1" spc="0" dirty="0"/>
          </a:p>
        </p:txBody>
      </p:sp>
      <p:pic>
        <p:nvPicPr>
          <p:cNvPr id="15" name="Picture Placeholder 14" descr="Close up of a plants">
            <a:extLst>
              <a:ext uri="{FF2B5EF4-FFF2-40B4-BE49-F238E27FC236}">
                <a16:creationId xmlns:a16="http://schemas.microsoft.com/office/drawing/2014/main" xmlns="" id="{8A312F11-75CA-44C5-8937-46152AD5520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4158477" y="4238021"/>
            <a:ext cx="7947259" cy="2851486"/>
          </a:xfrm>
        </p:spPr>
      </p:pic>
    </p:spTree>
    <p:extLst>
      <p:ext uri="{BB962C8B-B14F-4D97-AF65-F5344CB8AC3E}">
        <p14:creationId xmlns:p14="http://schemas.microsoft.com/office/powerpoint/2010/main" val="2815339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4CD4EC34-A56A-4AFF-967C-7826E8491850}"/>
              </a:ext>
            </a:extLst>
          </p:cNvPr>
          <p:cNvSpPr>
            <a:spLocks noGrp="1"/>
          </p:cNvSpPr>
          <p:nvPr>
            <p:ph type="title"/>
          </p:nvPr>
        </p:nvSpPr>
        <p:spPr>
          <a:xfrm>
            <a:off x="1261711" y="391714"/>
            <a:ext cx="2992655" cy="1316890"/>
          </a:xfrm>
        </p:spPr>
        <p:txBody>
          <a:bodyPr/>
          <a:lstStyle/>
          <a:p>
            <a:r>
              <a:rPr lang="en-US" sz="3200" dirty="0">
                <a:effectLst>
                  <a:outerShdw blurRad="38100" dist="38100" dir="2700000" algn="tl">
                    <a:srgbClr val="000000">
                      <a:alpha val="43137"/>
                    </a:srgbClr>
                  </a:outerShdw>
                </a:effectLst>
                <a:latin typeface="Arial Rounded MT Bold" panose="020F0704030504030204" pitchFamily="34" charset="0"/>
              </a:rPr>
              <a:t>Motivation</a:t>
            </a:r>
          </a:p>
        </p:txBody>
      </p:sp>
      <p:pic>
        <p:nvPicPr>
          <p:cNvPr id="12" name="Picture Placeholder 11" descr="A high angle view of a plantation">
            <a:extLst>
              <a:ext uri="{FF2B5EF4-FFF2-40B4-BE49-F238E27FC236}">
                <a16:creationId xmlns:a16="http://schemas.microsoft.com/office/drawing/2014/main" xmlns="" id="{86DB35FE-DA40-47CA-AC01-10AFBE90D47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1845128"/>
            <a:ext cx="12192000" cy="5012871"/>
          </a:xfrm>
        </p:spPr>
      </p:pic>
      <p:sp>
        <p:nvSpPr>
          <p:cNvPr id="21" name="Text Placeholder 20">
            <a:extLst>
              <a:ext uri="{FF2B5EF4-FFF2-40B4-BE49-F238E27FC236}">
                <a16:creationId xmlns:a16="http://schemas.microsoft.com/office/drawing/2014/main" xmlns="" id="{1ACAAE1E-C644-4F5F-B013-E7D2D2C82E71}"/>
              </a:ext>
            </a:extLst>
          </p:cNvPr>
          <p:cNvSpPr>
            <a:spLocks noGrp="1"/>
          </p:cNvSpPr>
          <p:nvPr>
            <p:ph type="body" sz="quarter" idx="16"/>
          </p:nvPr>
        </p:nvSpPr>
        <p:spPr>
          <a:xfrm>
            <a:off x="5627913" y="0"/>
            <a:ext cx="6564087" cy="3614737"/>
          </a:xfrm>
        </p:spPr>
        <p:txBody>
          <a:bodyPr/>
          <a:lstStyle/>
          <a:p>
            <a:r>
              <a:rPr lang="en-US" dirty="0">
                <a:latin typeface="Copperplate Gothic Light" panose="020E0507020206020404" pitchFamily="34" charset="0"/>
              </a:rPr>
              <a:t>The current scenario of farmers are adverse in India. The real time scenario of farmers motivated us to choose the problem statement. Being AIML students, we chose machine learning and python algorithms for developing the model for given problem statement and benefit the farmers with profits.</a:t>
            </a:r>
          </a:p>
        </p:txBody>
      </p:sp>
    </p:spTree>
    <p:extLst>
      <p:ext uri="{BB962C8B-B14F-4D97-AF65-F5344CB8AC3E}">
        <p14:creationId xmlns:p14="http://schemas.microsoft.com/office/powerpoint/2010/main" val="204619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xmlns="" id="{7D64EB56-7814-4ADB-BD4C-D4E42F8780CA}"/>
              </a:ext>
            </a:extLst>
          </p:cNvPr>
          <p:cNvSpPr>
            <a:spLocks noGrp="1"/>
          </p:cNvSpPr>
          <p:nvPr>
            <p:ph type="title"/>
          </p:nvPr>
        </p:nvSpPr>
        <p:spPr>
          <a:xfrm>
            <a:off x="587832" y="627486"/>
            <a:ext cx="5508168" cy="568896"/>
          </a:xfrm>
        </p:spPr>
        <p:txBody>
          <a:bodyPr/>
          <a:lstStyle/>
          <a:p>
            <a:r>
              <a:rPr lang="en-US" sz="2000" b="1" dirty="0">
                <a:effectLst>
                  <a:outerShdw blurRad="38100" dist="38100" dir="2700000" algn="tl">
                    <a:srgbClr val="000000">
                      <a:alpha val="43137"/>
                    </a:srgbClr>
                  </a:outerShdw>
                </a:effectLst>
                <a:latin typeface="Arial Rounded MT Bold" panose="020F0704030504030204" pitchFamily="34" charset="0"/>
              </a:rPr>
              <a:t>Objective and scope of solution</a:t>
            </a:r>
          </a:p>
        </p:txBody>
      </p:sp>
      <p:sp>
        <p:nvSpPr>
          <p:cNvPr id="36" name="Text Placeholder 35">
            <a:extLst>
              <a:ext uri="{FF2B5EF4-FFF2-40B4-BE49-F238E27FC236}">
                <a16:creationId xmlns:a16="http://schemas.microsoft.com/office/drawing/2014/main" xmlns="" id="{961EE219-B131-4C25-AE31-AD3B197A4B72}"/>
              </a:ext>
            </a:extLst>
          </p:cNvPr>
          <p:cNvSpPr>
            <a:spLocks noGrp="1"/>
          </p:cNvSpPr>
          <p:nvPr>
            <p:ph type="body" sz="quarter" idx="33"/>
          </p:nvPr>
        </p:nvSpPr>
        <p:spPr>
          <a:xfrm>
            <a:off x="820438" y="1011439"/>
            <a:ext cx="4989233" cy="568896"/>
          </a:xfrm>
        </p:spPr>
        <p:txBody>
          <a:bodyPr/>
          <a:lstStyle/>
          <a:p>
            <a:r>
              <a:rPr lang="en-US" dirty="0"/>
              <a:t>​</a:t>
            </a:r>
          </a:p>
        </p:txBody>
      </p:sp>
      <p:sp>
        <p:nvSpPr>
          <p:cNvPr id="3" name="Footer Placeholder 2">
            <a:extLst>
              <a:ext uri="{FF2B5EF4-FFF2-40B4-BE49-F238E27FC236}">
                <a16:creationId xmlns:a16="http://schemas.microsoft.com/office/drawing/2014/main" xmlns="" id="{CEB23F79-82E5-43EE-8390-DF067A88C957}"/>
              </a:ext>
            </a:extLst>
          </p:cNvPr>
          <p:cNvSpPr>
            <a:spLocks noGrp="1"/>
          </p:cNvSpPr>
          <p:nvPr>
            <p:ph type="ftr" sz="quarter" idx="3"/>
          </p:nvPr>
        </p:nvSpPr>
        <p:spPr>
          <a:xfrm>
            <a:off x="6473608" y="6356350"/>
            <a:ext cx="2743200" cy="365125"/>
          </a:xfrm>
        </p:spPr>
        <p:txBody>
          <a:bodyPr/>
          <a:lstStyle/>
          <a:p>
            <a:r>
              <a:rPr lang="en-US" dirty="0"/>
              <a:t>Pitch deck</a:t>
            </a:r>
          </a:p>
        </p:txBody>
      </p:sp>
      <p:pic>
        <p:nvPicPr>
          <p:cNvPr id="21" name="Picture Placeholder 20" descr="Close up of green grass">
            <a:extLst>
              <a:ext uri="{FF2B5EF4-FFF2-40B4-BE49-F238E27FC236}">
                <a16:creationId xmlns:a16="http://schemas.microsoft.com/office/drawing/2014/main" xmlns="" id="{EF945BF7-34F4-4EEA-A280-470C550BC5E9}"/>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6683831" y="0"/>
            <a:ext cx="5508168" cy="6858000"/>
          </a:xfrm>
        </p:spPr>
      </p:pic>
      <p:sp>
        <p:nvSpPr>
          <p:cNvPr id="14" name="TextBox 13">
            <a:extLst>
              <a:ext uri="{FF2B5EF4-FFF2-40B4-BE49-F238E27FC236}">
                <a16:creationId xmlns:a16="http://schemas.microsoft.com/office/drawing/2014/main" xmlns="" id="{4A95EBBB-91AD-BD3F-8554-D78DBE8A98C1}"/>
              </a:ext>
            </a:extLst>
          </p:cNvPr>
          <p:cNvSpPr txBox="1"/>
          <p:nvPr/>
        </p:nvSpPr>
        <p:spPr>
          <a:xfrm>
            <a:off x="490888" y="1684421"/>
            <a:ext cx="5605112" cy="3508653"/>
          </a:xfrm>
          <a:prstGeom prst="rect">
            <a:avLst/>
          </a:prstGeom>
          <a:noFill/>
        </p:spPr>
        <p:txBody>
          <a:bodyPr wrap="square" rtlCol="0">
            <a:spAutoFit/>
          </a:bodyPr>
          <a:lstStyle/>
          <a:p>
            <a:r>
              <a:rPr lang="en-US" u="sng" dirty="0">
                <a:effectLst>
                  <a:outerShdw blurRad="38100" dist="38100" dir="2700000" algn="tl">
                    <a:srgbClr val="000000">
                      <a:alpha val="43137"/>
                    </a:srgbClr>
                  </a:outerShdw>
                </a:effectLst>
                <a:latin typeface="Bahnschrift" panose="020B0502040204020203" pitchFamily="34" charset="0"/>
              </a:rPr>
              <a:t>OBJECTIVE:</a:t>
            </a:r>
          </a:p>
          <a:p>
            <a:pPr marL="285750" indent="-285750">
              <a:buFont typeface="Arial" panose="020B0604020202020204" pitchFamily="34" charset="0"/>
              <a:buChar char="•"/>
            </a:pPr>
            <a:r>
              <a:rPr lang="en-US" dirty="0">
                <a:latin typeface="Bahnschrift" panose="020B0502040204020203" pitchFamily="34" charset="0"/>
              </a:rPr>
              <a:t>Using machine learning and python algorithms to predict the crop yield.</a:t>
            </a:r>
          </a:p>
          <a:p>
            <a:pPr marL="285750" indent="-285750">
              <a:buFont typeface="Arial" panose="020B0604020202020204" pitchFamily="34" charset="0"/>
              <a:buChar char="•"/>
            </a:pPr>
            <a:r>
              <a:rPr lang="en-US" dirty="0">
                <a:latin typeface="Bahnschrift" panose="020B0502040204020203" pitchFamily="34" charset="0"/>
              </a:rPr>
              <a:t>To benefit the farmers suggesting right time for cultivation, fertilizers, sending alert messages.</a:t>
            </a:r>
          </a:p>
          <a:p>
            <a:pPr marL="285750" indent="-285750">
              <a:buFont typeface="Arial" panose="020B0604020202020204" pitchFamily="34" charset="0"/>
              <a:buChar char="•"/>
            </a:pPr>
            <a:endParaRPr lang="en-US" dirty="0">
              <a:latin typeface="Bahnschrift" panose="020B0502040204020203" pitchFamily="34" charset="0"/>
            </a:endParaRPr>
          </a:p>
          <a:p>
            <a:r>
              <a:rPr lang="en-US" u="sng" dirty="0">
                <a:effectLst>
                  <a:outerShdw blurRad="38100" dist="38100" dir="2700000" algn="tl">
                    <a:srgbClr val="000000">
                      <a:alpha val="43137"/>
                    </a:srgbClr>
                  </a:outerShdw>
                </a:effectLst>
                <a:latin typeface="Bahnschrift" panose="020B0502040204020203" pitchFamily="34" charset="0"/>
              </a:rPr>
              <a:t>SCOPE OF SOLUTION:</a:t>
            </a:r>
          </a:p>
          <a:p>
            <a:pPr marL="285750" indent="-285750">
              <a:buFont typeface="Arial" panose="020B0604020202020204" pitchFamily="34" charset="0"/>
              <a:buChar char="•"/>
            </a:pPr>
            <a:r>
              <a:rPr lang="en-US" dirty="0">
                <a:latin typeface="Bahnschrift" panose="020B0502040204020203" pitchFamily="34" charset="0"/>
              </a:rPr>
              <a:t>This model is user friendly and easy to understand by the user. </a:t>
            </a:r>
          </a:p>
          <a:p>
            <a:pPr marL="285750" indent="-285750">
              <a:buFont typeface="Arial" panose="020B0604020202020204" pitchFamily="34" charset="0"/>
              <a:buChar char="•"/>
            </a:pPr>
            <a:r>
              <a:rPr lang="en-US" dirty="0">
                <a:latin typeface="Bahnschrift" panose="020B0502040204020203" pitchFamily="34" charset="0"/>
              </a:rPr>
              <a:t>Helps in benefiting the farmers with better profits.</a:t>
            </a:r>
          </a:p>
          <a:p>
            <a:pPr marL="285750" indent="-285750">
              <a:buFont typeface="Arial" panose="020B0604020202020204" pitchFamily="34" charset="0"/>
              <a:buChar char="•"/>
            </a:pPr>
            <a:r>
              <a:rPr lang="en-US" dirty="0">
                <a:latin typeface="Bahnschrift" panose="020B0502040204020203" pitchFamily="34" charset="0"/>
              </a:rPr>
              <a:t>Using the other high efficient algorithms helps to enhance the efficiency of system in future</a:t>
            </a:r>
            <a:r>
              <a:rPr lang="en-US" sz="2400" dirty="0">
                <a:latin typeface="Bahnschrift" panose="020B0502040204020203" pitchFamily="34" charset="0"/>
              </a:rPr>
              <a:t>.</a:t>
            </a:r>
            <a:endParaRPr lang="en-IN" sz="2400" dirty="0">
              <a:latin typeface="Bahnschrift" panose="020B0502040204020203" pitchFamily="34" charset="0"/>
            </a:endParaRPr>
          </a:p>
        </p:txBody>
      </p:sp>
    </p:spTree>
    <p:extLst>
      <p:ext uri="{BB962C8B-B14F-4D97-AF65-F5344CB8AC3E}">
        <p14:creationId xmlns:p14="http://schemas.microsoft.com/office/powerpoint/2010/main" val="1604891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xmlns="" id="{2BE5B953-EF9F-4041-99DD-A612D068CA20}"/>
              </a:ext>
            </a:extLst>
          </p:cNvPr>
          <p:cNvSpPr>
            <a:spLocks noGrp="1"/>
          </p:cNvSpPr>
          <p:nvPr>
            <p:ph type="title"/>
          </p:nvPr>
        </p:nvSpPr>
        <p:spPr>
          <a:xfrm>
            <a:off x="3233057" y="698523"/>
            <a:ext cx="5715000" cy="469089"/>
          </a:xfrm>
        </p:spPr>
        <p:txBody>
          <a:bodyPr/>
          <a:lstStyle/>
          <a:p>
            <a:r>
              <a:rPr lang="en-US" sz="3200" b="1" dirty="0">
                <a:effectLst>
                  <a:outerShdw blurRad="38100" dist="38100" dir="2700000" algn="tl">
                    <a:srgbClr val="000000">
                      <a:alpha val="43137"/>
                    </a:srgbClr>
                  </a:outerShdw>
                </a:effectLst>
                <a:latin typeface="Arial Rounded MT Bold" panose="020F0704030504030204" pitchFamily="34" charset="0"/>
              </a:rPr>
              <a:t>Resources required</a:t>
            </a:r>
          </a:p>
        </p:txBody>
      </p:sp>
      <p:pic>
        <p:nvPicPr>
          <p:cNvPr id="23" name="Picture Placeholder 22" descr="A picture containing plant, grass">
            <a:extLst>
              <a:ext uri="{FF2B5EF4-FFF2-40B4-BE49-F238E27FC236}">
                <a16:creationId xmlns:a16="http://schemas.microsoft.com/office/drawing/2014/main" xmlns="" id="{2C4E5530-CABD-4A85-83DA-8368360A3E1C}"/>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0" y="3570974"/>
            <a:ext cx="12191999" cy="3287026"/>
          </a:xfrm>
        </p:spPr>
      </p:pic>
      <p:sp>
        <p:nvSpPr>
          <p:cNvPr id="20" name="TextBox 19">
            <a:extLst>
              <a:ext uri="{FF2B5EF4-FFF2-40B4-BE49-F238E27FC236}">
                <a16:creationId xmlns:a16="http://schemas.microsoft.com/office/drawing/2014/main" xmlns="" id="{EFB50DE2-D6C5-4E82-043F-29957F90EF37}"/>
              </a:ext>
            </a:extLst>
          </p:cNvPr>
          <p:cNvSpPr txBox="1"/>
          <p:nvPr/>
        </p:nvSpPr>
        <p:spPr>
          <a:xfrm>
            <a:off x="635267" y="1482291"/>
            <a:ext cx="9923647"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Calibri Light" panose="020F0302020204030204" pitchFamily="34" charset="0"/>
                <a:ea typeface="Calibri Light" panose="020F0302020204030204" pitchFamily="34" charset="0"/>
                <a:cs typeface="Calibri Light" panose="020F0302020204030204" pitchFamily="34" charset="0"/>
              </a:rPr>
              <a:t>Machine Learning</a:t>
            </a:r>
          </a:p>
          <a:p>
            <a:pPr marL="285750" indent="-285750">
              <a:buFont typeface="Arial" panose="020B0604020202020204" pitchFamily="34" charset="0"/>
              <a:buChar char="•"/>
            </a:pPr>
            <a:r>
              <a:rPr lang="en-US" sz="2800" dirty="0">
                <a:latin typeface="Calibri Light" panose="020F0302020204030204" pitchFamily="34" charset="0"/>
                <a:ea typeface="Calibri Light" panose="020F0302020204030204" pitchFamily="34" charset="0"/>
                <a:cs typeface="Calibri Light" panose="020F0302020204030204" pitchFamily="34" charset="0"/>
              </a:rPr>
              <a:t>Python Algorithms</a:t>
            </a:r>
          </a:p>
          <a:p>
            <a:pPr marL="285750" indent="-285750">
              <a:buFont typeface="Arial" panose="020B0604020202020204" pitchFamily="34" charset="0"/>
              <a:buChar char="•"/>
            </a:pPr>
            <a:r>
              <a:rPr lang="en-US" sz="2800" dirty="0">
                <a:latin typeface="Calibri Light" panose="020F0302020204030204" pitchFamily="34" charset="0"/>
                <a:ea typeface="Calibri Light" panose="020F0302020204030204" pitchFamily="34" charset="0"/>
                <a:cs typeface="Calibri Light" panose="020F0302020204030204" pitchFamily="34" charset="0"/>
              </a:rPr>
              <a:t>IoT Sensors</a:t>
            </a:r>
            <a:endParaRPr lang="en-IN" sz="28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901090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leaf with water drops on it">
            <a:extLst>
              <a:ext uri="{FF2B5EF4-FFF2-40B4-BE49-F238E27FC236}">
                <a16:creationId xmlns:a16="http://schemas.microsoft.com/office/drawing/2014/main" xmlns="" id="{218F3EFB-1B94-46C4-961E-9E4CCDFCA1B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0" y="-1"/>
            <a:ext cx="12192000" cy="3917483"/>
          </a:xfrm>
        </p:spPr>
      </p:pic>
      <p:sp>
        <p:nvSpPr>
          <p:cNvPr id="9" name="Title 8">
            <a:extLst>
              <a:ext uri="{FF2B5EF4-FFF2-40B4-BE49-F238E27FC236}">
                <a16:creationId xmlns:a16="http://schemas.microsoft.com/office/drawing/2014/main" xmlns="" id="{1EE5A625-CF8D-4DB8-B64A-918374A7C3E4}"/>
              </a:ext>
            </a:extLst>
          </p:cNvPr>
          <p:cNvSpPr>
            <a:spLocks noGrp="1"/>
          </p:cNvSpPr>
          <p:nvPr>
            <p:ph type="title"/>
          </p:nvPr>
        </p:nvSpPr>
        <p:spPr>
          <a:xfrm>
            <a:off x="6968691" y="3917481"/>
            <a:ext cx="4880008" cy="2569945"/>
          </a:xfrm>
          <a:prstGeom prst="rect">
            <a:avLst/>
          </a:prstGeom>
        </p:spPr>
        <p:txBody>
          <a:bodyPr/>
          <a:lstStyle/>
          <a:p>
            <a:r>
              <a:rPr lang="en-US" dirty="0">
                <a:sym typeface="Wingdings" panose="05000000000000000000" pitchFamily="2" charset="2"/>
              </a:rPr>
              <a:t></a:t>
            </a:r>
            <a:endParaRPr lang="en-US" dirty="0"/>
          </a:p>
        </p:txBody>
      </p:sp>
      <p:sp>
        <p:nvSpPr>
          <p:cNvPr id="127" name="Rectangle 126">
            <a:extLst>
              <a:ext uri="{FF2B5EF4-FFF2-40B4-BE49-F238E27FC236}">
                <a16:creationId xmlns:a16="http://schemas.microsoft.com/office/drawing/2014/main" xmlns="" id="{DD11EA8B-DB5B-4136-99D3-4D19B66922C1}"/>
              </a:ext>
              <a:ext uri="{C183D7F6-B498-43B3-948B-1728B52AA6E4}">
                <adec:decorative xmlns:adec="http://schemas.microsoft.com/office/drawing/2017/decorative" xmlns="" val="1"/>
              </a:ext>
            </a:extLst>
          </p:cNvPr>
          <p:cNvSpPr/>
          <p:nvPr/>
        </p:nvSpPr>
        <p:spPr>
          <a:xfrm>
            <a:off x="7991062" y="4870383"/>
            <a:ext cx="2856610" cy="100364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xmlns="" id="{5F134C29-8A0D-A752-0C83-DC2E87E9A3DC}"/>
              </a:ext>
            </a:extLst>
          </p:cNvPr>
          <p:cNvSpPr txBox="1"/>
          <p:nvPr/>
        </p:nvSpPr>
        <p:spPr>
          <a:xfrm>
            <a:off x="7991062" y="5034012"/>
            <a:ext cx="2534478" cy="523220"/>
          </a:xfrm>
          <a:prstGeom prst="rect">
            <a:avLst/>
          </a:prstGeom>
          <a:noFill/>
        </p:spPr>
        <p:txBody>
          <a:bodyPr wrap="square" rtlCol="0">
            <a:spAutoFit/>
          </a:bodyPr>
          <a:lstStyle/>
          <a:p>
            <a:r>
              <a:rPr lang="en-US" dirty="0"/>
              <a:t>        </a:t>
            </a:r>
            <a:r>
              <a:rPr lang="en-US" sz="2800" b="1" dirty="0">
                <a:solidFill>
                  <a:schemeClr val="tx1">
                    <a:lumMod val="95000"/>
                    <a:lumOff val="5000"/>
                  </a:schemeClr>
                </a:solidFill>
                <a:effectLst>
                  <a:outerShdw blurRad="38100" dist="38100" dir="2700000" algn="tl">
                    <a:srgbClr val="000000">
                      <a:alpha val="43137"/>
                    </a:srgbClr>
                  </a:outerShdw>
                </a:effectLst>
                <a:latin typeface="Bahnschrift" panose="020B0502040204020203" pitchFamily="34" charset="0"/>
              </a:rPr>
              <a:t>Thank you</a:t>
            </a:r>
            <a:endParaRPr lang="en-IN" sz="2800" b="1" dirty="0">
              <a:solidFill>
                <a:schemeClr val="tx1">
                  <a:lumMod val="95000"/>
                  <a:lumOff val="5000"/>
                </a:schemeClr>
              </a:solidFill>
              <a:effectLst>
                <a:outerShdw blurRad="38100" dist="38100" dir="2700000" algn="tl">
                  <a:srgbClr val="000000">
                    <a:alpha val="43137"/>
                  </a:srgbClr>
                </a:outerShdw>
              </a:effectLst>
              <a:latin typeface="Bahnschrift" panose="020B0502040204020203" pitchFamily="34" charset="0"/>
            </a:endParaRPr>
          </a:p>
        </p:txBody>
      </p:sp>
      <p:sp>
        <p:nvSpPr>
          <p:cNvPr id="10" name="TextBox 9">
            <a:extLst>
              <a:ext uri="{FF2B5EF4-FFF2-40B4-BE49-F238E27FC236}">
                <a16:creationId xmlns:a16="http://schemas.microsoft.com/office/drawing/2014/main" xmlns="" id="{49C4A3AD-2045-EAB6-7248-5F6D67DFAD70}"/>
              </a:ext>
            </a:extLst>
          </p:cNvPr>
          <p:cNvSpPr txBox="1"/>
          <p:nvPr/>
        </p:nvSpPr>
        <p:spPr>
          <a:xfrm>
            <a:off x="269507" y="4206240"/>
            <a:ext cx="6285297" cy="1569660"/>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latin typeface="Bradley Hand ITC" panose="03070402050302030203" pitchFamily="66" charset="0"/>
              </a:rPr>
              <a:t>“Farming looks mighty easy when your plow is a pencil and you’re a thousand miles from the corn field”</a:t>
            </a:r>
            <a:endParaRPr lang="en-IN" sz="3200" b="1" dirty="0">
              <a:effectLst>
                <a:outerShdw blurRad="38100" dist="38100" dir="2700000" algn="tl">
                  <a:srgbClr val="000000">
                    <a:alpha val="43137"/>
                  </a:srgbClr>
                </a:outerShdw>
              </a:effectLst>
              <a:latin typeface="Bradley Hand ITC" panose="03070402050302030203" pitchFamily="66" charset="0"/>
            </a:endParaRPr>
          </a:p>
        </p:txBody>
      </p:sp>
    </p:spTree>
    <p:extLst>
      <p:ext uri="{BB962C8B-B14F-4D97-AF65-F5344CB8AC3E}">
        <p14:creationId xmlns:p14="http://schemas.microsoft.com/office/powerpoint/2010/main" val="3984440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A picture containing grass, sky, outdoor, field">
            <a:extLst>
              <a:ext uri="{FF2B5EF4-FFF2-40B4-BE49-F238E27FC236}">
                <a16:creationId xmlns:a16="http://schemas.microsoft.com/office/drawing/2014/main" xmlns="" id="{C1B138FC-3C84-469E-A058-94102F777E5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4" name="TextBox 3">
            <a:extLst>
              <a:ext uri="{FF2B5EF4-FFF2-40B4-BE49-F238E27FC236}">
                <a16:creationId xmlns:a16="http://schemas.microsoft.com/office/drawing/2014/main" xmlns="" id="{60EB7F90-0CCF-ECB7-9B75-9578F8142899}"/>
              </a:ext>
            </a:extLst>
          </p:cNvPr>
          <p:cNvSpPr txBox="1"/>
          <p:nvPr/>
        </p:nvSpPr>
        <p:spPr>
          <a:xfrm>
            <a:off x="6381549" y="1703671"/>
            <a:ext cx="2714325" cy="1241659"/>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xmlns="" id="{D3828D5C-42E0-C02E-A239-3256621E1C9F}"/>
              </a:ext>
            </a:extLst>
          </p:cNvPr>
          <p:cNvSpPr txBox="1"/>
          <p:nvPr/>
        </p:nvSpPr>
        <p:spPr>
          <a:xfrm>
            <a:off x="-111760" y="81281"/>
            <a:ext cx="12422472" cy="1815882"/>
          </a:xfrm>
          <a:prstGeom prst="rect">
            <a:avLst/>
          </a:prstGeom>
          <a:noFill/>
        </p:spPr>
        <p:txBody>
          <a:bodyPr wrap="square" rtlCol="0">
            <a:spAutoFit/>
          </a:bodyPr>
          <a:lstStyle/>
          <a:p>
            <a:endParaRPr lang="en-US" dirty="0"/>
          </a:p>
          <a:p>
            <a:endParaRPr lang="en-US" dirty="0"/>
          </a:p>
          <a:p>
            <a:r>
              <a:rPr lang="en-US" dirty="0"/>
              <a:t>  </a:t>
            </a:r>
            <a:r>
              <a:rPr lang="en-US" sz="2800" u="sng" dirty="0">
                <a:latin typeface="Berlin Sans FB Demi" panose="020E0802020502020306" pitchFamily="34" charset="0"/>
              </a:rPr>
              <a:t>Domain</a:t>
            </a:r>
            <a:r>
              <a:rPr lang="en-US" dirty="0">
                <a:latin typeface="Berlin Sans FB Demi" panose="020E0802020502020306" pitchFamily="34" charset="0"/>
              </a:rPr>
              <a:t>:  </a:t>
            </a:r>
            <a:r>
              <a:rPr lang="en-US" sz="3200" dirty="0">
                <a:latin typeface="Copperplate Gothic Light" panose="020E0507020206020404" pitchFamily="34" charset="0"/>
              </a:rPr>
              <a:t>AGRICULTURE</a:t>
            </a:r>
          </a:p>
          <a:p>
            <a:pPr>
              <a:lnSpc>
                <a:spcPct val="50000"/>
              </a:lnSpc>
            </a:pPr>
            <a:endParaRPr lang="en-US" sz="3200" dirty="0">
              <a:latin typeface="Copperplate Gothic Light" panose="020E0507020206020404" pitchFamily="34" charset="0"/>
            </a:endParaRPr>
          </a:p>
          <a:p>
            <a:r>
              <a:rPr lang="en-US" sz="2800" dirty="0">
                <a:latin typeface="Berlin Sans FB Demi" panose="020E0802020502020306" pitchFamily="34" charset="0"/>
              </a:rPr>
              <a:t> </a:t>
            </a:r>
            <a:r>
              <a:rPr lang="en-US" sz="2800" u="sng" dirty="0">
                <a:latin typeface="Berlin Sans FB Demi" panose="020E0802020502020306" pitchFamily="34" charset="0"/>
              </a:rPr>
              <a:t>Problem Statement</a:t>
            </a:r>
            <a:r>
              <a:rPr lang="en-US" dirty="0">
                <a:latin typeface="Berlin Sans FB Demi" panose="020E0802020502020306" pitchFamily="34" charset="0"/>
              </a:rPr>
              <a:t>: </a:t>
            </a:r>
            <a:r>
              <a:rPr lang="en-US" sz="2600" dirty="0">
                <a:latin typeface="Copperplate Gothic Light" panose="020E0507020206020404" pitchFamily="34" charset="0"/>
              </a:rPr>
              <a:t>Estimation Of Crop Yield Based On Seed Quality</a:t>
            </a:r>
            <a:r>
              <a:rPr lang="en-US" sz="2600" dirty="0"/>
              <a:t>     </a:t>
            </a:r>
            <a:endParaRPr lang="en-IN" sz="2600" dirty="0"/>
          </a:p>
        </p:txBody>
      </p:sp>
    </p:spTree>
    <p:extLst>
      <p:ext uri="{BB962C8B-B14F-4D97-AF65-F5344CB8AC3E}">
        <p14:creationId xmlns:p14="http://schemas.microsoft.com/office/powerpoint/2010/main" val="4241272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33" descr="A picture containing grass, outdoor, nature, field, sunset">
            <a:extLst>
              <a:ext uri="{FF2B5EF4-FFF2-40B4-BE49-F238E27FC236}">
                <a16:creationId xmlns:a16="http://schemas.microsoft.com/office/drawing/2014/main" xmlns="" id="{C4BDBB22-6AEB-49C9-9E42-0CA929FFB7A4}"/>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 y="0"/>
            <a:ext cx="3657601" cy="6858000"/>
          </a:xfrm>
        </p:spPr>
      </p:pic>
      <p:sp>
        <p:nvSpPr>
          <p:cNvPr id="47" name="Title 46">
            <a:extLst>
              <a:ext uri="{FF2B5EF4-FFF2-40B4-BE49-F238E27FC236}">
                <a16:creationId xmlns:a16="http://schemas.microsoft.com/office/drawing/2014/main" xmlns="" id="{3F9E60C6-15AA-4C95-9519-652CD08A827C}"/>
              </a:ext>
            </a:extLst>
          </p:cNvPr>
          <p:cNvSpPr>
            <a:spLocks noGrp="1"/>
          </p:cNvSpPr>
          <p:nvPr>
            <p:ph type="title"/>
          </p:nvPr>
        </p:nvSpPr>
        <p:spPr>
          <a:xfrm>
            <a:off x="1020278" y="435037"/>
            <a:ext cx="1742173" cy="604879"/>
          </a:xfrm>
        </p:spPr>
        <p:txBody>
          <a:bodyPr/>
          <a:lstStyle/>
          <a:p>
            <a:r>
              <a:rPr lang="en-US" b="1" dirty="0">
                <a:solidFill>
                  <a:schemeClr val="bg2">
                    <a:lumMod val="10000"/>
                  </a:schemeClr>
                </a:solidFill>
                <a:effectLst>
                  <a:outerShdw blurRad="38100" dist="38100" dir="2700000" algn="tl">
                    <a:srgbClr val="000000">
                      <a:alpha val="43137"/>
                    </a:srgbClr>
                  </a:outerShdw>
                </a:effectLst>
              </a:rPr>
              <a:t>abstract</a:t>
            </a:r>
          </a:p>
        </p:txBody>
      </p:sp>
      <p:sp>
        <p:nvSpPr>
          <p:cNvPr id="83" name="Text Placeholder 82">
            <a:extLst>
              <a:ext uri="{FF2B5EF4-FFF2-40B4-BE49-F238E27FC236}">
                <a16:creationId xmlns:a16="http://schemas.microsoft.com/office/drawing/2014/main" xmlns="" id="{CC67F132-FEAB-45AE-BAFB-DCA57F360572}"/>
              </a:ext>
            </a:extLst>
          </p:cNvPr>
          <p:cNvSpPr>
            <a:spLocks noGrp="1"/>
          </p:cNvSpPr>
          <p:nvPr>
            <p:ph type="body" sz="quarter" idx="4294967295"/>
          </p:nvPr>
        </p:nvSpPr>
        <p:spPr>
          <a:xfrm>
            <a:off x="7822086" y="4916080"/>
            <a:ext cx="3421103" cy="1017102"/>
          </a:xfrm>
          <a:prstGeom prst="rect">
            <a:avLst/>
          </a:prstGeom>
        </p:spPr>
        <p:txBody>
          <a:bodyPr/>
          <a:lstStyle/>
          <a:p>
            <a:pPr marL="0" indent="0">
              <a:buNone/>
            </a:pPr>
            <a:r>
              <a:rPr lang="en-US" dirty="0"/>
              <a:t>​</a:t>
            </a:r>
          </a:p>
        </p:txBody>
      </p:sp>
      <p:sp>
        <p:nvSpPr>
          <p:cNvPr id="29" name="Rectangle 14">
            <a:extLst>
              <a:ext uri="{FF2B5EF4-FFF2-40B4-BE49-F238E27FC236}">
                <a16:creationId xmlns:a16="http://schemas.microsoft.com/office/drawing/2014/main" xmlns="" id="{C7070E84-7C6C-417F-AB09-EC34EAFFD611}"/>
              </a:ext>
              <a:ext uri="{C183D7F6-B498-43B3-948B-1728B52AA6E4}">
                <adec:decorative xmlns:adec="http://schemas.microsoft.com/office/drawing/2017/decorative" xmlns="" val="1"/>
              </a:ext>
            </a:extLst>
          </p:cNvPr>
          <p:cNvSpPr/>
          <p:nvPr/>
        </p:nvSpPr>
        <p:spPr>
          <a:xfrm>
            <a:off x="2904318" y="0"/>
            <a:ext cx="1506563" cy="6858000"/>
          </a:xfrm>
          <a:custGeom>
            <a:avLst/>
            <a:gdLst>
              <a:gd name="connsiteX0" fmla="*/ 0 w 8808322"/>
              <a:gd name="connsiteY0" fmla="*/ 0 h 6858000"/>
              <a:gd name="connsiteX1" fmla="*/ 8808322 w 8808322"/>
              <a:gd name="connsiteY1" fmla="*/ 0 h 6858000"/>
              <a:gd name="connsiteX2" fmla="*/ 8808322 w 8808322"/>
              <a:gd name="connsiteY2" fmla="*/ 6858000 h 6858000"/>
              <a:gd name="connsiteX3" fmla="*/ 0 w 8808322"/>
              <a:gd name="connsiteY3" fmla="*/ 6858000 h 6858000"/>
              <a:gd name="connsiteX4" fmla="*/ 0 w 8808322"/>
              <a:gd name="connsiteY4" fmla="*/ 0 h 6858000"/>
              <a:gd name="connsiteX0" fmla="*/ 398 w 8808720"/>
              <a:gd name="connsiteY0" fmla="*/ 0 h 6858000"/>
              <a:gd name="connsiteX1" fmla="*/ 8808720 w 8808720"/>
              <a:gd name="connsiteY1" fmla="*/ 0 h 6858000"/>
              <a:gd name="connsiteX2" fmla="*/ 8808720 w 8808720"/>
              <a:gd name="connsiteY2" fmla="*/ 6858000 h 6858000"/>
              <a:gd name="connsiteX3" fmla="*/ 398 w 8808720"/>
              <a:gd name="connsiteY3" fmla="*/ 6858000 h 6858000"/>
              <a:gd name="connsiteX4" fmla="*/ 0 w 8808720"/>
              <a:gd name="connsiteY4" fmla="*/ 1417320 h 6858000"/>
              <a:gd name="connsiteX5" fmla="*/ 398 w 8808720"/>
              <a:gd name="connsiteY5"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101918 w 8910240"/>
              <a:gd name="connsiteY0" fmla="*/ 0 h 6858000"/>
              <a:gd name="connsiteX1" fmla="*/ 8910240 w 8910240"/>
              <a:gd name="connsiteY1" fmla="*/ 0 h 6858000"/>
              <a:gd name="connsiteX2" fmla="*/ 8910240 w 8910240"/>
              <a:gd name="connsiteY2" fmla="*/ 6858000 h 6858000"/>
              <a:gd name="connsiteX3" fmla="*/ 101918 w 8910240"/>
              <a:gd name="connsiteY3" fmla="*/ 6858000 h 6858000"/>
              <a:gd name="connsiteX4" fmla="*/ 101520 w 8910240"/>
              <a:gd name="connsiteY4" fmla="*/ 1417320 h 6858000"/>
              <a:gd name="connsiteX5" fmla="*/ 1549320 w 8910240"/>
              <a:gd name="connsiteY5" fmla="*/ 1417320 h 6858000"/>
              <a:gd name="connsiteX6" fmla="*/ 1541700 w 8910240"/>
              <a:gd name="connsiteY6" fmla="*/ 822960 h 6858000"/>
              <a:gd name="connsiteX7" fmla="*/ 109140 w 8910240"/>
              <a:gd name="connsiteY7" fmla="*/ 822960 h 6858000"/>
              <a:gd name="connsiteX8" fmla="*/ 101918 w 8910240"/>
              <a:gd name="connsiteY8" fmla="*/ 0 h 6858000"/>
              <a:gd name="connsiteX0" fmla="*/ 607 w 8808929"/>
              <a:gd name="connsiteY0" fmla="*/ 0 h 6858000"/>
              <a:gd name="connsiteX1" fmla="*/ 8808929 w 8808929"/>
              <a:gd name="connsiteY1" fmla="*/ 0 h 6858000"/>
              <a:gd name="connsiteX2" fmla="*/ 8808929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8808929"/>
              <a:gd name="connsiteY0" fmla="*/ 0 h 6858000"/>
              <a:gd name="connsiteX1" fmla="*/ 8808929 w 8808929"/>
              <a:gd name="connsiteY1" fmla="*/ 0 h 6858000"/>
              <a:gd name="connsiteX2" fmla="*/ 3366072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3376958"/>
              <a:gd name="connsiteY0" fmla="*/ 0 h 6858000"/>
              <a:gd name="connsiteX1" fmla="*/ 3376958 w 3376958"/>
              <a:gd name="connsiteY1" fmla="*/ 0 h 6858000"/>
              <a:gd name="connsiteX2" fmla="*/ 3366072 w 3376958"/>
              <a:gd name="connsiteY2" fmla="*/ 6858000 h 6858000"/>
              <a:gd name="connsiteX3" fmla="*/ 607 w 3376958"/>
              <a:gd name="connsiteY3" fmla="*/ 6858000 h 6858000"/>
              <a:gd name="connsiteX4" fmla="*/ 209 w 3376958"/>
              <a:gd name="connsiteY4" fmla="*/ 1417320 h 6858000"/>
              <a:gd name="connsiteX5" fmla="*/ 1448009 w 3376958"/>
              <a:gd name="connsiteY5" fmla="*/ 1417320 h 6858000"/>
              <a:gd name="connsiteX6" fmla="*/ 1440389 w 3376958"/>
              <a:gd name="connsiteY6" fmla="*/ 822960 h 6858000"/>
              <a:gd name="connsiteX7" fmla="*/ 7829 w 3376958"/>
              <a:gd name="connsiteY7" fmla="*/ 822960 h 6858000"/>
              <a:gd name="connsiteX8" fmla="*/ 607 w 3376958"/>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6958" h="6858000">
                <a:moveTo>
                  <a:pt x="607" y="0"/>
                </a:moveTo>
                <a:lnTo>
                  <a:pt x="3376958" y="0"/>
                </a:lnTo>
                <a:cubicBezTo>
                  <a:pt x="3373329" y="2286000"/>
                  <a:pt x="3369701" y="4572000"/>
                  <a:pt x="3366072" y="6858000"/>
                </a:cubicBezTo>
                <a:lnTo>
                  <a:pt x="607" y="6858000"/>
                </a:lnTo>
                <a:cubicBezTo>
                  <a:pt x="474" y="5044440"/>
                  <a:pt x="342" y="3230880"/>
                  <a:pt x="209" y="1417320"/>
                </a:cubicBezTo>
                <a:cubicBezTo>
                  <a:pt x="-1127" y="1400810"/>
                  <a:pt x="1470803" y="1409700"/>
                  <a:pt x="1448009" y="1417320"/>
                </a:cubicBezTo>
                <a:cubicBezTo>
                  <a:pt x="1444199" y="1253490"/>
                  <a:pt x="1453023" y="1028700"/>
                  <a:pt x="1440389" y="822960"/>
                </a:cubicBezTo>
                <a:lnTo>
                  <a:pt x="7829" y="822960"/>
                </a:lnTo>
                <a:cubicBezTo>
                  <a:pt x="4085" y="533400"/>
                  <a:pt x="-1933" y="316230"/>
                  <a:pt x="607" y="0"/>
                </a:cubicBezTo>
                <a:close/>
              </a:path>
            </a:pathLst>
          </a:cu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xmlns="" id="{3F891326-208E-2658-88E3-043BBBB16149}"/>
              </a:ext>
            </a:extLst>
          </p:cNvPr>
          <p:cNvSpPr txBox="1"/>
          <p:nvPr/>
        </p:nvSpPr>
        <p:spPr>
          <a:xfrm>
            <a:off x="4918509" y="1776759"/>
            <a:ext cx="6843563" cy="4093428"/>
          </a:xfrm>
          <a:prstGeom prst="rect">
            <a:avLst/>
          </a:prstGeom>
          <a:noFill/>
        </p:spPr>
        <p:txBody>
          <a:bodyPr wrap="square" rtlCol="0">
            <a:spAutoFit/>
          </a:bodyPr>
          <a:lstStyle/>
          <a:p>
            <a:r>
              <a:rPr lang="en-US" sz="2000" dirty="0">
                <a:latin typeface="Bahnschrift" panose="020B0502040204020203" pitchFamily="34" charset="0"/>
              </a:rPr>
              <a:t>Agriculture is the backbone of India playing a vital role in economy. The Key factors which affect production of crop includes soil ingredients(N,P,K), quality of seed, weather conditions(like temperature, humidity, rainfall).After many background studies, we are here with a model which helps to get better profits. This model is built using machine learning and few python algorithms. By this model, a clear information is achieved regarding types of fertilizers, average field, expected Market prices, alerts through phone calls. This helps farmers to analyze and take precautionary measures return help in gaining profits. Using algorithms helps us to provide data with good accuracy.</a:t>
            </a:r>
            <a:endParaRPr lang="en-IN" sz="2000" dirty="0">
              <a:latin typeface="Bahnschrift" panose="020B0502040204020203" pitchFamily="34" charset="0"/>
            </a:endParaRPr>
          </a:p>
        </p:txBody>
      </p:sp>
    </p:spTree>
    <p:extLst>
      <p:ext uri="{BB962C8B-B14F-4D97-AF65-F5344CB8AC3E}">
        <p14:creationId xmlns:p14="http://schemas.microsoft.com/office/powerpoint/2010/main" val="268171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xmlns="" id="{CDA2767E-38F3-49F7-BE02-EA3E6C7C8096}"/>
              </a:ext>
            </a:extLst>
          </p:cNvPr>
          <p:cNvSpPr>
            <a:spLocks noGrp="1"/>
          </p:cNvSpPr>
          <p:nvPr>
            <p:ph type="title"/>
          </p:nvPr>
        </p:nvSpPr>
        <p:spPr>
          <a:xfrm>
            <a:off x="288758" y="683394"/>
            <a:ext cx="1655545" cy="750771"/>
          </a:xfrm>
        </p:spPr>
        <p:txBody>
          <a:bodyPr/>
          <a:lstStyle/>
          <a:p>
            <a:r>
              <a:rPr lang="en-US" b="1" dirty="0">
                <a:effectLst>
                  <a:outerShdw blurRad="38100" dist="38100" dir="2700000" algn="tl">
                    <a:srgbClr val="000000">
                      <a:alpha val="43137"/>
                    </a:srgbClr>
                  </a:outerShdw>
                </a:effectLst>
              </a:rPr>
              <a:t>IDEA</a:t>
            </a:r>
          </a:p>
        </p:txBody>
      </p:sp>
      <p:sp>
        <p:nvSpPr>
          <p:cNvPr id="3" name="TextBox 2">
            <a:extLst>
              <a:ext uri="{FF2B5EF4-FFF2-40B4-BE49-F238E27FC236}">
                <a16:creationId xmlns:a16="http://schemas.microsoft.com/office/drawing/2014/main" xmlns="" id="{B7FE02E5-C4A0-D35E-8FE2-D4E5C547067A}"/>
              </a:ext>
            </a:extLst>
          </p:cNvPr>
          <p:cNvSpPr txBox="1"/>
          <p:nvPr/>
        </p:nvSpPr>
        <p:spPr>
          <a:xfrm>
            <a:off x="3003082" y="856647"/>
            <a:ext cx="8142973" cy="5632311"/>
          </a:xfrm>
          <a:prstGeom prst="rect">
            <a:avLst/>
          </a:prstGeom>
          <a:noFill/>
        </p:spPr>
        <p:txBody>
          <a:bodyPr wrap="square" rtlCol="0">
            <a:spAutoFit/>
          </a:bodyPr>
          <a:lstStyle/>
          <a:p>
            <a:r>
              <a:rPr lang="en-US" dirty="0"/>
              <a:t>From the Problem Statement we chose. Here we come up with an idea—</a:t>
            </a:r>
          </a:p>
          <a:p>
            <a:r>
              <a:rPr lang="en-US" dirty="0"/>
              <a:t>From the User we indirectly get three inputs, they are:</a:t>
            </a:r>
          </a:p>
          <a:p>
            <a:r>
              <a:rPr lang="en-US" dirty="0"/>
              <a:t>  1. </a:t>
            </a:r>
            <a:r>
              <a:rPr lang="en-US" dirty="0">
                <a:effectLst>
                  <a:outerShdw blurRad="38100" dist="38100" dir="2700000" algn="tl">
                    <a:srgbClr val="000000">
                      <a:alpha val="43137"/>
                    </a:srgbClr>
                  </a:outerShdw>
                </a:effectLst>
              </a:rPr>
              <a:t>Seed Quality</a:t>
            </a:r>
          </a:p>
          <a:p>
            <a:r>
              <a:rPr lang="en-US" dirty="0"/>
              <a:t>  2. </a:t>
            </a:r>
            <a:r>
              <a:rPr lang="en-US" dirty="0">
                <a:effectLst>
                  <a:outerShdw blurRad="38100" dist="38100" dir="2700000" algn="tl">
                    <a:srgbClr val="000000">
                      <a:alpha val="43137"/>
                    </a:srgbClr>
                  </a:outerShdw>
                </a:effectLst>
              </a:rPr>
              <a:t>Fertility of Land</a:t>
            </a:r>
          </a:p>
          <a:p>
            <a:r>
              <a:rPr lang="en-US" dirty="0"/>
              <a:t>  3. </a:t>
            </a:r>
            <a:r>
              <a:rPr lang="en-US" dirty="0">
                <a:effectLst>
                  <a:outerShdw blurRad="38100" dist="38100" dir="2700000" algn="tl">
                    <a:srgbClr val="000000">
                      <a:alpha val="43137"/>
                    </a:srgbClr>
                  </a:outerShdw>
                </a:effectLst>
              </a:rPr>
              <a:t>Landscape</a:t>
            </a:r>
          </a:p>
          <a:p>
            <a:endParaRPr lang="en-US" dirty="0"/>
          </a:p>
          <a:p>
            <a:r>
              <a:rPr lang="en-US" u="sng" dirty="0"/>
              <a:t>SEED QUALITY:</a:t>
            </a:r>
          </a:p>
          <a:p>
            <a:pPr marL="285750" indent="-285750">
              <a:buFont typeface="Arial" panose="020B0604020202020204" pitchFamily="34" charset="0"/>
              <a:buChar char="•"/>
            </a:pPr>
            <a:r>
              <a:rPr lang="en-IN" dirty="0"/>
              <a:t>To let us know the seed quality, we provide an option for the user to Choose the </a:t>
            </a:r>
            <a:r>
              <a:rPr lang="en-IN" b="1" dirty="0">
                <a:effectLst>
                  <a:outerShdw blurRad="38100" dist="38100" dir="2700000" algn="tl">
                    <a:srgbClr val="000000">
                      <a:alpha val="43137"/>
                    </a:srgbClr>
                  </a:outerShdw>
                </a:effectLst>
              </a:rPr>
              <a:t>Crop to be grown </a:t>
            </a:r>
            <a:r>
              <a:rPr lang="en-IN" dirty="0"/>
              <a:t>and the </a:t>
            </a:r>
            <a:r>
              <a:rPr lang="en-IN" b="1" dirty="0">
                <a:effectLst>
                  <a:outerShdw blurRad="38100" dist="38100" dir="2700000" algn="tl">
                    <a:srgbClr val="000000">
                      <a:alpha val="43137"/>
                    </a:srgbClr>
                  </a:outerShdw>
                </a:effectLst>
              </a:rPr>
              <a:t>Certification tag Colour </a:t>
            </a:r>
            <a:r>
              <a:rPr lang="en-IN" dirty="0"/>
              <a:t>on the seeds packet.</a:t>
            </a:r>
          </a:p>
          <a:p>
            <a:pPr marL="285750" indent="-285750">
              <a:buFont typeface="Arial" panose="020B0604020202020204" pitchFamily="34" charset="0"/>
              <a:buChar char="•"/>
            </a:pPr>
            <a:r>
              <a:rPr lang="en-IN" dirty="0"/>
              <a:t>From that we get to know the purity of the seeds being used for the crop.</a:t>
            </a:r>
          </a:p>
          <a:p>
            <a:endParaRPr lang="en-IN" dirty="0"/>
          </a:p>
          <a:p>
            <a:r>
              <a:rPr lang="en-IN" u="sng" dirty="0"/>
              <a:t>FERTILITY OF LAND:</a:t>
            </a:r>
          </a:p>
          <a:p>
            <a:pPr marL="285750" indent="-285750">
              <a:buFont typeface="Arial" panose="020B0604020202020204" pitchFamily="34" charset="0"/>
              <a:buChar char="•"/>
            </a:pPr>
            <a:r>
              <a:rPr lang="en-IN" dirty="0"/>
              <a:t>We can get this information in 2 ways:</a:t>
            </a:r>
          </a:p>
          <a:p>
            <a:r>
              <a:rPr lang="en-IN" dirty="0"/>
              <a:t>       1. </a:t>
            </a:r>
            <a:r>
              <a:rPr lang="en-IN" b="1" dirty="0">
                <a:effectLst>
                  <a:outerShdw blurRad="38100" dist="38100" dir="2700000" algn="tl">
                    <a:srgbClr val="000000">
                      <a:alpha val="43137"/>
                    </a:srgbClr>
                  </a:outerShdw>
                </a:effectLst>
              </a:rPr>
              <a:t>Getting Pre-Existing data</a:t>
            </a:r>
            <a:r>
              <a:rPr lang="en-IN" dirty="0"/>
              <a:t>(if the fertility test has already done) directly</a:t>
            </a:r>
            <a:r>
              <a:rPr lang="en-US" dirty="0"/>
              <a:t> </a:t>
            </a:r>
          </a:p>
          <a:p>
            <a:r>
              <a:rPr lang="en-US" dirty="0"/>
              <a:t>           from the user as the input.</a:t>
            </a:r>
            <a:endParaRPr lang="en-IN" dirty="0"/>
          </a:p>
          <a:p>
            <a:r>
              <a:rPr lang="en-IN" dirty="0"/>
              <a:t>       2. </a:t>
            </a:r>
            <a:r>
              <a:rPr lang="en-IN" b="1" dirty="0">
                <a:effectLst>
                  <a:outerShdw blurRad="38100" dist="38100" dir="2700000" algn="tl">
                    <a:srgbClr val="000000">
                      <a:alpha val="43137"/>
                    </a:srgbClr>
                  </a:outerShdw>
                </a:effectLst>
              </a:rPr>
              <a:t>Book a fertility test </a:t>
            </a:r>
            <a:r>
              <a:rPr lang="en-IN" dirty="0"/>
              <a:t>for the soil and we act as intermediate between the</a:t>
            </a:r>
            <a:endParaRPr lang="en-US" dirty="0"/>
          </a:p>
          <a:p>
            <a:r>
              <a:rPr lang="en-US" dirty="0"/>
              <a:t>           user and the fertility test center and trace the information from the            </a:t>
            </a:r>
          </a:p>
          <a:p>
            <a:r>
              <a:rPr lang="en-US" dirty="0"/>
              <a:t>           center.      </a:t>
            </a:r>
            <a:endParaRPr lang="en-IN" dirty="0"/>
          </a:p>
          <a:p>
            <a:r>
              <a:rPr lang="en-IN" dirty="0"/>
              <a:t>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174002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E27EA42-C6CE-92F2-C717-53EC43C02993}"/>
              </a:ext>
            </a:extLst>
          </p:cNvPr>
          <p:cNvSpPr txBox="1"/>
          <p:nvPr/>
        </p:nvSpPr>
        <p:spPr>
          <a:xfrm>
            <a:off x="2685448" y="192505"/>
            <a:ext cx="8941869" cy="8691058"/>
          </a:xfrm>
          <a:prstGeom prst="rect">
            <a:avLst/>
          </a:prstGeom>
          <a:noFill/>
        </p:spPr>
        <p:txBody>
          <a:bodyPr wrap="square" rtlCol="0">
            <a:spAutoFit/>
          </a:bodyPr>
          <a:lstStyle/>
          <a:p>
            <a:r>
              <a:rPr lang="en-US" u="sng" dirty="0"/>
              <a:t>LANDSCAPE</a:t>
            </a:r>
            <a:r>
              <a:rPr lang="en-US" dirty="0"/>
              <a:t>:</a:t>
            </a:r>
          </a:p>
          <a:p>
            <a:pPr marL="285750" indent="-285750">
              <a:buFont typeface="Arial" panose="020B0604020202020204" pitchFamily="34" charset="0"/>
              <a:buChar char="•"/>
            </a:pPr>
            <a:r>
              <a:rPr lang="en-US" dirty="0"/>
              <a:t>We ask the user to enter the </a:t>
            </a:r>
            <a:r>
              <a:rPr lang="en-US" b="1" dirty="0">
                <a:effectLst>
                  <a:outerShdw blurRad="38100" dist="38100" dir="2700000" algn="tl">
                    <a:srgbClr val="000000">
                      <a:alpha val="43137"/>
                    </a:srgbClr>
                  </a:outerShdw>
                </a:effectLst>
              </a:rPr>
              <a:t>Survey Number of the user’s land</a:t>
            </a:r>
            <a:r>
              <a:rPr lang="en-US" dirty="0"/>
              <a:t>, from the survey number we get to know the area of cultivation and location so that we can trace the weather conditions.  </a:t>
            </a:r>
          </a:p>
          <a:p>
            <a:endParaRPr lang="en-US" dirty="0"/>
          </a:p>
          <a:p>
            <a:r>
              <a:rPr lang="en-US" dirty="0"/>
              <a:t>With all the inputs received from the user.. We proceed to the next stage—&gt;</a:t>
            </a:r>
          </a:p>
          <a:p>
            <a:pPr marL="285750" indent="-285750">
              <a:buFont typeface="Wingdings" panose="05000000000000000000" pitchFamily="2" charset="2"/>
              <a:buChar char="Ø"/>
            </a:pPr>
            <a:r>
              <a:rPr lang="en-US" dirty="0">
                <a:effectLst>
                  <a:outerShdw blurRad="38100" dist="38100" dir="2700000" algn="tl">
                    <a:srgbClr val="000000">
                      <a:alpha val="43137"/>
                    </a:srgbClr>
                  </a:outerShdw>
                </a:effectLst>
              </a:rPr>
              <a:t>STAGE-1</a:t>
            </a:r>
            <a:r>
              <a:rPr lang="en-US" dirty="0"/>
              <a:t>:</a:t>
            </a:r>
          </a:p>
          <a:p>
            <a:pPr marL="285750" indent="-285750">
              <a:buFont typeface="Arial" panose="020B0604020202020204" pitchFamily="34" charset="0"/>
              <a:buChar char="•"/>
            </a:pPr>
            <a:r>
              <a:rPr lang="en-US" dirty="0"/>
              <a:t>From the results of the Fertility Test, we get the details such as </a:t>
            </a:r>
          </a:p>
          <a:p>
            <a:r>
              <a:rPr lang="en-US" dirty="0"/>
              <a:t>                1. pH of the soil.</a:t>
            </a:r>
          </a:p>
          <a:p>
            <a:r>
              <a:rPr lang="en-US" dirty="0"/>
              <a:t>                2. Amount of nutrients(N,P,K) present in the soil.</a:t>
            </a:r>
          </a:p>
          <a:p>
            <a:pPr marL="285750" indent="-285750">
              <a:buFont typeface="Arial" panose="020B0604020202020204" pitchFamily="34" charset="0"/>
              <a:buChar char="•"/>
            </a:pPr>
            <a:r>
              <a:rPr lang="en-US" dirty="0"/>
              <a:t>By fetching the data mentioned above including landscape we </a:t>
            </a:r>
            <a:r>
              <a:rPr lang="en-US" b="1" dirty="0">
                <a:effectLst>
                  <a:outerShdw blurRad="38100" dist="38100" dir="2700000" algn="tl">
                    <a:srgbClr val="000000">
                      <a:alpha val="43137"/>
                    </a:srgbClr>
                  </a:outerShdw>
                </a:effectLst>
              </a:rPr>
              <a:t>suggest the users the</a:t>
            </a:r>
          </a:p>
          <a:p>
            <a:r>
              <a:rPr lang="en-US" b="1" dirty="0">
                <a:effectLst>
                  <a:outerShdw blurRad="38100" dist="38100" dir="2700000" algn="tl">
                    <a:srgbClr val="000000">
                      <a:alpha val="43137"/>
                    </a:srgbClr>
                  </a:outerShdw>
                </a:effectLst>
              </a:rPr>
              <a:t>      fertilizers</a:t>
            </a:r>
            <a:r>
              <a:rPr lang="en-US" dirty="0"/>
              <a:t> to be used along with quantity for better production.</a:t>
            </a:r>
          </a:p>
          <a:p>
            <a:endParaRPr lang="en-US" dirty="0"/>
          </a:p>
          <a:p>
            <a:pPr marL="285750" indent="-285750">
              <a:buFont typeface="Wingdings" panose="05000000000000000000" pitchFamily="2" charset="2"/>
              <a:buChar char="Ø"/>
            </a:pPr>
            <a:r>
              <a:rPr lang="en-US" dirty="0">
                <a:effectLst>
                  <a:outerShdw blurRad="38100" dist="38100" dir="2700000" algn="tl">
                    <a:srgbClr val="000000">
                      <a:alpha val="43137"/>
                    </a:srgbClr>
                  </a:outerShdw>
                </a:effectLst>
              </a:rPr>
              <a:t>STAGE-2</a:t>
            </a:r>
            <a:r>
              <a:rPr lang="en-US" dirty="0"/>
              <a:t>:</a:t>
            </a:r>
          </a:p>
          <a:p>
            <a:pPr marL="285750" indent="-285750">
              <a:buFont typeface="Arial" panose="020B0604020202020204" pitchFamily="34" charset="0"/>
              <a:buChar char="•"/>
            </a:pPr>
            <a:r>
              <a:rPr lang="en-US" dirty="0"/>
              <a:t>As we know the location and the crop being cultivated, we compare those with the weather patterns of the area and suggest the user with the </a:t>
            </a:r>
            <a:r>
              <a:rPr lang="en-US" b="1" dirty="0">
                <a:effectLst>
                  <a:outerShdw blurRad="38100" dist="38100" dir="2700000" algn="tl">
                    <a:srgbClr val="000000">
                      <a:alpha val="43137"/>
                    </a:srgbClr>
                  </a:outerShdw>
                </a:effectLst>
              </a:rPr>
              <a:t>right time for cultivation</a:t>
            </a:r>
            <a:r>
              <a:rPr lang="en-US" dirty="0"/>
              <a:t>.</a:t>
            </a:r>
          </a:p>
          <a:p>
            <a:endParaRPr lang="en-US" dirty="0"/>
          </a:p>
          <a:p>
            <a:pPr marL="285750" indent="-285750">
              <a:buFont typeface="Wingdings" panose="05000000000000000000" pitchFamily="2" charset="2"/>
              <a:buChar char="Ø"/>
            </a:pPr>
            <a:r>
              <a:rPr lang="en-US" dirty="0">
                <a:effectLst>
                  <a:outerShdw blurRad="38100" dist="38100" dir="2700000" algn="tl">
                    <a:srgbClr val="000000">
                      <a:alpha val="43137"/>
                    </a:srgbClr>
                  </a:outerShdw>
                </a:effectLst>
              </a:rPr>
              <a:t>STAGE-3</a:t>
            </a:r>
            <a:r>
              <a:rPr lang="en-US" dirty="0"/>
              <a:t>:</a:t>
            </a:r>
          </a:p>
          <a:p>
            <a:pPr marL="285750" indent="-285750">
              <a:buFont typeface="Arial" panose="020B0604020202020204" pitchFamily="34" charset="0"/>
              <a:buChar char="•"/>
            </a:pPr>
            <a:r>
              <a:rPr lang="en-US" dirty="0"/>
              <a:t>If the user wants to get additional benefits like </a:t>
            </a:r>
            <a:r>
              <a:rPr lang="en-US" b="1" dirty="0">
                <a:effectLst>
                  <a:outerShdw blurRad="38100" dist="38100" dir="2700000" algn="tl">
                    <a:srgbClr val="000000">
                      <a:alpha val="43137"/>
                    </a:srgbClr>
                  </a:outerShdw>
                </a:effectLst>
              </a:rPr>
              <a:t>alerts on change in weather </a:t>
            </a:r>
            <a:r>
              <a:rPr lang="en-US" dirty="0"/>
              <a:t>conditions that might cause damage to the crop, we install IoT sensors in their fields.</a:t>
            </a:r>
          </a:p>
          <a:p>
            <a:pPr marL="285750" indent="-285750">
              <a:buFont typeface="Arial" panose="020B0604020202020204" pitchFamily="34" charset="0"/>
              <a:buChar char="•"/>
            </a:pPr>
            <a:r>
              <a:rPr lang="en-US" dirty="0"/>
              <a:t>From the signals traced through the IoT sensors, we send alerts to the users </a:t>
            </a:r>
            <a:r>
              <a:rPr lang="en-US" b="1" dirty="0">
                <a:effectLst>
                  <a:outerShdw blurRad="38100" dist="38100" dir="2700000" algn="tl">
                    <a:srgbClr val="000000">
                      <a:alpha val="43137"/>
                    </a:srgbClr>
                  </a:outerShdw>
                </a:effectLst>
              </a:rPr>
              <a:t>through a recorded phone call</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r>
              <a:rPr lang="en-US" dirty="0"/>
              <a:t>  </a:t>
            </a:r>
          </a:p>
          <a:p>
            <a:r>
              <a:rPr lang="en-US" dirty="0"/>
              <a:t>   </a:t>
            </a:r>
            <a:endParaRPr lang="en-IN" dirty="0"/>
          </a:p>
        </p:txBody>
      </p:sp>
    </p:spTree>
    <p:extLst>
      <p:ext uri="{BB962C8B-B14F-4D97-AF65-F5344CB8AC3E}">
        <p14:creationId xmlns:p14="http://schemas.microsoft.com/office/powerpoint/2010/main" val="2036115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DEB539-3380-E663-B8E7-01A9A80B063B}"/>
              </a:ext>
            </a:extLst>
          </p:cNvPr>
          <p:cNvSpPr txBox="1"/>
          <p:nvPr/>
        </p:nvSpPr>
        <p:spPr>
          <a:xfrm>
            <a:off x="3022333" y="481263"/>
            <a:ext cx="8653111"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effectLst>
                  <a:outerShdw blurRad="38100" dist="38100" dir="2700000" algn="tl">
                    <a:srgbClr val="000000">
                      <a:alpha val="43137"/>
                    </a:srgbClr>
                  </a:outerShdw>
                </a:effectLst>
              </a:rPr>
              <a:t>STAGE-4</a:t>
            </a:r>
            <a:r>
              <a:rPr lang="en-US" dirty="0"/>
              <a:t>:</a:t>
            </a:r>
          </a:p>
          <a:p>
            <a:pPr marL="285750" indent="-285750">
              <a:buFont typeface="Arial" panose="020B0604020202020204" pitchFamily="34" charset="0"/>
              <a:buChar char="•"/>
            </a:pPr>
            <a:r>
              <a:rPr lang="en-US" dirty="0"/>
              <a:t>The information from landscape details helps to acquire results such as:</a:t>
            </a:r>
          </a:p>
          <a:p>
            <a:r>
              <a:rPr lang="en-US" dirty="0"/>
              <a:t>     1. Average Yield(q/ha)</a:t>
            </a:r>
          </a:p>
          <a:p>
            <a:r>
              <a:rPr lang="en-US" dirty="0"/>
              <a:t>     2. Average Selling Price(Rs./q)</a:t>
            </a:r>
          </a:p>
          <a:p>
            <a:r>
              <a:rPr lang="en-US" dirty="0"/>
              <a:t>     3. Gross Returns(Rs./ha)</a:t>
            </a:r>
          </a:p>
          <a:p>
            <a:endParaRPr lang="en-US" dirty="0"/>
          </a:p>
          <a:p>
            <a:r>
              <a:rPr lang="en-US" dirty="0"/>
              <a:t>As we know the seeds being used by the farmers and the fertilizers(as we are suggesting it), we can approximately estimate the amount of expenditure spent by the user on the crop and compare it with the Selling price(based on the MSP) and the user can </a:t>
            </a:r>
            <a:r>
              <a:rPr lang="en-US" b="1" dirty="0">
                <a:effectLst>
                  <a:outerShdw blurRad="38100" dist="38100" dir="2700000" algn="tl">
                    <a:srgbClr val="000000">
                      <a:alpha val="43137"/>
                    </a:srgbClr>
                  </a:outerShdw>
                </a:effectLst>
              </a:rPr>
              <a:t>Analyze The Profits.</a:t>
            </a:r>
          </a:p>
          <a:p>
            <a:endParaRPr lang="en-US" dirty="0"/>
          </a:p>
          <a:p>
            <a:endParaRPr lang="en-US" dirty="0"/>
          </a:p>
          <a:p>
            <a:endParaRPr lang="en-IN" dirty="0"/>
          </a:p>
        </p:txBody>
      </p:sp>
    </p:spTree>
    <p:extLst>
      <p:ext uri="{BB962C8B-B14F-4D97-AF65-F5344CB8AC3E}">
        <p14:creationId xmlns:p14="http://schemas.microsoft.com/office/powerpoint/2010/main" val="1161264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33" descr="A picture containing grass, outdoor, nature, field, sunset">
            <a:extLst>
              <a:ext uri="{FF2B5EF4-FFF2-40B4-BE49-F238E27FC236}">
                <a16:creationId xmlns:a16="http://schemas.microsoft.com/office/drawing/2014/main" xmlns="" id="{C4BDBB22-6AEB-49C9-9E42-0CA929FFB7A4}"/>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 y="0"/>
            <a:ext cx="3657601" cy="6858000"/>
          </a:xfrm>
        </p:spPr>
      </p:pic>
      <p:sp>
        <p:nvSpPr>
          <p:cNvPr id="47" name="Title 46">
            <a:extLst>
              <a:ext uri="{FF2B5EF4-FFF2-40B4-BE49-F238E27FC236}">
                <a16:creationId xmlns:a16="http://schemas.microsoft.com/office/drawing/2014/main" xmlns="" id="{3F9E60C6-15AA-4C95-9519-652CD08A827C}"/>
              </a:ext>
            </a:extLst>
          </p:cNvPr>
          <p:cNvSpPr>
            <a:spLocks noGrp="1"/>
          </p:cNvSpPr>
          <p:nvPr>
            <p:ph type="title"/>
          </p:nvPr>
        </p:nvSpPr>
        <p:spPr>
          <a:xfrm>
            <a:off x="127001" y="93133"/>
            <a:ext cx="2988732" cy="946783"/>
          </a:xfrm>
        </p:spPr>
        <p:txBody>
          <a:bodyPr/>
          <a:lstStyle/>
          <a:p>
            <a:r>
              <a:rPr lang="en-US" b="1" dirty="0">
                <a:solidFill>
                  <a:schemeClr val="bg2">
                    <a:lumMod val="10000"/>
                  </a:schemeClr>
                </a:solidFill>
                <a:effectLst>
                  <a:outerShdw blurRad="38100" dist="38100" dir="2700000" algn="tl">
                    <a:srgbClr val="000000">
                      <a:alpha val="43137"/>
                    </a:srgbClr>
                  </a:outerShdw>
                </a:effectLst>
              </a:rPr>
              <a:t>How we analyze profits?</a:t>
            </a:r>
          </a:p>
        </p:txBody>
      </p:sp>
      <p:sp>
        <p:nvSpPr>
          <p:cNvPr id="83" name="Text Placeholder 82">
            <a:extLst>
              <a:ext uri="{FF2B5EF4-FFF2-40B4-BE49-F238E27FC236}">
                <a16:creationId xmlns:a16="http://schemas.microsoft.com/office/drawing/2014/main" xmlns="" id="{CC67F132-FEAB-45AE-BAFB-DCA57F360572}"/>
              </a:ext>
            </a:extLst>
          </p:cNvPr>
          <p:cNvSpPr>
            <a:spLocks noGrp="1"/>
          </p:cNvSpPr>
          <p:nvPr>
            <p:ph type="body" sz="quarter" idx="4294967295"/>
          </p:nvPr>
        </p:nvSpPr>
        <p:spPr>
          <a:xfrm>
            <a:off x="7822086" y="4916080"/>
            <a:ext cx="3421103" cy="1017102"/>
          </a:xfrm>
          <a:prstGeom prst="rect">
            <a:avLst/>
          </a:prstGeom>
        </p:spPr>
        <p:txBody>
          <a:bodyPr/>
          <a:lstStyle/>
          <a:p>
            <a:pPr marL="0" indent="0">
              <a:buNone/>
            </a:pPr>
            <a:r>
              <a:rPr lang="en-US" dirty="0"/>
              <a:t>​</a:t>
            </a:r>
          </a:p>
        </p:txBody>
      </p:sp>
      <p:sp>
        <p:nvSpPr>
          <p:cNvPr id="29" name="Rectangle 14">
            <a:extLst>
              <a:ext uri="{FF2B5EF4-FFF2-40B4-BE49-F238E27FC236}">
                <a16:creationId xmlns:a16="http://schemas.microsoft.com/office/drawing/2014/main" xmlns="" id="{C7070E84-7C6C-417F-AB09-EC34EAFFD611}"/>
              </a:ext>
              <a:ext uri="{C183D7F6-B498-43B3-948B-1728B52AA6E4}">
                <adec:decorative xmlns:adec="http://schemas.microsoft.com/office/drawing/2017/decorative" xmlns="" val="1"/>
              </a:ext>
            </a:extLst>
          </p:cNvPr>
          <p:cNvSpPr/>
          <p:nvPr/>
        </p:nvSpPr>
        <p:spPr>
          <a:xfrm>
            <a:off x="2904318" y="0"/>
            <a:ext cx="1506563" cy="6858000"/>
          </a:xfrm>
          <a:custGeom>
            <a:avLst/>
            <a:gdLst>
              <a:gd name="connsiteX0" fmla="*/ 0 w 8808322"/>
              <a:gd name="connsiteY0" fmla="*/ 0 h 6858000"/>
              <a:gd name="connsiteX1" fmla="*/ 8808322 w 8808322"/>
              <a:gd name="connsiteY1" fmla="*/ 0 h 6858000"/>
              <a:gd name="connsiteX2" fmla="*/ 8808322 w 8808322"/>
              <a:gd name="connsiteY2" fmla="*/ 6858000 h 6858000"/>
              <a:gd name="connsiteX3" fmla="*/ 0 w 8808322"/>
              <a:gd name="connsiteY3" fmla="*/ 6858000 h 6858000"/>
              <a:gd name="connsiteX4" fmla="*/ 0 w 8808322"/>
              <a:gd name="connsiteY4" fmla="*/ 0 h 6858000"/>
              <a:gd name="connsiteX0" fmla="*/ 398 w 8808720"/>
              <a:gd name="connsiteY0" fmla="*/ 0 h 6858000"/>
              <a:gd name="connsiteX1" fmla="*/ 8808720 w 8808720"/>
              <a:gd name="connsiteY1" fmla="*/ 0 h 6858000"/>
              <a:gd name="connsiteX2" fmla="*/ 8808720 w 8808720"/>
              <a:gd name="connsiteY2" fmla="*/ 6858000 h 6858000"/>
              <a:gd name="connsiteX3" fmla="*/ 398 w 8808720"/>
              <a:gd name="connsiteY3" fmla="*/ 6858000 h 6858000"/>
              <a:gd name="connsiteX4" fmla="*/ 0 w 8808720"/>
              <a:gd name="connsiteY4" fmla="*/ 1417320 h 6858000"/>
              <a:gd name="connsiteX5" fmla="*/ 398 w 8808720"/>
              <a:gd name="connsiteY5"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101918 w 8910240"/>
              <a:gd name="connsiteY0" fmla="*/ 0 h 6858000"/>
              <a:gd name="connsiteX1" fmla="*/ 8910240 w 8910240"/>
              <a:gd name="connsiteY1" fmla="*/ 0 h 6858000"/>
              <a:gd name="connsiteX2" fmla="*/ 8910240 w 8910240"/>
              <a:gd name="connsiteY2" fmla="*/ 6858000 h 6858000"/>
              <a:gd name="connsiteX3" fmla="*/ 101918 w 8910240"/>
              <a:gd name="connsiteY3" fmla="*/ 6858000 h 6858000"/>
              <a:gd name="connsiteX4" fmla="*/ 101520 w 8910240"/>
              <a:gd name="connsiteY4" fmla="*/ 1417320 h 6858000"/>
              <a:gd name="connsiteX5" fmla="*/ 1549320 w 8910240"/>
              <a:gd name="connsiteY5" fmla="*/ 1417320 h 6858000"/>
              <a:gd name="connsiteX6" fmla="*/ 1541700 w 8910240"/>
              <a:gd name="connsiteY6" fmla="*/ 822960 h 6858000"/>
              <a:gd name="connsiteX7" fmla="*/ 109140 w 8910240"/>
              <a:gd name="connsiteY7" fmla="*/ 822960 h 6858000"/>
              <a:gd name="connsiteX8" fmla="*/ 101918 w 8910240"/>
              <a:gd name="connsiteY8" fmla="*/ 0 h 6858000"/>
              <a:gd name="connsiteX0" fmla="*/ 607 w 8808929"/>
              <a:gd name="connsiteY0" fmla="*/ 0 h 6858000"/>
              <a:gd name="connsiteX1" fmla="*/ 8808929 w 8808929"/>
              <a:gd name="connsiteY1" fmla="*/ 0 h 6858000"/>
              <a:gd name="connsiteX2" fmla="*/ 8808929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8808929"/>
              <a:gd name="connsiteY0" fmla="*/ 0 h 6858000"/>
              <a:gd name="connsiteX1" fmla="*/ 8808929 w 8808929"/>
              <a:gd name="connsiteY1" fmla="*/ 0 h 6858000"/>
              <a:gd name="connsiteX2" fmla="*/ 3366072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3376958"/>
              <a:gd name="connsiteY0" fmla="*/ 0 h 6858000"/>
              <a:gd name="connsiteX1" fmla="*/ 3376958 w 3376958"/>
              <a:gd name="connsiteY1" fmla="*/ 0 h 6858000"/>
              <a:gd name="connsiteX2" fmla="*/ 3366072 w 3376958"/>
              <a:gd name="connsiteY2" fmla="*/ 6858000 h 6858000"/>
              <a:gd name="connsiteX3" fmla="*/ 607 w 3376958"/>
              <a:gd name="connsiteY3" fmla="*/ 6858000 h 6858000"/>
              <a:gd name="connsiteX4" fmla="*/ 209 w 3376958"/>
              <a:gd name="connsiteY4" fmla="*/ 1417320 h 6858000"/>
              <a:gd name="connsiteX5" fmla="*/ 1448009 w 3376958"/>
              <a:gd name="connsiteY5" fmla="*/ 1417320 h 6858000"/>
              <a:gd name="connsiteX6" fmla="*/ 1440389 w 3376958"/>
              <a:gd name="connsiteY6" fmla="*/ 822960 h 6858000"/>
              <a:gd name="connsiteX7" fmla="*/ 7829 w 3376958"/>
              <a:gd name="connsiteY7" fmla="*/ 822960 h 6858000"/>
              <a:gd name="connsiteX8" fmla="*/ 607 w 3376958"/>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6958" h="6858000">
                <a:moveTo>
                  <a:pt x="607" y="0"/>
                </a:moveTo>
                <a:lnTo>
                  <a:pt x="3376958" y="0"/>
                </a:lnTo>
                <a:cubicBezTo>
                  <a:pt x="3373329" y="2286000"/>
                  <a:pt x="3369701" y="4572000"/>
                  <a:pt x="3366072" y="6858000"/>
                </a:cubicBezTo>
                <a:lnTo>
                  <a:pt x="607" y="6858000"/>
                </a:lnTo>
                <a:cubicBezTo>
                  <a:pt x="474" y="5044440"/>
                  <a:pt x="342" y="3230880"/>
                  <a:pt x="209" y="1417320"/>
                </a:cubicBezTo>
                <a:cubicBezTo>
                  <a:pt x="-1127" y="1400810"/>
                  <a:pt x="1470803" y="1409700"/>
                  <a:pt x="1448009" y="1417320"/>
                </a:cubicBezTo>
                <a:cubicBezTo>
                  <a:pt x="1444199" y="1253490"/>
                  <a:pt x="1453023" y="1028700"/>
                  <a:pt x="1440389" y="822960"/>
                </a:cubicBezTo>
                <a:lnTo>
                  <a:pt x="7829" y="822960"/>
                </a:lnTo>
                <a:cubicBezTo>
                  <a:pt x="4085" y="533400"/>
                  <a:pt x="-1933" y="316230"/>
                  <a:pt x="607" y="0"/>
                </a:cubicBezTo>
                <a:close/>
              </a:path>
            </a:pathLst>
          </a:cu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xmlns="" id="{646232EB-5776-3E46-0F44-0AEEBD4A0079}"/>
              </a:ext>
            </a:extLst>
          </p:cNvPr>
          <p:cNvSpPr txBox="1"/>
          <p:nvPr/>
        </p:nvSpPr>
        <p:spPr>
          <a:xfrm>
            <a:off x="4690534" y="93133"/>
            <a:ext cx="6731000" cy="6463308"/>
          </a:xfrm>
          <a:prstGeom prst="rect">
            <a:avLst/>
          </a:prstGeom>
          <a:noFill/>
        </p:spPr>
        <p:txBody>
          <a:bodyPr wrap="square" rtlCol="0">
            <a:spAutoFit/>
          </a:bodyPr>
          <a:lstStyle/>
          <a:p>
            <a:r>
              <a:rPr lang="en-US" dirty="0"/>
              <a:t>To know about Profits, we have to first know about:</a:t>
            </a:r>
          </a:p>
          <a:p>
            <a:pPr marL="285750" indent="-285750">
              <a:buFont typeface="Arial" panose="020B0604020202020204" pitchFamily="34" charset="0"/>
              <a:buChar char="•"/>
            </a:pPr>
            <a:r>
              <a:rPr lang="en-US" b="1" dirty="0">
                <a:effectLst>
                  <a:outerShdw blurRad="38100" dist="38100" dir="2700000" algn="tl">
                    <a:srgbClr val="000000">
                      <a:alpha val="43137"/>
                    </a:srgbClr>
                  </a:outerShdw>
                </a:effectLst>
              </a:rPr>
              <a:t>Investment</a:t>
            </a:r>
          </a:p>
          <a:p>
            <a:pPr marL="285750" indent="-285750">
              <a:buFont typeface="Arial" panose="020B0604020202020204" pitchFamily="34" charset="0"/>
              <a:buChar char="•"/>
            </a:pPr>
            <a:r>
              <a:rPr lang="en-US" b="1" dirty="0">
                <a:effectLst>
                  <a:outerShdw blurRad="38100" dist="38100" dir="2700000" algn="tl">
                    <a:srgbClr val="000000">
                      <a:alpha val="43137"/>
                    </a:srgbClr>
                  </a:outerShdw>
                </a:effectLst>
              </a:rPr>
              <a:t>Returns</a:t>
            </a:r>
          </a:p>
          <a:p>
            <a:r>
              <a:rPr lang="en-US" dirty="0"/>
              <a:t>Farmers invest in farming in the form of </a:t>
            </a:r>
            <a:r>
              <a:rPr lang="en-US" b="1" dirty="0">
                <a:effectLst>
                  <a:outerShdw blurRad="38100" dist="38100" dir="2700000" algn="tl">
                    <a:srgbClr val="000000">
                      <a:alpha val="43137"/>
                    </a:srgbClr>
                  </a:outerShdw>
                </a:effectLst>
              </a:rPr>
              <a:t>Seeds</a:t>
            </a:r>
            <a:r>
              <a:rPr lang="en-US" dirty="0"/>
              <a:t> and </a:t>
            </a:r>
            <a:r>
              <a:rPr lang="en-US" b="1" dirty="0">
                <a:effectLst>
                  <a:outerShdw blurRad="38100" dist="38100" dir="2700000" algn="tl">
                    <a:srgbClr val="000000">
                      <a:alpha val="43137"/>
                    </a:srgbClr>
                  </a:outerShdw>
                </a:effectLst>
              </a:rPr>
              <a:t>Fertilizers.</a:t>
            </a:r>
          </a:p>
          <a:p>
            <a:endParaRPr lang="en-US" dirty="0"/>
          </a:p>
          <a:p>
            <a:r>
              <a:rPr lang="en-US" u="sng" dirty="0"/>
              <a:t>IMPLEMENTATION DETAILS</a:t>
            </a:r>
            <a:r>
              <a:rPr lang="en-US" dirty="0"/>
              <a:t>:</a:t>
            </a:r>
          </a:p>
          <a:p>
            <a:r>
              <a:rPr lang="en-US" dirty="0"/>
              <a:t>As Farmer enters details of his land and seed quality.</a:t>
            </a:r>
          </a:p>
          <a:p>
            <a:r>
              <a:rPr lang="en-US" dirty="0"/>
              <a:t>We Estimate the investment in seeds as follows:</a:t>
            </a:r>
          </a:p>
          <a:p>
            <a:pPr marL="285750" indent="-285750">
              <a:buFont typeface="Arial" panose="020B0604020202020204" pitchFamily="34" charset="0"/>
              <a:buChar char="•"/>
            </a:pPr>
            <a:r>
              <a:rPr lang="en-US" dirty="0"/>
              <a:t>We assume the worst case that is 60kg of seeds/hectare, using this we can calculate the total quantity of seeds</a:t>
            </a:r>
            <a:r>
              <a:rPr lang="en-US" b="1" dirty="0">
                <a:effectLst>
                  <a:outerShdw blurRad="38100" dist="38100" dir="2700000" algn="tl">
                    <a:srgbClr val="000000">
                      <a:alpha val="43137"/>
                    </a:srgbClr>
                  </a:outerShdw>
                </a:effectLst>
              </a:rPr>
              <a:t>(60*area(in ha)) </a:t>
            </a:r>
            <a:r>
              <a:rPr lang="en-US" dirty="0"/>
              <a:t>used in kg.</a:t>
            </a:r>
          </a:p>
          <a:p>
            <a:pPr marL="285750" indent="-285750">
              <a:buFont typeface="Arial" panose="020B0604020202020204" pitchFamily="34" charset="0"/>
              <a:buChar char="•"/>
            </a:pPr>
            <a:r>
              <a:rPr lang="en-US" dirty="0"/>
              <a:t>And we know cost of the seeds depend on purity, which is taken from the government source and can calculate the amount spent on seeds</a:t>
            </a:r>
            <a:r>
              <a:rPr lang="en-US" b="1" dirty="0">
                <a:effectLst>
                  <a:outerShdw blurRad="38100" dist="38100" dir="2700000" algn="tl">
                    <a:srgbClr val="000000">
                      <a:alpha val="43137"/>
                    </a:srgbClr>
                  </a:outerShdw>
                </a:effectLst>
              </a:rPr>
              <a:t>.(Cost of 1 kg*Total quantity of seeds).</a:t>
            </a:r>
          </a:p>
          <a:p>
            <a:endParaRPr lang="en-US" dirty="0"/>
          </a:p>
          <a:p>
            <a:r>
              <a:rPr lang="en-US" dirty="0"/>
              <a:t>We can Estimate the investment in fertilizers as follows:</a:t>
            </a:r>
          </a:p>
          <a:p>
            <a:pPr marL="285750" indent="-285750">
              <a:buFont typeface="Arial" panose="020B0604020202020204" pitchFamily="34" charset="0"/>
              <a:buChar char="•"/>
            </a:pPr>
            <a:r>
              <a:rPr lang="en-US" dirty="0"/>
              <a:t>As we know the N,P,K and pH values and the Crop, we can know</a:t>
            </a:r>
          </a:p>
          <a:p>
            <a:r>
              <a:rPr lang="en-US" dirty="0"/>
              <a:t>     the fertilizers that are needed to be used for the better yield in</a:t>
            </a:r>
          </a:p>
          <a:p>
            <a:r>
              <a:rPr lang="en-US" dirty="0"/>
              <a:t>    </a:t>
            </a:r>
            <a:r>
              <a:rPr lang="en-US" b="1" dirty="0">
                <a:effectLst>
                  <a:outerShdw blurRad="38100" dist="38100" dir="2700000" algn="tl">
                    <a:srgbClr val="000000">
                      <a:alpha val="43137"/>
                    </a:srgbClr>
                  </a:outerShdw>
                </a:effectLst>
              </a:rPr>
              <a:t>Quantity  along with the Cost</a:t>
            </a:r>
            <a:r>
              <a:rPr lang="en-US" dirty="0"/>
              <a:t>.</a:t>
            </a:r>
          </a:p>
          <a:p>
            <a:pPr marL="285750" indent="-285750">
              <a:buFont typeface="Arial" panose="020B0604020202020204" pitchFamily="34" charset="0"/>
              <a:buChar char="•"/>
            </a:pPr>
            <a:r>
              <a:rPr lang="en-US" dirty="0"/>
              <a:t>Along with this farmer also has some </a:t>
            </a:r>
            <a:r>
              <a:rPr lang="en-US" b="1" dirty="0">
                <a:effectLst>
                  <a:outerShdw blurRad="38100" dist="38100" dir="2700000" algn="tl">
                    <a:srgbClr val="000000">
                      <a:alpha val="43137"/>
                    </a:srgbClr>
                  </a:outerShdw>
                </a:effectLst>
              </a:rPr>
              <a:t>additional investments</a:t>
            </a:r>
            <a:r>
              <a:rPr lang="en-US" dirty="0"/>
              <a:t>.(like labor charge, water resources..)</a:t>
            </a:r>
          </a:p>
          <a:p>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860759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33" descr="A picture containing grass, outdoor, nature, field, sunset">
            <a:extLst>
              <a:ext uri="{FF2B5EF4-FFF2-40B4-BE49-F238E27FC236}">
                <a16:creationId xmlns:a16="http://schemas.microsoft.com/office/drawing/2014/main" xmlns="" id="{C4BDBB22-6AEB-49C9-9E42-0CA929FFB7A4}"/>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 y="0"/>
            <a:ext cx="3657601" cy="6858000"/>
          </a:xfrm>
        </p:spPr>
      </p:pic>
      <p:sp>
        <p:nvSpPr>
          <p:cNvPr id="47" name="Title 46">
            <a:extLst>
              <a:ext uri="{FF2B5EF4-FFF2-40B4-BE49-F238E27FC236}">
                <a16:creationId xmlns:a16="http://schemas.microsoft.com/office/drawing/2014/main" xmlns="" id="{3F9E60C6-15AA-4C95-9519-652CD08A827C}"/>
              </a:ext>
            </a:extLst>
          </p:cNvPr>
          <p:cNvSpPr>
            <a:spLocks noGrp="1"/>
          </p:cNvSpPr>
          <p:nvPr>
            <p:ph type="title"/>
          </p:nvPr>
        </p:nvSpPr>
        <p:spPr>
          <a:xfrm>
            <a:off x="127001" y="93133"/>
            <a:ext cx="2988732" cy="946783"/>
          </a:xfrm>
        </p:spPr>
        <p:txBody>
          <a:bodyPr/>
          <a:lstStyle/>
          <a:p>
            <a:r>
              <a:rPr lang="en-US" b="1" dirty="0">
                <a:solidFill>
                  <a:schemeClr val="bg2">
                    <a:lumMod val="10000"/>
                  </a:schemeClr>
                </a:solidFill>
                <a:effectLst>
                  <a:outerShdw blurRad="38100" dist="38100" dir="2700000" algn="tl">
                    <a:srgbClr val="000000">
                      <a:alpha val="43137"/>
                    </a:srgbClr>
                  </a:outerShdw>
                </a:effectLst>
              </a:rPr>
              <a:t>How we analyze profits?</a:t>
            </a:r>
          </a:p>
        </p:txBody>
      </p:sp>
      <p:sp>
        <p:nvSpPr>
          <p:cNvPr id="83" name="Text Placeholder 82">
            <a:extLst>
              <a:ext uri="{FF2B5EF4-FFF2-40B4-BE49-F238E27FC236}">
                <a16:creationId xmlns:a16="http://schemas.microsoft.com/office/drawing/2014/main" xmlns="" id="{CC67F132-FEAB-45AE-BAFB-DCA57F360572}"/>
              </a:ext>
            </a:extLst>
          </p:cNvPr>
          <p:cNvSpPr>
            <a:spLocks noGrp="1"/>
          </p:cNvSpPr>
          <p:nvPr>
            <p:ph type="body" sz="quarter" idx="4294967295"/>
          </p:nvPr>
        </p:nvSpPr>
        <p:spPr>
          <a:xfrm>
            <a:off x="7822086" y="4916080"/>
            <a:ext cx="3421103" cy="1017102"/>
          </a:xfrm>
          <a:prstGeom prst="rect">
            <a:avLst/>
          </a:prstGeom>
        </p:spPr>
        <p:txBody>
          <a:bodyPr/>
          <a:lstStyle/>
          <a:p>
            <a:pPr marL="0" indent="0">
              <a:buNone/>
            </a:pPr>
            <a:r>
              <a:rPr lang="en-US" dirty="0"/>
              <a:t>​</a:t>
            </a:r>
          </a:p>
        </p:txBody>
      </p:sp>
      <p:sp>
        <p:nvSpPr>
          <p:cNvPr id="29" name="Rectangle 14">
            <a:extLst>
              <a:ext uri="{FF2B5EF4-FFF2-40B4-BE49-F238E27FC236}">
                <a16:creationId xmlns:a16="http://schemas.microsoft.com/office/drawing/2014/main" xmlns="" id="{C7070E84-7C6C-417F-AB09-EC34EAFFD611}"/>
              </a:ext>
              <a:ext uri="{C183D7F6-B498-43B3-948B-1728B52AA6E4}">
                <adec:decorative xmlns:adec="http://schemas.microsoft.com/office/drawing/2017/decorative" xmlns="" val="1"/>
              </a:ext>
            </a:extLst>
          </p:cNvPr>
          <p:cNvSpPr/>
          <p:nvPr/>
        </p:nvSpPr>
        <p:spPr>
          <a:xfrm>
            <a:off x="2904318" y="0"/>
            <a:ext cx="1506563" cy="6858000"/>
          </a:xfrm>
          <a:custGeom>
            <a:avLst/>
            <a:gdLst>
              <a:gd name="connsiteX0" fmla="*/ 0 w 8808322"/>
              <a:gd name="connsiteY0" fmla="*/ 0 h 6858000"/>
              <a:gd name="connsiteX1" fmla="*/ 8808322 w 8808322"/>
              <a:gd name="connsiteY1" fmla="*/ 0 h 6858000"/>
              <a:gd name="connsiteX2" fmla="*/ 8808322 w 8808322"/>
              <a:gd name="connsiteY2" fmla="*/ 6858000 h 6858000"/>
              <a:gd name="connsiteX3" fmla="*/ 0 w 8808322"/>
              <a:gd name="connsiteY3" fmla="*/ 6858000 h 6858000"/>
              <a:gd name="connsiteX4" fmla="*/ 0 w 8808322"/>
              <a:gd name="connsiteY4" fmla="*/ 0 h 6858000"/>
              <a:gd name="connsiteX0" fmla="*/ 398 w 8808720"/>
              <a:gd name="connsiteY0" fmla="*/ 0 h 6858000"/>
              <a:gd name="connsiteX1" fmla="*/ 8808720 w 8808720"/>
              <a:gd name="connsiteY1" fmla="*/ 0 h 6858000"/>
              <a:gd name="connsiteX2" fmla="*/ 8808720 w 8808720"/>
              <a:gd name="connsiteY2" fmla="*/ 6858000 h 6858000"/>
              <a:gd name="connsiteX3" fmla="*/ 398 w 8808720"/>
              <a:gd name="connsiteY3" fmla="*/ 6858000 h 6858000"/>
              <a:gd name="connsiteX4" fmla="*/ 0 w 8808720"/>
              <a:gd name="connsiteY4" fmla="*/ 1417320 h 6858000"/>
              <a:gd name="connsiteX5" fmla="*/ 398 w 8808720"/>
              <a:gd name="connsiteY5"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101918 w 8910240"/>
              <a:gd name="connsiteY0" fmla="*/ 0 h 6858000"/>
              <a:gd name="connsiteX1" fmla="*/ 8910240 w 8910240"/>
              <a:gd name="connsiteY1" fmla="*/ 0 h 6858000"/>
              <a:gd name="connsiteX2" fmla="*/ 8910240 w 8910240"/>
              <a:gd name="connsiteY2" fmla="*/ 6858000 h 6858000"/>
              <a:gd name="connsiteX3" fmla="*/ 101918 w 8910240"/>
              <a:gd name="connsiteY3" fmla="*/ 6858000 h 6858000"/>
              <a:gd name="connsiteX4" fmla="*/ 101520 w 8910240"/>
              <a:gd name="connsiteY4" fmla="*/ 1417320 h 6858000"/>
              <a:gd name="connsiteX5" fmla="*/ 1549320 w 8910240"/>
              <a:gd name="connsiteY5" fmla="*/ 1417320 h 6858000"/>
              <a:gd name="connsiteX6" fmla="*/ 1541700 w 8910240"/>
              <a:gd name="connsiteY6" fmla="*/ 822960 h 6858000"/>
              <a:gd name="connsiteX7" fmla="*/ 109140 w 8910240"/>
              <a:gd name="connsiteY7" fmla="*/ 822960 h 6858000"/>
              <a:gd name="connsiteX8" fmla="*/ 101918 w 8910240"/>
              <a:gd name="connsiteY8" fmla="*/ 0 h 6858000"/>
              <a:gd name="connsiteX0" fmla="*/ 607 w 8808929"/>
              <a:gd name="connsiteY0" fmla="*/ 0 h 6858000"/>
              <a:gd name="connsiteX1" fmla="*/ 8808929 w 8808929"/>
              <a:gd name="connsiteY1" fmla="*/ 0 h 6858000"/>
              <a:gd name="connsiteX2" fmla="*/ 8808929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8808929"/>
              <a:gd name="connsiteY0" fmla="*/ 0 h 6858000"/>
              <a:gd name="connsiteX1" fmla="*/ 8808929 w 8808929"/>
              <a:gd name="connsiteY1" fmla="*/ 0 h 6858000"/>
              <a:gd name="connsiteX2" fmla="*/ 3366072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3376958"/>
              <a:gd name="connsiteY0" fmla="*/ 0 h 6858000"/>
              <a:gd name="connsiteX1" fmla="*/ 3376958 w 3376958"/>
              <a:gd name="connsiteY1" fmla="*/ 0 h 6858000"/>
              <a:gd name="connsiteX2" fmla="*/ 3366072 w 3376958"/>
              <a:gd name="connsiteY2" fmla="*/ 6858000 h 6858000"/>
              <a:gd name="connsiteX3" fmla="*/ 607 w 3376958"/>
              <a:gd name="connsiteY3" fmla="*/ 6858000 h 6858000"/>
              <a:gd name="connsiteX4" fmla="*/ 209 w 3376958"/>
              <a:gd name="connsiteY4" fmla="*/ 1417320 h 6858000"/>
              <a:gd name="connsiteX5" fmla="*/ 1448009 w 3376958"/>
              <a:gd name="connsiteY5" fmla="*/ 1417320 h 6858000"/>
              <a:gd name="connsiteX6" fmla="*/ 1440389 w 3376958"/>
              <a:gd name="connsiteY6" fmla="*/ 822960 h 6858000"/>
              <a:gd name="connsiteX7" fmla="*/ 7829 w 3376958"/>
              <a:gd name="connsiteY7" fmla="*/ 822960 h 6858000"/>
              <a:gd name="connsiteX8" fmla="*/ 607 w 3376958"/>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6958" h="6858000">
                <a:moveTo>
                  <a:pt x="607" y="0"/>
                </a:moveTo>
                <a:lnTo>
                  <a:pt x="3376958" y="0"/>
                </a:lnTo>
                <a:cubicBezTo>
                  <a:pt x="3373329" y="2286000"/>
                  <a:pt x="3369701" y="4572000"/>
                  <a:pt x="3366072" y="6858000"/>
                </a:cubicBezTo>
                <a:lnTo>
                  <a:pt x="607" y="6858000"/>
                </a:lnTo>
                <a:cubicBezTo>
                  <a:pt x="474" y="5044440"/>
                  <a:pt x="342" y="3230880"/>
                  <a:pt x="209" y="1417320"/>
                </a:cubicBezTo>
                <a:cubicBezTo>
                  <a:pt x="-1127" y="1400810"/>
                  <a:pt x="1470803" y="1409700"/>
                  <a:pt x="1448009" y="1417320"/>
                </a:cubicBezTo>
                <a:cubicBezTo>
                  <a:pt x="1444199" y="1253490"/>
                  <a:pt x="1453023" y="1028700"/>
                  <a:pt x="1440389" y="822960"/>
                </a:cubicBezTo>
                <a:lnTo>
                  <a:pt x="7829" y="822960"/>
                </a:lnTo>
                <a:cubicBezTo>
                  <a:pt x="4085" y="533400"/>
                  <a:pt x="-1933" y="316230"/>
                  <a:pt x="607" y="0"/>
                </a:cubicBezTo>
                <a:close/>
              </a:path>
            </a:pathLst>
          </a:cu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xmlns="" id="{646232EB-5776-3E46-0F44-0AEEBD4A0079}"/>
              </a:ext>
            </a:extLst>
          </p:cNvPr>
          <p:cNvSpPr txBox="1"/>
          <p:nvPr/>
        </p:nvSpPr>
        <p:spPr>
          <a:xfrm>
            <a:off x="4690534" y="93133"/>
            <a:ext cx="6731000" cy="2031325"/>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IN" dirty="0"/>
              <a:t>We estimate the returns of the farmer based on MSP(provided by the government) and the Quality of seed used by him.</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Now, we are with the Investments and the Returns, we can analyse his profits as follows</a:t>
            </a:r>
          </a:p>
          <a:p>
            <a:r>
              <a:rPr lang="en-IN" b="1" dirty="0">
                <a:effectLst>
                  <a:outerShdw blurRad="38100" dist="38100" dir="2700000" algn="tl">
                    <a:srgbClr val="000000">
                      <a:alpha val="43137"/>
                    </a:srgbClr>
                  </a:outerShdw>
                </a:effectLst>
              </a:rPr>
              <a:t>                PROFIT  =  (RETURNS-INVESTMENT)</a:t>
            </a:r>
          </a:p>
        </p:txBody>
      </p:sp>
    </p:spTree>
    <p:extLst>
      <p:ext uri="{BB962C8B-B14F-4D97-AF65-F5344CB8AC3E}">
        <p14:creationId xmlns:p14="http://schemas.microsoft.com/office/powerpoint/2010/main" val="13809398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61B5E0-2464-97D4-7A9D-DAC1498B9613}"/>
              </a:ext>
            </a:extLst>
          </p:cNvPr>
          <p:cNvSpPr>
            <a:spLocks noGrp="1"/>
          </p:cNvSpPr>
          <p:nvPr>
            <p:ph type="title"/>
          </p:nvPr>
        </p:nvSpPr>
        <p:spPr>
          <a:xfrm>
            <a:off x="317634" y="1193533"/>
            <a:ext cx="2079057" cy="779404"/>
          </a:xfrm>
        </p:spPr>
        <p:txBody>
          <a:bodyPr/>
          <a:lstStyle/>
          <a:p>
            <a:r>
              <a:rPr lang="en-US" b="1" dirty="0">
                <a:effectLst>
                  <a:outerShdw blurRad="38100" dist="38100" dir="2700000" algn="tl">
                    <a:srgbClr val="000000">
                      <a:alpha val="43137"/>
                    </a:srgbClr>
                  </a:outerShdw>
                </a:effectLst>
              </a:rPr>
              <a:t>FLOWCHART</a:t>
            </a:r>
            <a:endParaRPr lang="en-IN" b="1" dirty="0">
              <a:effectLst>
                <a:outerShdw blurRad="38100" dist="38100" dir="2700000" algn="tl">
                  <a:srgbClr val="000000">
                    <a:alpha val="43137"/>
                  </a:srgbClr>
                </a:outerShdw>
              </a:effectLst>
            </a:endParaRPr>
          </a:p>
        </p:txBody>
      </p:sp>
      <p:pic>
        <p:nvPicPr>
          <p:cNvPr id="11" name="Picture 10">
            <a:extLst>
              <a:ext uri="{FF2B5EF4-FFF2-40B4-BE49-F238E27FC236}">
                <a16:creationId xmlns:a16="http://schemas.microsoft.com/office/drawing/2014/main" xmlns="" id="{10319435-A73F-88F7-A8A8-ADD6046F871B}"/>
              </a:ext>
            </a:extLst>
          </p:cNvPr>
          <p:cNvPicPr>
            <a:picLocks noChangeAspect="1"/>
          </p:cNvPicPr>
          <p:nvPr/>
        </p:nvPicPr>
        <p:blipFill>
          <a:blip r:embed="rId2"/>
          <a:stretch>
            <a:fillRect/>
          </a:stretch>
        </p:blipFill>
        <p:spPr>
          <a:xfrm>
            <a:off x="2685447" y="-9625"/>
            <a:ext cx="9403883" cy="6858000"/>
          </a:xfrm>
          <a:prstGeom prst="rect">
            <a:avLst/>
          </a:prstGeom>
        </p:spPr>
      </p:pic>
    </p:spTree>
    <p:extLst>
      <p:ext uri="{BB962C8B-B14F-4D97-AF65-F5344CB8AC3E}">
        <p14:creationId xmlns:p14="http://schemas.microsoft.com/office/powerpoint/2010/main" val="3017365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reen Pitch Deck_TM16411175_Win32_JC_SL_v3" id="{8B4DAF89-59FE-4064-AB7A-372A9529B50F}" vid="{3DF83A45-BE94-4B01-94A1-C38A7DA6C9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65F1115-A9D1-4ADF-878E-8B9CEB141684}">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1B15C2-B622-4464-872A-FFB13E3A35CE}">
  <ds:schemaRefs>
    <ds:schemaRef ds:uri="http://schemas.microsoft.com/sharepoint/v3/contenttype/forms"/>
  </ds:schemaRefs>
</ds:datastoreItem>
</file>

<file path=customXml/itemProps3.xml><?xml version="1.0" encoding="utf-8"?>
<ds:datastoreItem xmlns:ds="http://schemas.openxmlformats.org/officeDocument/2006/customXml" ds:itemID="{0E439292-23DE-4FBC-B000-AFED89AC64F3}">
  <ds:schemaRefs>
    <ds:schemaRef ds:uri="http://purl.org/dc/elements/1.1/"/>
    <ds:schemaRef ds:uri="16c05727-aa75-4e4a-9b5f-8a80a1165891"/>
    <ds:schemaRef ds:uri="http://schemas.microsoft.com/office/infopath/2007/PartnerControls"/>
    <ds:schemaRef ds:uri="http://purl.org/dc/terms/"/>
    <ds:schemaRef ds:uri="71af3243-3dd4-4a8d-8c0d-dd76da1f02a5"/>
    <ds:schemaRef ds:uri="http://schemas.openxmlformats.org/package/2006/metadata/core-properties"/>
    <ds:schemaRef ds:uri="http://schemas.microsoft.com/office/2006/documentManagement/types"/>
    <ds:schemaRef ds:uri="http://schemas.microsoft.com/sharepoint/v3"/>
    <ds:schemaRef ds:uri="230e9df3-be65-4c73-a93b-d1236ebd677e"/>
    <ds:schemaRef ds:uri="http://schemas.microsoft.com/office/2006/metadata/properties"/>
    <ds:schemaRef ds:uri="http://www.w3.org/XML/1998/namespace"/>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VJ HACKATHON</Template>
  <TotalTime>329</TotalTime>
  <Words>1031</Words>
  <Application>Microsoft Office PowerPoint</Application>
  <PresentationFormat>Custom</PresentationFormat>
  <Paragraphs>122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LS code</vt:lpstr>
      <vt:lpstr>PowerPoint Presentation</vt:lpstr>
      <vt:lpstr>abstract</vt:lpstr>
      <vt:lpstr>IDEA</vt:lpstr>
      <vt:lpstr>PowerPoint Presentation</vt:lpstr>
      <vt:lpstr>PowerPoint Presentation</vt:lpstr>
      <vt:lpstr>How we analyze profits?</vt:lpstr>
      <vt:lpstr>How we analyze profits?</vt:lpstr>
      <vt:lpstr>FLOWCHART</vt:lpstr>
      <vt:lpstr>Motivation</vt:lpstr>
      <vt:lpstr>Objective and scope of solution</vt:lpstr>
      <vt:lpstr>Resources required</vt:lpstr>
      <vt:lpst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army</dc:title>
  <dc:creator>Vamsi Krishna</dc:creator>
  <cp:lastModifiedBy>shivamani</cp:lastModifiedBy>
  <cp:revision>8</cp:revision>
  <dcterms:created xsi:type="dcterms:W3CDTF">2022-10-15T17:18:46Z</dcterms:created>
  <dcterms:modified xsi:type="dcterms:W3CDTF">2023-01-27T08:59:11Z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