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DDBDD-1392-4BAA-A20E-3D0CBB3E574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1790EA-F63E-4340-92B2-92352C21FB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7086600" cy="23622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/>
              <a:t>Database connection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Connection using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PHP </a:t>
            </a:r>
            <a:r>
              <a:rPr lang="en-US" b="1" u="sng" dirty="0" err="1">
                <a:solidFill>
                  <a:schemeClr val="accent1"/>
                </a:solidFill>
              </a:rPr>
              <a:t>mysqli</a:t>
            </a:r>
            <a:r>
              <a:rPr lang="en-US" b="1" u="sng" dirty="0">
                <a:solidFill>
                  <a:schemeClr val="accent1"/>
                </a:solidFill>
              </a:rPr>
              <a:t> connect() </a:t>
            </a:r>
            <a:r>
              <a:rPr lang="en-US" b="1" u="sng" dirty="0" smtClean="0">
                <a:solidFill>
                  <a:schemeClr val="accent1"/>
                </a:solidFill>
              </a:rPr>
              <a:t>Function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8077200" cy="4876800"/>
          </a:xfrm>
        </p:spPr>
        <p:txBody>
          <a:bodyPr/>
          <a:lstStyle/>
          <a:p>
            <a:r>
              <a:rPr lang="en-US" dirty="0"/>
              <a:t>The connect() / </a:t>
            </a:r>
            <a:r>
              <a:rPr lang="en-US" dirty="0" err="1"/>
              <a:t>mysqli_connect</a:t>
            </a:r>
            <a:r>
              <a:rPr lang="en-US" dirty="0"/>
              <a:t>() function opens a new connection to the MySQL server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connection got established successfully to the MySQL server. The PHP </a:t>
            </a:r>
            <a:r>
              <a:rPr lang="en-US" dirty="0" err="1"/>
              <a:t>mysqli_connect</a:t>
            </a:r>
            <a:r>
              <a:rPr lang="en-US" dirty="0"/>
              <a:t>() function returns the connection object. Incase of an unsuccessful connection this function returns the </a:t>
            </a:r>
            <a:r>
              <a:rPr lang="en-US" dirty="0" err="1"/>
              <a:t>boolean</a:t>
            </a:r>
            <a:r>
              <a:rPr lang="en-US" dirty="0"/>
              <a:t> value </a:t>
            </a:r>
            <a:r>
              <a:rPr lang="en-US" i="1" dirty="0"/>
              <a:t>false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mysqli_connect</a:t>
            </a:r>
            <a:r>
              <a:rPr lang="en-US" dirty="0" smtClean="0"/>
              <a:t>(</a:t>
            </a:r>
            <a:r>
              <a:rPr lang="en-US" i="1" dirty="0" smtClean="0"/>
              <a:t>host</a:t>
            </a:r>
            <a:r>
              <a:rPr lang="en-US" i="1" dirty="0"/>
              <a:t>, username, password, </a:t>
            </a:r>
            <a:r>
              <a:rPr lang="en-US" i="1" dirty="0" err="1"/>
              <a:t>dbname</a:t>
            </a:r>
            <a:r>
              <a:rPr lang="en-US" i="1" dirty="0"/>
              <a:t>, port, socket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(All fields are 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PHP </a:t>
            </a:r>
            <a:r>
              <a:rPr lang="en-US" b="1" u="sng" dirty="0" err="1">
                <a:solidFill>
                  <a:schemeClr val="accent1"/>
                </a:solidFill>
              </a:rPr>
              <a:t>isset</a:t>
            </a:r>
            <a:r>
              <a:rPr lang="en-US" b="1" u="sng" dirty="0" smtClean="0">
                <a:solidFill>
                  <a:schemeClr val="accent1"/>
                </a:solidFill>
              </a:rPr>
              <a:t>($_POST[])</a:t>
            </a:r>
            <a:r>
              <a:rPr lang="en-US" b="1" u="sng" dirty="0">
                <a:solidFill>
                  <a:schemeClr val="accent1"/>
                </a:solidFill>
              </a:rPr>
              <a:t> </a:t>
            </a:r>
            <a:r>
              <a:rPr lang="en-US" b="1" u="sng" dirty="0" smtClean="0">
                <a:solidFill>
                  <a:schemeClr val="accent1"/>
                </a:solidFill>
              </a:rPr>
              <a:t>Function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isset</a:t>
            </a:r>
            <a:r>
              <a:rPr lang="en-US" dirty="0"/>
              <a:t>() function checks whether a variable is set, which means that it has to be declared and is not NULL.</a:t>
            </a:r>
          </a:p>
          <a:p>
            <a:r>
              <a:rPr lang="en-US" dirty="0"/>
              <a:t>This function returns true if the variable exists and is not NULL, otherwise it returns false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$_POST is the super global variable for user parameters sent by a form using the POST method.</a:t>
            </a:r>
          </a:p>
          <a:p>
            <a:pPr fontAlgn="base"/>
            <a:r>
              <a:rPr lang="en-US" dirty="0"/>
              <a:t>the expression </a:t>
            </a:r>
            <a:r>
              <a:rPr lang="en-US" dirty="0" err="1"/>
              <a:t>isset</a:t>
            </a:r>
            <a:r>
              <a:rPr lang="en-US" dirty="0"/>
              <a:t>($_POST['Submit']) return true only if 'Submit' is an existing parameter, i.e. if the user has sent such a value using n HTML form. It's typically testing if a button named 'Submit' has been used to send a form.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isset</a:t>
            </a:r>
            <a:r>
              <a:rPr lang="en-US" dirty="0" smtClean="0"/>
              <a:t>(</a:t>
            </a:r>
            <a:r>
              <a:rPr lang="en-US" i="1" dirty="0" smtClean="0"/>
              <a:t>variable</a:t>
            </a:r>
            <a:r>
              <a:rPr lang="en-US" i="1" dirty="0"/>
              <a:t>, ....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PHP </a:t>
            </a:r>
            <a:r>
              <a:rPr lang="en-US" b="1" u="sng" dirty="0" err="1">
                <a:solidFill>
                  <a:schemeClr val="accent1"/>
                </a:solidFill>
              </a:rPr>
              <a:t>mysqli</a:t>
            </a:r>
            <a:r>
              <a:rPr lang="en-US" b="1" u="sng" dirty="0">
                <a:solidFill>
                  <a:schemeClr val="accent1"/>
                </a:solidFill>
              </a:rPr>
              <a:t> query() </a:t>
            </a:r>
            <a:r>
              <a:rPr lang="en-US" b="1" u="sng" dirty="0" smtClean="0">
                <a:solidFill>
                  <a:schemeClr val="accent1"/>
                </a:solidFill>
              </a:rPr>
              <a:t>Function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257800"/>
          </a:xfrm>
        </p:spPr>
        <p:txBody>
          <a:bodyPr/>
          <a:lstStyle/>
          <a:p>
            <a:r>
              <a:rPr lang="en-US" dirty="0"/>
              <a:t>The query() / </a:t>
            </a:r>
            <a:r>
              <a:rPr lang="en-US" dirty="0" err="1"/>
              <a:t>mysqli_query</a:t>
            </a:r>
            <a:r>
              <a:rPr lang="en-US" dirty="0"/>
              <a:t>() function performs a query against a database.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mysqli_query</a:t>
            </a:r>
            <a:r>
              <a:rPr lang="en-US" dirty="0" smtClean="0"/>
              <a:t>(</a:t>
            </a:r>
            <a:r>
              <a:rPr lang="en-US" i="1" dirty="0" smtClean="0"/>
              <a:t>connection</a:t>
            </a:r>
            <a:r>
              <a:rPr lang="en-US" i="1" dirty="0"/>
              <a:t>, query, </a:t>
            </a:r>
            <a:r>
              <a:rPr lang="en-US" i="1" dirty="0" err="1"/>
              <a:t>resultmode</a:t>
            </a:r>
            <a:r>
              <a:rPr lang="en-US" dirty="0" smtClean="0"/>
              <a:t>)</a:t>
            </a:r>
          </a:p>
          <a:p>
            <a:r>
              <a:rPr lang="en-US" dirty="0"/>
              <a:t> it will return a </a:t>
            </a:r>
            <a:r>
              <a:rPr lang="en-US" dirty="0" err="1"/>
              <a:t>mysqli_result</a:t>
            </a:r>
            <a:r>
              <a:rPr lang="en-US" dirty="0"/>
              <a:t> object. For other successful queries it will return TRUE. FALSE on failure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8" y="3861612"/>
            <a:ext cx="6789737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9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PHP </a:t>
            </a:r>
            <a:r>
              <a:rPr lang="en-US" b="1" u="sng" dirty="0" err="1">
                <a:solidFill>
                  <a:schemeClr val="accent1"/>
                </a:solidFill>
              </a:rPr>
              <a:t>mysqli</a:t>
            </a:r>
            <a:r>
              <a:rPr lang="en-US" b="1" u="sng" dirty="0">
                <a:solidFill>
                  <a:schemeClr val="accent1"/>
                </a:solidFill>
              </a:rPr>
              <a:t> </a:t>
            </a:r>
            <a:r>
              <a:rPr lang="en-US" b="1" u="sng" dirty="0" err="1">
                <a:solidFill>
                  <a:schemeClr val="accent1"/>
                </a:solidFill>
              </a:rPr>
              <a:t>fetch_array</a:t>
            </a:r>
            <a:r>
              <a:rPr lang="en-US" b="1" u="sng" dirty="0">
                <a:solidFill>
                  <a:schemeClr val="accent1"/>
                </a:solidFill>
              </a:rPr>
              <a:t>() </a:t>
            </a:r>
            <a:r>
              <a:rPr lang="en-US" b="1" u="sng" dirty="0" smtClean="0">
                <a:solidFill>
                  <a:schemeClr val="accent1"/>
                </a:solidFill>
              </a:rPr>
              <a:t>Function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fetch_array</a:t>
            </a:r>
            <a:r>
              <a:rPr lang="en-US" dirty="0"/>
              <a:t>() / </a:t>
            </a:r>
            <a:r>
              <a:rPr lang="en-US" dirty="0" err="1"/>
              <a:t>mysqli_fetch_array</a:t>
            </a:r>
            <a:r>
              <a:rPr lang="en-US" dirty="0"/>
              <a:t>() function fetches a result row as an associative array, a numeric array, or both.</a:t>
            </a:r>
          </a:p>
          <a:p>
            <a:r>
              <a:rPr lang="en-US" b="1" dirty="0"/>
              <a:t>Note:</a:t>
            </a:r>
            <a:r>
              <a:rPr lang="en-US" dirty="0"/>
              <a:t> Fieldnames returned from this function are case-sensitive.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err="1"/>
              <a:t>mysqli_fetch_array</a:t>
            </a:r>
            <a:r>
              <a:rPr lang="en-US" dirty="0"/>
              <a:t>(</a:t>
            </a:r>
            <a:r>
              <a:rPr lang="en-US" i="1" dirty="0" err="1"/>
              <a:t>result,resulttype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resulttype</a:t>
            </a:r>
            <a:r>
              <a:rPr lang="en-US" dirty="0" smtClean="0"/>
              <a:t> is optional</a:t>
            </a:r>
          </a:p>
          <a:p>
            <a:r>
              <a:rPr lang="en-US" dirty="0"/>
              <a:t>Returns an array of strings that corresponds to the fetched row. NULL if there are no more rows in result-set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</TotalTime>
  <Words>225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Database Connection using PHP</vt:lpstr>
      <vt:lpstr>PHP mysqli connect() Function</vt:lpstr>
      <vt:lpstr>PHP isset($_POST[]) Function</vt:lpstr>
      <vt:lpstr>PHP mysqli query() Function</vt:lpstr>
      <vt:lpstr>PHP mysqli fetch_array() 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Connection</dc:title>
  <dc:creator>Windows User</dc:creator>
  <cp:lastModifiedBy>Windows User</cp:lastModifiedBy>
  <cp:revision>6</cp:revision>
  <dcterms:created xsi:type="dcterms:W3CDTF">2021-08-01T13:34:58Z</dcterms:created>
  <dcterms:modified xsi:type="dcterms:W3CDTF">2021-08-01T14:18:51Z</dcterms:modified>
</cp:coreProperties>
</file>