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21"/>
  </p:notesMasterIdLst>
  <p:sldIdLst>
    <p:sldId id="256" r:id="rId2"/>
    <p:sldId id="258" r:id="rId3"/>
    <p:sldId id="276" r:id="rId4"/>
    <p:sldId id="284" r:id="rId5"/>
    <p:sldId id="270" r:id="rId6"/>
    <p:sldId id="275" r:id="rId7"/>
    <p:sldId id="259" r:id="rId8"/>
    <p:sldId id="277" r:id="rId9"/>
    <p:sldId id="271" r:id="rId10"/>
    <p:sldId id="278" r:id="rId11"/>
    <p:sldId id="280" r:id="rId12"/>
    <p:sldId id="279" r:id="rId13"/>
    <p:sldId id="268" r:id="rId14"/>
    <p:sldId id="272" r:id="rId15"/>
    <p:sldId id="273" r:id="rId16"/>
    <p:sldId id="281" r:id="rId17"/>
    <p:sldId id="283" r:id="rId18"/>
    <p:sldId id="265"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77E57-DD1E-4F97-810D-CC853D8D4D00}" v="8" dt="2025-06-04T07:30:41.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46" d="100"/>
          <a:sy n="46" d="100"/>
        </p:scale>
        <p:origin x="-780"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avan Dhanavath" userId="efb1956fa16173b5" providerId="LiveId" clId="{B2677E57-DD1E-4F97-810D-CC853D8D4D00}"/>
    <pc:docChg chg="custSel delSld modSld sldOrd">
      <pc:chgData name="Bhagavan Dhanavath" userId="efb1956fa16173b5" providerId="LiveId" clId="{B2677E57-DD1E-4F97-810D-CC853D8D4D00}" dt="2025-06-04T07:31:03.690" v="351" actId="14100"/>
      <pc:docMkLst>
        <pc:docMk/>
      </pc:docMkLst>
      <pc:sldChg chg="delSp modSp mod">
        <pc:chgData name="Bhagavan Dhanavath" userId="efb1956fa16173b5" providerId="LiveId" clId="{B2677E57-DD1E-4F97-810D-CC853D8D4D00}" dt="2025-06-04T05:45:35.217" v="195" actId="20577"/>
        <pc:sldMkLst>
          <pc:docMk/>
          <pc:sldMk cId="299003117" sldId="256"/>
        </pc:sldMkLst>
        <pc:spChg chg="mod">
          <ac:chgData name="Bhagavan Dhanavath" userId="efb1956fa16173b5" providerId="LiveId" clId="{B2677E57-DD1E-4F97-810D-CC853D8D4D00}" dt="2025-06-04T05:45:14.618" v="193" actId="20577"/>
          <ac:spMkLst>
            <pc:docMk/>
            <pc:sldMk cId="299003117" sldId="256"/>
            <ac:spMk id="2" creationId="{81ED8F48-CA85-9CC0-E54D-9B516C4FEE1A}"/>
          </ac:spMkLst>
        </pc:spChg>
        <pc:spChg chg="del mod">
          <ac:chgData name="Bhagavan Dhanavath" userId="efb1956fa16173b5" providerId="LiveId" clId="{B2677E57-DD1E-4F97-810D-CC853D8D4D00}" dt="2025-06-04T05:45:02.554" v="184" actId="478"/>
          <ac:spMkLst>
            <pc:docMk/>
            <pc:sldMk cId="299003117" sldId="256"/>
            <ac:spMk id="4" creationId="{9F7FA740-47EE-6E3B-A5A7-D3A9A6E6629D}"/>
          </ac:spMkLst>
        </pc:spChg>
        <pc:spChg chg="mod">
          <ac:chgData name="Bhagavan Dhanavath" userId="efb1956fa16173b5" providerId="LiveId" clId="{B2677E57-DD1E-4F97-810D-CC853D8D4D00}" dt="2025-05-31T09:18:05.510" v="117" actId="1076"/>
          <ac:spMkLst>
            <pc:docMk/>
            <pc:sldMk cId="299003117" sldId="256"/>
            <ac:spMk id="7" creationId="{5D78485E-8988-9F83-6199-D61B242D824B}"/>
          </ac:spMkLst>
        </pc:spChg>
        <pc:spChg chg="mod">
          <ac:chgData name="Bhagavan Dhanavath" userId="efb1956fa16173b5" providerId="LiveId" clId="{B2677E57-DD1E-4F97-810D-CC853D8D4D00}" dt="2025-05-31T09:14:37.889" v="34" actId="1076"/>
          <ac:spMkLst>
            <pc:docMk/>
            <pc:sldMk cId="299003117" sldId="256"/>
            <ac:spMk id="8" creationId="{A20A5972-0745-5C07-AC91-A6E2069E765C}"/>
          </ac:spMkLst>
        </pc:spChg>
        <pc:spChg chg="mod">
          <ac:chgData name="Bhagavan Dhanavath" userId="efb1956fa16173b5" providerId="LiveId" clId="{B2677E57-DD1E-4F97-810D-CC853D8D4D00}" dt="2025-06-04T05:45:35.217" v="195" actId="20577"/>
          <ac:spMkLst>
            <pc:docMk/>
            <pc:sldMk cId="299003117" sldId="256"/>
            <ac:spMk id="17" creationId="{440E935E-371B-BEBE-53C0-25B0C153217E}"/>
          </ac:spMkLst>
        </pc:spChg>
        <pc:picChg chg="mod">
          <ac:chgData name="Bhagavan Dhanavath" userId="efb1956fa16173b5" providerId="LiveId" clId="{B2677E57-DD1E-4F97-810D-CC853D8D4D00}" dt="2025-05-31T09:14:33.787" v="33" actId="1076"/>
          <ac:picMkLst>
            <pc:docMk/>
            <pc:sldMk cId="299003117" sldId="256"/>
            <ac:picMk id="5" creationId="{05D846AA-0A3A-2F0B-D4A5-9DA59CB57EDE}"/>
          </ac:picMkLst>
        </pc:picChg>
        <pc:picChg chg="mod">
          <ac:chgData name="Bhagavan Dhanavath" userId="efb1956fa16173b5" providerId="LiveId" clId="{B2677E57-DD1E-4F97-810D-CC853D8D4D00}" dt="2025-05-31T09:14:41.894" v="35" actId="14100"/>
          <ac:picMkLst>
            <pc:docMk/>
            <pc:sldMk cId="299003117" sldId="256"/>
            <ac:picMk id="10" creationId="{71FC6B02-C51D-458B-D3D0-47DE022B909B}"/>
          </ac:picMkLst>
        </pc:picChg>
        <pc:cxnChg chg="mod">
          <ac:chgData name="Bhagavan Dhanavath" userId="efb1956fa16173b5" providerId="LiveId" clId="{B2677E57-DD1E-4F97-810D-CC853D8D4D00}" dt="2025-05-31T09:14:47.118" v="36" actId="1076"/>
          <ac:cxnSpMkLst>
            <pc:docMk/>
            <pc:sldMk cId="299003117" sldId="256"/>
            <ac:cxnSpMk id="3" creationId="{85BEF1A5-AC60-0BBE-95E3-CB3E7D319B30}"/>
          </ac:cxnSpMkLst>
        </pc:cxnChg>
      </pc:sldChg>
      <pc:sldChg chg="ord">
        <pc:chgData name="Bhagavan Dhanavath" userId="efb1956fa16173b5" providerId="LiveId" clId="{B2677E57-DD1E-4F97-810D-CC853D8D4D00}" dt="2025-05-31T09:27:05.208" v="155"/>
        <pc:sldMkLst>
          <pc:docMk/>
          <pc:sldMk cId="2864113981" sldId="258"/>
        </pc:sldMkLst>
      </pc:sldChg>
      <pc:sldChg chg="modSp mod">
        <pc:chgData name="Bhagavan Dhanavath" userId="efb1956fa16173b5" providerId="LiveId" clId="{B2677E57-DD1E-4F97-810D-CC853D8D4D00}" dt="2025-06-04T05:53:46.484" v="235" actId="2710"/>
        <pc:sldMkLst>
          <pc:docMk/>
          <pc:sldMk cId="2464154976" sldId="270"/>
        </pc:sldMkLst>
        <pc:spChg chg="mod">
          <ac:chgData name="Bhagavan Dhanavath" userId="efb1956fa16173b5" providerId="LiveId" clId="{B2677E57-DD1E-4F97-810D-CC853D8D4D00}" dt="2025-06-04T05:53:46.484" v="235" actId="2710"/>
          <ac:spMkLst>
            <pc:docMk/>
            <pc:sldMk cId="2464154976" sldId="270"/>
            <ac:spMk id="5" creationId="{30A3F350-84E2-7CEB-4E49-DE3F564518B7}"/>
          </ac:spMkLst>
        </pc:spChg>
      </pc:sldChg>
      <pc:sldChg chg="addSp delSp modSp mod ord">
        <pc:chgData name="Bhagavan Dhanavath" userId="efb1956fa16173b5" providerId="LiveId" clId="{B2677E57-DD1E-4F97-810D-CC853D8D4D00}" dt="2025-06-04T06:36:37.919" v="269" actId="113"/>
        <pc:sldMkLst>
          <pc:docMk/>
          <pc:sldMk cId="3347992691" sldId="272"/>
        </pc:sldMkLst>
        <pc:spChg chg="mod">
          <ac:chgData name="Bhagavan Dhanavath" userId="efb1956fa16173b5" providerId="LiveId" clId="{B2677E57-DD1E-4F97-810D-CC853D8D4D00}" dt="2025-06-04T06:36:37.919" v="269" actId="113"/>
          <ac:spMkLst>
            <pc:docMk/>
            <pc:sldMk cId="3347992691" sldId="272"/>
            <ac:spMk id="2" creationId="{F399C5B3-DCB8-0C15-200F-530537962B6C}"/>
          </ac:spMkLst>
        </pc:spChg>
        <pc:picChg chg="add mod">
          <ac:chgData name="Bhagavan Dhanavath" userId="efb1956fa16173b5" providerId="LiveId" clId="{B2677E57-DD1E-4F97-810D-CC853D8D4D00}" dt="2025-06-04T06:33:49.085" v="253" actId="14100"/>
          <ac:picMkLst>
            <pc:docMk/>
            <pc:sldMk cId="3347992691" sldId="272"/>
            <ac:picMk id="5" creationId="{59164309-3CE7-EBA9-7305-51AF7F376745}"/>
          </ac:picMkLst>
        </pc:picChg>
        <pc:picChg chg="del">
          <ac:chgData name="Bhagavan Dhanavath" userId="efb1956fa16173b5" providerId="LiveId" clId="{B2677E57-DD1E-4F97-810D-CC853D8D4D00}" dt="2025-06-04T06:32:55.238" v="244" actId="478"/>
          <ac:picMkLst>
            <pc:docMk/>
            <pc:sldMk cId="3347992691" sldId="272"/>
            <ac:picMk id="9" creationId="{81A3DCDD-F0A2-5E3E-7015-79EBD5334FCF}"/>
          </ac:picMkLst>
        </pc:picChg>
      </pc:sldChg>
      <pc:sldChg chg="addSp delSp modSp mod">
        <pc:chgData name="Bhagavan Dhanavath" userId="efb1956fa16173b5" providerId="LiveId" clId="{B2677E57-DD1E-4F97-810D-CC853D8D4D00}" dt="2025-06-04T06:42:45.820" v="336" actId="1440"/>
        <pc:sldMkLst>
          <pc:docMk/>
          <pc:sldMk cId="3162483417" sldId="273"/>
        </pc:sldMkLst>
        <pc:spChg chg="mod">
          <ac:chgData name="Bhagavan Dhanavath" userId="efb1956fa16173b5" providerId="LiveId" clId="{B2677E57-DD1E-4F97-810D-CC853D8D4D00}" dt="2025-06-04T06:37:10.542" v="302" actId="20577"/>
          <ac:spMkLst>
            <pc:docMk/>
            <pc:sldMk cId="3162483417" sldId="273"/>
            <ac:spMk id="12" creationId="{EFE85762-3006-C28A-70A7-0C3FE271A525}"/>
          </ac:spMkLst>
        </pc:spChg>
        <pc:picChg chg="del">
          <ac:chgData name="Bhagavan Dhanavath" userId="efb1956fa16173b5" providerId="LiveId" clId="{B2677E57-DD1E-4F97-810D-CC853D8D4D00}" dt="2025-06-04T06:30:54.014" v="238" actId="478"/>
          <ac:picMkLst>
            <pc:docMk/>
            <pc:sldMk cId="3162483417" sldId="273"/>
            <ac:picMk id="3" creationId="{6429F31B-5B44-5D50-05B5-7FB1558B688E}"/>
          </ac:picMkLst>
        </pc:picChg>
        <pc:picChg chg="add del mod">
          <ac:chgData name="Bhagavan Dhanavath" userId="efb1956fa16173b5" providerId="LiveId" clId="{B2677E57-DD1E-4F97-810D-CC853D8D4D00}" dt="2025-06-04T06:38:08.162" v="304" actId="478"/>
          <ac:picMkLst>
            <pc:docMk/>
            <pc:sldMk cId="3162483417" sldId="273"/>
            <ac:picMk id="4" creationId="{7B00DDCF-B9B3-6BFB-1BFF-505D6DA85B54}"/>
          </ac:picMkLst>
        </pc:picChg>
        <pc:picChg chg="add mod">
          <ac:chgData name="Bhagavan Dhanavath" userId="efb1956fa16173b5" providerId="LiveId" clId="{B2677E57-DD1E-4F97-810D-CC853D8D4D00}" dt="2025-06-04T06:40:28.784" v="323" actId="1440"/>
          <ac:picMkLst>
            <pc:docMk/>
            <pc:sldMk cId="3162483417" sldId="273"/>
            <ac:picMk id="6" creationId="{4FA85076-4514-4A58-BC7C-4F066C75BD5E}"/>
          </ac:picMkLst>
        </pc:picChg>
        <pc:picChg chg="add del mod">
          <ac:chgData name="Bhagavan Dhanavath" userId="efb1956fa16173b5" providerId="LiveId" clId="{B2677E57-DD1E-4F97-810D-CC853D8D4D00}" dt="2025-06-04T06:42:29.368" v="330" actId="478"/>
          <ac:picMkLst>
            <pc:docMk/>
            <pc:sldMk cId="3162483417" sldId="273"/>
            <ac:picMk id="8" creationId="{7188E0C7-751A-D6F9-7BA5-71E5E7458962}"/>
          </ac:picMkLst>
        </pc:picChg>
        <pc:picChg chg="add del mod">
          <ac:chgData name="Bhagavan Dhanavath" userId="efb1956fa16173b5" providerId="LiveId" clId="{B2677E57-DD1E-4F97-810D-CC853D8D4D00}" dt="2025-06-04T06:41:15.843" v="328" actId="478"/>
          <ac:picMkLst>
            <pc:docMk/>
            <pc:sldMk cId="3162483417" sldId="273"/>
            <ac:picMk id="10" creationId="{3B92F029-068E-4F7A-D260-C9324C5B1149}"/>
          </ac:picMkLst>
        </pc:picChg>
        <pc:picChg chg="add mod">
          <ac:chgData name="Bhagavan Dhanavath" userId="efb1956fa16173b5" providerId="LiveId" clId="{B2677E57-DD1E-4F97-810D-CC853D8D4D00}" dt="2025-06-04T06:42:45.820" v="336" actId="1440"/>
          <ac:picMkLst>
            <pc:docMk/>
            <pc:sldMk cId="3162483417" sldId="273"/>
            <ac:picMk id="13" creationId="{9464E6D2-1A96-5C3B-F8C4-030850A0C3EF}"/>
          </ac:picMkLst>
        </pc:picChg>
      </pc:sldChg>
      <pc:sldChg chg="del">
        <pc:chgData name="Bhagavan Dhanavath" userId="efb1956fa16173b5" providerId="LiveId" clId="{B2677E57-DD1E-4F97-810D-CC853D8D4D00}" dt="2025-05-31T09:25:27.302" v="151" actId="2696"/>
        <pc:sldMkLst>
          <pc:docMk/>
          <pc:sldMk cId="1784578616" sldId="274"/>
        </pc:sldMkLst>
      </pc:sldChg>
      <pc:sldChg chg="modSp mod">
        <pc:chgData name="Bhagavan Dhanavath" userId="efb1956fa16173b5" providerId="LiveId" clId="{B2677E57-DD1E-4F97-810D-CC853D8D4D00}" dt="2025-06-04T05:54:07.484" v="236" actId="1076"/>
        <pc:sldMkLst>
          <pc:docMk/>
          <pc:sldMk cId="4202917150" sldId="275"/>
        </pc:sldMkLst>
        <pc:spChg chg="mod">
          <ac:chgData name="Bhagavan Dhanavath" userId="efb1956fa16173b5" providerId="LiveId" clId="{B2677E57-DD1E-4F97-810D-CC853D8D4D00}" dt="2025-06-04T05:54:07.484" v="236" actId="1076"/>
          <ac:spMkLst>
            <pc:docMk/>
            <pc:sldMk cId="4202917150" sldId="275"/>
            <ac:spMk id="2" creationId="{A6C43561-C972-D3A3-B827-751A637E71AE}"/>
          </ac:spMkLst>
        </pc:spChg>
        <pc:graphicFrameChg chg="mod">
          <ac:chgData name="Bhagavan Dhanavath" userId="efb1956fa16173b5" providerId="LiveId" clId="{B2677E57-DD1E-4F97-810D-CC853D8D4D00}" dt="2025-06-04T05:54:07.484" v="236" actId="1076"/>
          <ac:graphicFrameMkLst>
            <pc:docMk/>
            <pc:sldMk cId="4202917150" sldId="275"/>
            <ac:graphicFrameMk id="35" creationId="{E6862FF3-DC3F-E4B3-5C5E-E202A3CB09D8}"/>
          </ac:graphicFrameMkLst>
        </pc:graphicFrameChg>
      </pc:sldChg>
      <pc:sldChg chg="modSp mod">
        <pc:chgData name="Bhagavan Dhanavath" userId="efb1956fa16173b5" providerId="LiveId" clId="{B2677E57-DD1E-4F97-810D-CC853D8D4D00}" dt="2025-05-31T09:21:58.408" v="147" actId="20577"/>
        <pc:sldMkLst>
          <pc:docMk/>
          <pc:sldMk cId="2048333169" sldId="276"/>
        </pc:sldMkLst>
        <pc:spChg chg="mod">
          <ac:chgData name="Bhagavan Dhanavath" userId="efb1956fa16173b5" providerId="LiveId" clId="{B2677E57-DD1E-4F97-810D-CC853D8D4D00}" dt="2025-05-31T09:21:58.408" v="147" actId="20577"/>
          <ac:spMkLst>
            <pc:docMk/>
            <pc:sldMk cId="2048333169" sldId="276"/>
            <ac:spMk id="6" creationId="{CE889528-C7F8-03E9-F4A3-1D587365F19E}"/>
          </ac:spMkLst>
        </pc:spChg>
      </pc:sldChg>
      <pc:sldChg chg="modSp mod">
        <pc:chgData name="Bhagavan Dhanavath" userId="efb1956fa16173b5" providerId="LiveId" clId="{B2677E57-DD1E-4F97-810D-CC853D8D4D00}" dt="2025-05-31T09:18:59.771" v="122" actId="20577"/>
        <pc:sldMkLst>
          <pc:docMk/>
          <pc:sldMk cId="88250506" sldId="279"/>
        </pc:sldMkLst>
        <pc:spChg chg="mod">
          <ac:chgData name="Bhagavan Dhanavath" userId="efb1956fa16173b5" providerId="LiveId" clId="{B2677E57-DD1E-4F97-810D-CC853D8D4D00}" dt="2025-05-31T09:18:59.771" v="122" actId="20577"/>
          <ac:spMkLst>
            <pc:docMk/>
            <pc:sldMk cId="88250506" sldId="279"/>
            <ac:spMk id="3" creationId="{6E372B97-DC96-A3A6-11E2-99D63CFFCAF8}"/>
          </ac:spMkLst>
        </pc:spChg>
      </pc:sldChg>
      <pc:sldChg chg="ord">
        <pc:chgData name="Bhagavan Dhanavath" userId="efb1956fa16173b5" providerId="LiveId" clId="{B2677E57-DD1E-4F97-810D-CC853D8D4D00}" dt="2025-05-31T09:25:45.319" v="153"/>
        <pc:sldMkLst>
          <pc:docMk/>
          <pc:sldMk cId="3801204319" sldId="280"/>
        </pc:sldMkLst>
      </pc:sldChg>
      <pc:sldChg chg="addSp delSp modSp mod">
        <pc:chgData name="Bhagavan Dhanavath" userId="efb1956fa16173b5" providerId="LiveId" clId="{B2677E57-DD1E-4F97-810D-CC853D8D4D00}" dt="2025-06-04T07:31:03.690" v="351" actId="14100"/>
        <pc:sldMkLst>
          <pc:docMk/>
          <pc:sldMk cId="3013844746" sldId="281"/>
        </pc:sldMkLst>
        <pc:picChg chg="add mod">
          <ac:chgData name="Bhagavan Dhanavath" userId="efb1956fa16173b5" providerId="LiveId" clId="{B2677E57-DD1E-4F97-810D-CC853D8D4D00}" dt="2025-06-04T07:31:03.690" v="351" actId="14100"/>
          <ac:picMkLst>
            <pc:docMk/>
            <pc:sldMk cId="3013844746" sldId="281"/>
            <ac:picMk id="4" creationId="{D79F10E9-64A5-8E66-2208-57C0EFAFA190}"/>
          </ac:picMkLst>
        </pc:picChg>
        <pc:picChg chg="del">
          <ac:chgData name="Bhagavan Dhanavath" userId="efb1956fa16173b5" providerId="LiveId" clId="{B2677E57-DD1E-4F97-810D-CC853D8D4D00}" dt="2025-06-04T07:30:19.974" v="341" actId="478"/>
          <ac:picMkLst>
            <pc:docMk/>
            <pc:sldMk cId="3013844746" sldId="281"/>
            <ac:picMk id="6" creationId="{F777BCFF-FF08-C0F8-039A-67BE87B3B555}"/>
          </ac:picMkLst>
        </pc:picChg>
        <pc:picChg chg="del">
          <ac:chgData name="Bhagavan Dhanavath" userId="efb1956fa16173b5" providerId="LiveId" clId="{B2677E57-DD1E-4F97-810D-CC853D8D4D00}" dt="2025-06-04T07:30:14.356" v="339" actId="478"/>
          <ac:picMkLst>
            <pc:docMk/>
            <pc:sldMk cId="3013844746" sldId="281"/>
            <ac:picMk id="7" creationId="{9142EDE1-E555-6025-824D-008AF5DF83D6}"/>
          </ac:picMkLst>
        </pc:picChg>
        <pc:picChg chg="add mod">
          <ac:chgData name="Bhagavan Dhanavath" userId="efb1956fa16173b5" providerId="LiveId" clId="{B2677E57-DD1E-4F97-810D-CC853D8D4D00}" dt="2025-06-04T07:30:59.259" v="350" actId="1076"/>
          <ac:picMkLst>
            <pc:docMk/>
            <pc:sldMk cId="3013844746" sldId="281"/>
            <ac:picMk id="8" creationId="{7C575B5B-49DF-1285-257E-9207B1D179BC}"/>
          </ac:picMkLst>
        </pc:picChg>
      </pc:sldChg>
      <pc:sldChg chg="modSp mod">
        <pc:chgData name="Bhagavan Dhanavath" userId="efb1956fa16173b5" providerId="LiveId" clId="{B2677E57-DD1E-4F97-810D-CC853D8D4D00}" dt="2025-06-04T05:53:32.897" v="234" actId="20577"/>
        <pc:sldMkLst>
          <pc:docMk/>
          <pc:sldMk cId="2362232455" sldId="284"/>
        </pc:sldMkLst>
        <pc:spChg chg="mod">
          <ac:chgData name="Bhagavan Dhanavath" userId="efb1956fa16173b5" providerId="LiveId" clId="{B2677E57-DD1E-4F97-810D-CC853D8D4D00}" dt="2025-05-31T09:18:30.205" v="119" actId="113"/>
          <ac:spMkLst>
            <pc:docMk/>
            <pc:sldMk cId="2362232455" sldId="284"/>
            <ac:spMk id="2" creationId="{9C957FDF-DB35-306B-D4A0-1CD828E522DD}"/>
          </ac:spMkLst>
        </pc:spChg>
        <pc:spChg chg="mod">
          <ac:chgData name="Bhagavan Dhanavath" userId="efb1956fa16173b5" providerId="LiveId" clId="{B2677E57-DD1E-4F97-810D-CC853D8D4D00}" dt="2025-06-04T05:53:32.897" v="234" actId="20577"/>
          <ac:spMkLst>
            <pc:docMk/>
            <pc:sldMk cId="2362232455" sldId="284"/>
            <ac:spMk id="10" creationId="{4B8348C8-D85C-6021-43A7-6DC289C1D2C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BCE7D-D555-4EB1-B827-45BA5365AF7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02AF1E3-249D-4A55-9FBF-928D879A8FD6}">
      <dgm:prSet custT="1"/>
      <dgm:spPr>
        <a:solidFill>
          <a:schemeClr val="bg1"/>
        </a:solidFill>
      </dgm:spPr>
      <dgm:t>
        <a:bodyPr/>
        <a:lstStyle/>
        <a:p>
          <a:r>
            <a:rPr lang="en-US" sz="1800" b="1" dirty="0">
              <a:solidFill>
                <a:schemeClr val="tx1"/>
              </a:solidFill>
            </a:rPr>
            <a:t>Moderate Model Performance: </a:t>
          </a:r>
          <a:r>
            <a:rPr lang="en-US" sz="1800" b="0" dirty="0">
              <a:solidFill>
                <a:schemeClr val="tx1"/>
              </a:solidFill>
            </a:rPr>
            <a:t>Accuracy of 68% and low recall for delays</a:t>
          </a:r>
          <a:r>
            <a:rPr lang="en-US" sz="1800" b="1" dirty="0">
              <a:solidFill>
                <a:schemeClr val="tx1"/>
              </a:solidFill>
            </a:rPr>
            <a:t>.</a:t>
          </a:r>
        </a:p>
      </dgm:t>
    </dgm:pt>
    <dgm:pt modelId="{744353F8-D6C0-41DC-B513-AA022FA44F97}" type="parTrans" cxnId="{93234CB1-8DBB-4159-ADE7-C29CDD76AF44}">
      <dgm:prSet/>
      <dgm:spPr/>
      <dgm:t>
        <a:bodyPr/>
        <a:lstStyle/>
        <a:p>
          <a:endParaRPr lang="en-US"/>
        </a:p>
      </dgm:t>
    </dgm:pt>
    <dgm:pt modelId="{2BA2825B-BE76-443F-9D28-2C7A0138B41B}" type="sibTrans" cxnId="{93234CB1-8DBB-4159-ADE7-C29CDD76AF44}">
      <dgm:prSet phldrT="1" phldr="0"/>
      <dgm:spPr/>
      <dgm:t>
        <a:bodyPr/>
        <a:lstStyle/>
        <a:p>
          <a:endParaRPr lang="en-IN"/>
        </a:p>
      </dgm:t>
    </dgm:pt>
    <dgm:pt modelId="{893FE672-D956-4A0E-B799-2DD77A27D0F2}">
      <dgm:prSet custT="1"/>
      <dgm:spPr>
        <a:solidFill>
          <a:schemeClr val="bg1"/>
        </a:solidFill>
      </dgm:spPr>
      <dgm:t>
        <a:bodyPr/>
        <a:lstStyle/>
        <a:p>
          <a:r>
            <a:rPr lang="en-US" sz="1800" b="1" dirty="0">
              <a:solidFill>
                <a:schemeClr val="tx1"/>
              </a:solidFill>
            </a:rPr>
            <a:t>Class Imbalance Issues: </a:t>
          </a:r>
          <a:r>
            <a:rPr lang="en-US" sz="1800" b="0" dirty="0">
              <a:solidFill>
                <a:schemeClr val="tx1"/>
              </a:solidFill>
            </a:rPr>
            <a:t>Despite balancing, minority class (delays) prediction is weak.</a:t>
          </a:r>
        </a:p>
      </dgm:t>
    </dgm:pt>
    <dgm:pt modelId="{F1EB1AED-44CA-4800-8EFC-4F5CD71E2AF4}" type="parTrans" cxnId="{97A56916-25B9-4026-9440-7559605D3197}">
      <dgm:prSet/>
      <dgm:spPr/>
      <dgm:t>
        <a:bodyPr/>
        <a:lstStyle/>
        <a:p>
          <a:endParaRPr lang="en-US"/>
        </a:p>
      </dgm:t>
    </dgm:pt>
    <dgm:pt modelId="{6252B4F1-4F43-4412-8A2E-A6B78E61415B}" type="sibTrans" cxnId="{97A56916-25B9-4026-9440-7559605D3197}">
      <dgm:prSet phldrT="2" phldr="0"/>
      <dgm:spPr/>
      <dgm:t>
        <a:bodyPr/>
        <a:lstStyle/>
        <a:p>
          <a:endParaRPr lang="en-IN"/>
        </a:p>
      </dgm:t>
    </dgm:pt>
    <dgm:pt modelId="{D8EEE1F0-F815-4A27-A827-69A8B678D6CE}">
      <dgm:prSet custT="1"/>
      <dgm:spPr>
        <a:solidFill>
          <a:schemeClr val="bg1"/>
        </a:solidFill>
      </dgm:spPr>
      <dgm:t>
        <a:bodyPr/>
        <a:lstStyle/>
        <a:p>
          <a:r>
            <a:rPr lang="en-US" sz="1800" b="1" dirty="0">
              <a:solidFill>
                <a:schemeClr val="tx1"/>
              </a:solidFill>
            </a:rPr>
            <a:t>Data Loss in Preprocessing</a:t>
          </a:r>
          <a:r>
            <a:rPr lang="en-US" sz="1800" b="0" dirty="0">
              <a:solidFill>
                <a:schemeClr val="tx1"/>
              </a:solidFill>
            </a:rPr>
            <a:t>: Removing 1.8 million rows due to missing weather data</a:t>
          </a:r>
          <a:r>
            <a:rPr lang="en-US" sz="1800" b="1" dirty="0">
              <a:solidFill>
                <a:schemeClr val="tx1"/>
              </a:solidFill>
            </a:rPr>
            <a:t>.</a:t>
          </a:r>
        </a:p>
      </dgm:t>
    </dgm:pt>
    <dgm:pt modelId="{38C9BC9D-D3C0-4E51-920B-9FA096438AF1}" type="parTrans" cxnId="{2D480A7B-7427-4963-A570-386FA67C4102}">
      <dgm:prSet/>
      <dgm:spPr/>
      <dgm:t>
        <a:bodyPr/>
        <a:lstStyle/>
        <a:p>
          <a:endParaRPr lang="en-US"/>
        </a:p>
      </dgm:t>
    </dgm:pt>
    <dgm:pt modelId="{DD79984F-E79B-47D0-913D-59AA2B1AF392}" type="sibTrans" cxnId="{2D480A7B-7427-4963-A570-386FA67C4102}">
      <dgm:prSet phldrT="3" phldr="0"/>
      <dgm:spPr/>
      <dgm:t>
        <a:bodyPr/>
        <a:lstStyle/>
        <a:p>
          <a:endParaRPr lang="en-IN"/>
        </a:p>
      </dgm:t>
    </dgm:pt>
    <dgm:pt modelId="{F6B5D6BA-F724-4A6F-BA34-9A907EB3C47B}">
      <dgm:prSet custT="1"/>
      <dgm:spPr>
        <a:solidFill>
          <a:schemeClr val="bg1"/>
        </a:solidFill>
      </dgm:spPr>
      <dgm:t>
        <a:bodyPr/>
        <a:lstStyle/>
        <a:p>
          <a:r>
            <a:rPr lang="en-US" sz="1800" b="1" dirty="0">
              <a:solidFill>
                <a:schemeClr val="tx1"/>
              </a:solidFill>
            </a:rPr>
            <a:t>Weather Data Approximation: </a:t>
          </a:r>
          <a:r>
            <a:rPr lang="en-US" sz="1800" b="0" dirty="0">
              <a:solidFill>
                <a:schemeClr val="tx1"/>
              </a:solidFill>
            </a:rPr>
            <a:t>Using nearest weather stations may not capture exact airport conditions.</a:t>
          </a:r>
        </a:p>
      </dgm:t>
    </dgm:pt>
    <dgm:pt modelId="{407BBB7C-49BD-461E-812D-6B59618325E6}" type="parTrans" cxnId="{77638345-251A-456F-A528-601EB90E81F1}">
      <dgm:prSet/>
      <dgm:spPr/>
      <dgm:t>
        <a:bodyPr/>
        <a:lstStyle/>
        <a:p>
          <a:endParaRPr lang="en-US"/>
        </a:p>
      </dgm:t>
    </dgm:pt>
    <dgm:pt modelId="{2E198AAC-F826-4712-A02A-AE162D9A47B3}" type="sibTrans" cxnId="{77638345-251A-456F-A528-601EB90E81F1}">
      <dgm:prSet phldrT="4" phldr="0"/>
      <dgm:spPr/>
      <dgm:t>
        <a:bodyPr/>
        <a:lstStyle/>
        <a:p>
          <a:endParaRPr lang="en-IN"/>
        </a:p>
      </dgm:t>
    </dgm:pt>
    <dgm:pt modelId="{E7ABFA90-68E5-4ED8-9574-3675AE1ABA61}">
      <dgm:prSet custT="1"/>
      <dgm:spPr>
        <a:solidFill>
          <a:schemeClr val="bg1"/>
        </a:solidFill>
      </dgm:spPr>
      <dgm:t>
        <a:bodyPr/>
        <a:lstStyle/>
        <a:p>
          <a:r>
            <a:rPr lang="en-US" sz="1800" b="1" dirty="0">
              <a:solidFill>
                <a:schemeClr val="tx1"/>
              </a:solidFill>
            </a:rPr>
            <a:t>Feature Limitations: </a:t>
          </a:r>
          <a:r>
            <a:rPr lang="en-US" sz="1800" dirty="0">
              <a:solidFill>
                <a:schemeClr val="tx1"/>
              </a:solidFill>
            </a:rPr>
            <a:t>Missing </a:t>
          </a:r>
          <a:r>
            <a:rPr lang="en-US" sz="1800" b="0" dirty="0">
              <a:solidFill>
                <a:schemeClr val="tx1"/>
              </a:solidFill>
            </a:rPr>
            <a:t>key variables like mechanical issues, air traffic congestion</a:t>
          </a:r>
          <a:r>
            <a:rPr lang="en-US" sz="1800" dirty="0">
              <a:solidFill>
                <a:schemeClr val="tx1"/>
              </a:solidFill>
            </a:rPr>
            <a:t>.</a:t>
          </a:r>
        </a:p>
      </dgm:t>
    </dgm:pt>
    <dgm:pt modelId="{A0983B4F-DF01-4948-BF4A-C1AC73C3C719}" type="parTrans" cxnId="{662BD465-DDFB-4885-9DCD-8596B060027F}">
      <dgm:prSet/>
      <dgm:spPr/>
      <dgm:t>
        <a:bodyPr/>
        <a:lstStyle/>
        <a:p>
          <a:endParaRPr lang="en-US"/>
        </a:p>
      </dgm:t>
    </dgm:pt>
    <dgm:pt modelId="{414ED428-A5F7-40D9-99C9-F47DDADF63DF}" type="sibTrans" cxnId="{662BD465-DDFB-4885-9DCD-8596B060027F}">
      <dgm:prSet phldrT="5" phldr="0"/>
      <dgm:spPr/>
      <dgm:t>
        <a:bodyPr/>
        <a:lstStyle/>
        <a:p>
          <a:endParaRPr lang="en-IN"/>
        </a:p>
      </dgm:t>
    </dgm:pt>
    <dgm:pt modelId="{0EB16B0A-D906-41F5-A1FA-1C52A55F141A}">
      <dgm:prSet custT="1"/>
      <dgm:spPr>
        <a:solidFill>
          <a:schemeClr val="bg1"/>
        </a:solidFill>
      </dgm:spPr>
      <dgm:t>
        <a:bodyPr/>
        <a:lstStyle/>
        <a:p>
          <a:r>
            <a:rPr lang="en-US" sz="1800" b="1" dirty="0">
              <a:solidFill>
                <a:schemeClr val="tx1"/>
              </a:solidFill>
            </a:rPr>
            <a:t>Lack of Real-Time Data: </a:t>
          </a:r>
          <a:r>
            <a:rPr lang="en-US" sz="1800" dirty="0">
              <a:solidFill>
                <a:schemeClr val="tx1"/>
              </a:solidFill>
            </a:rPr>
            <a:t>Reliance on historical averages instead of real-time inputs.</a:t>
          </a:r>
        </a:p>
      </dgm:t>
    </dgm:pt>
    <dgm:pt modelId="{9125E24E-880A-426F-9DEC-5FE4A6F6215A}" type="parTrans" cxnId="{80398952-A62F-4F79-A801-9FFF4D4ABD4C}">
      <dgm:prSet/>
      <dgm:spPr/>
      <dgm:t>
        <a:bodyPr/>
        <a:lstStyle/>
        <a:p>
          <a:endParaRPr lang="en-US"/>
        </a:p>
      </dgm:t>
    </dgm:pt>
    <dgm:pt modelId="{E9395667-58A4-4B64-B0F9-92E3620F616C}" type="sibTrans" cxnId="{80398952-A62F-4F79-A801-9FFF4D4ABD4C}">
      <dgm:prSet phldrT="6" phldr="0"/>
      <dgm:spPr/>
      <dgm:t>
        <a:bodyPr/>
        <a:lstStyle/>
        <a:p>
          <a:endParaRPr lang="en-IN"/>
        </a:p>
      </dgm:t>
    </dgm:pt>
    <dgm:pt modelId="{B2A8074C-41C2-4FF9-939B-35373BA14B08}">
      <dgm:prSet custT="1"/>
      <dgm:spPr>
        <a:solidFill>
          <a:schemeClr val="bg1"/>
        </a:solidFill>
      </dgm:spPr>
      <dgm:t>
        <a:bodyPr/>
        <a:lstStyle/>
        <a:p>
          <a:r>
            <a:rPr lang="en-US" sz="1800" b="1" dirty="0">
              <a:solidFill>
                <a:schemeClr val="tx1"/>
              </a:solidFill>
            </a:rPr>
            <a:t>Computational Constraints: </a:t>
          </a:r>
          <a:r>
            <a:rPr lang="en-US" sz="1800" dirty="0">
              <a:solidFill>
                <a:schemeClr val="tx1"/>
              </a:solidFill>
            </a:rPr>
            <a:t>Limited hyperparameter tuning and model experimentation</a:t>
          </a:r>
        </a:p>
      </dgm:t>
    </dgm:pt>
    <dgm:pt modelId="{31ABBEE0-A15D-4DD9-BBCC-E9F5829E2BFD}" type="parTrans" cxnId="{AE331F1B-5367-4641-B4FE-863DACD2A64F}">
      <dgm:prSet/>
      <dgm:spPr/>
      <dgm:t>
        <a:bodyPr/>
        <a:lstStyle/>
        <a:p>
          <a:endParaRPr lang="en-US"/>
        </a:p>
      </dgm:t>
    </dgm:pt>
    <dgm:pt modelId="{EED046EE-4A7A-4D08-9363-91988F306E8B}" type="sibTrans" cxnId="{AE331F1B-5367-4641-B4FE-863DACD2A64F}">
      <dgm:prSet phldrT="7" phldr="0"/>
      <dgm:spPr/>
      <dgm:t>
        <a:bodyPr/>
        <a:lstStyle/>
        <a:p>
          <a:endParaRPr lang="en-IN"/>
        </a:p>
      </dgm:t>
    </dgm:pt>
    <dgm:pt modelId="{118190E3-6A7C-418E-928A-8811D99747B4}" type="pres">
      <dgm:prSet presAssocID="{3B2BCE7D-D555-4EB1-B827-45BA5365AF79}" presName="vert0" presStyleCnt="0">
        <dgm:presLayoutVars>
          <dgm:dir/>
          <dgm:animOne val="branch"/>
          <dgm:animLvl val="lvl"/>
        </dgm:presLayoutVars>
      </dgm:prSet>
      <dgm:spPr/>
      <dgm:t>
        <a:bodyPr/>
        <a:lstStyle/>
        <a:p>
          <a:endParaRPr lang="en-US"/>
        </a:p>
      </dgm:t>
    </dgm:pt>
    <dgm:pt modelId="{F261EF2F-96FE-4EDA-984E-7719BD19F1E8}" type="pres">
      <dgm:prSet presAssocID="{802AF1E3-249D-4A55-9FBF-928D879A8FD6}" presName="thickLine" presStyleLbl="alignNode1" presStyleIdx="0" presStyleCnt="7"/>
      <dgm:spPr/>
    </dgm:pt>
    <dgm:pt modelId="{9635C1B4-9F6A-486C-BB1C-6CE09EA390C1}" type="pres">
      <dgm:prSet presAssocID="{802AF1E3-249D-4A55-9FBF-928D879A8FD6}" presName="horz1" presStyleCnt="0"/>
      <dgm:spPr/>
    </dgm:pt>
    <dgm:pt modelId="{423A47EE-0E2E-493A-996E-C39E9B2E97B9}" type="pres">
      <dgm:prSet presAssocID="{802AF1E3-249D-4A55-9FBF-928D879A8FD6}" presName="tx1" presStyleLbl="revTx" presStyleIdx="0" presStyleCnt="7"/>
      <dgm:spPr/>
      <dgm:t>
        <a:bodyPr/>
        <a:lstStyle/>
        <a:p>
          <a:endParaRPr lang="en-US"/>
        </a:p>
      </dgm:t>
    </dgm:pt>
    <dgm:pt modelId="{878636CD-779B-48A6-8D3E-D59E9A19C1B4}" type="pres">
      <dgm:prSet presAssocID="{802AF1E3-249D-4A55-9FBF-928D879A8FD6}" presName="vert1" presStyleCnt="0"/>
      <dgm:spPr/>
    </dgm:pt>
    <dgm:pt modelId="{D30CD0A7-247D-4982-BF73-59A2A4041A9E}" type="pres">
      <dgm:prSet presAssocID="{893FE672-D956-4A0E-B799-2DD77A27D0F2}" presName="thickLine" presStyleLbl="alignNode1" presStyleIdx="1" presStyleCnt="7"/>
      <dgm:spPr/>
    </dgm:pt>
    <dgm:pt modelId="{52B74B02-2221-4E12-BDA3-653E1257ED81}" type="pres">
      <dgm:prSet presAssocID="{893FE672-D956-4A0E-B799-2DD77A27D0F2}" presName="horz1" presStyleCnt="0"/>
      <dgm:spPr/>
    </dgm:pt>
    <dgm:pt modelId="{7809078C-7892-4279-AE9A-5D28B9E45DCA}" type="pres">
      <dgm:prSet presAssocID="{893FE672-D956-4A0E-B799-2DD77A27D0F2}" presName="tx1" presStyleLbl="revTx" presStyleIdx="1" presStyleCnt="7"/>
      <dgm:spPr/>
      <dgm:t>
        <a:bodyPr/>
        <a:lstStyle/>
        <a:p>
          <a:endParaRPr lang="en-US"/>
        </a:p>
      </dgm:t>
    </dgm:pt>
    <dgm:pt modelId="{7F08BD82-0BEF-4A33-8B22-77A432E3CD16}" type="pres">
      <dgm:prSet presAssocID="{893FE672-D956-4A0E-B799-2DD77A27D0F2}" presName="vert1" presStyleCnt="0"/>
      <dgm:spPr/>
    </dgm:pt>
    <dgm:pt modelId="{752F2214-D945-4EF6-9CDA-C3D3FF61F5E9}" type="pres">
      <dgm:prSet presAssocID="{D8EEE1F0-F815-4A27-A827-69A8B678D6CE}" presName="thickLine" presStyleLbl="alignNode1" presStyleIdx="2" presStyleCnt="7"/>
      <dgm:spPr/>
    </dgm:pt>
    <dgm:pt modelId="{6157D4E0-F66C-4C38-9365-6F94AB526D64}" type="pres">
      <dgm:prSet presAssocID="{D8EEE1F0-F815-4A27-A827-69A8B678D6CE}" presName="horz1" presStyleCnt="0"/>
      <dgm:spPr/>
    </dgm:pt>
    <dgm:pt modelId="{50D55E86-F7E2-4785-8B7C-FA66CB7F665A}" type="pres">
      <dgm:prSet presAssocID="{D8EEE1F0-F815-4A27-A827-69A8B678D6CE}" presName="tx1" presStyleLbl="revTx" presStyleIdx="2" presStyleCnt="7"/>
      <dgm:spPr/>
      <dgm:t>
        <a:bodyPr/>
        <a:lstStyle/>
        <a:p>
          <a:endParaRPr lang="en-US"/>
        </a:p>
      </dgm:t>
    </dgm:pt>
    <dgm:pt modelId="{BC499AD6-235E-4C9B-895D-D5C1739FA146}" type="pres">
      <dgm:prSet presAssocID="{D8EEE1F0-F815-4A27-A827-69A8B678D6CE}" presName="vert1" presStyleCnt="0"/>
      <dgm:spPr/>
    </dgm:pt>
    <dgm:pt modelId="{E59A2B52-F75C-400E-8B31-1BF774202BBE}" type="pres">
      <dgm:prSet presAssocID="{F6B5D6BA-F724-4A6F-BA34-9A907EB3C47B}" presName="thickLine" presStyleLbl="alignNode1" presStyleIdx="3" presStyleCnt="7"/>
      <dgm:spPr/>
    </dgm:pt>
    <dgm:pt modelId="{719DE3D5-A306-4BF7-A656-9FC9205A25B2}" type="pres">
      <dgm:prSet presAssocID="{F6B5D6BA-F724-4A6F-BA34-9A907EB3C47B}" presName="horz1" presStyleCnt="0"/>
      <dgm:spPr/>
    </dgm:pt>
    <dgm:pt modelId="{6ED81385-A1BB-4988-96BD-D170C5ECEA6C}" type="pres">
      <dgm:prSet presAssocID="{F6B5D6BA-F724-4A6F-BA34-9A907EB3C47B}" presName="tx1" presStyleLbl="revTx" presStyleIdx="3" presStyleCnt="7" custScaleY="85966"/>
      <dgm:spPr/>
      <dgm:t>
        <a:bodyPr/>
        <a:lstStyle/>
        <a:p>
          <a:endParaRPr lang="en-US"/>
        </a:p>
      </dgm:t>
    </dgm:pt>
    <dgm:pt modelId="{D6FFB81F-B41E-4D08-B2AA-046809814ABF}" type="pres">
      <dgm:prSet presAssocID="{F6B5D6BA-F724-4A6F-BA34-9A907EB3C47B}" presName="vert1" presStyleCnt="0"/>
      <dgm:spPr/>
    </dgm:pt>
    <dgm:pt modelId="{4F9D867A-4A49-4448-AC77-7B199395C1CF}" type="pres">
      <dgm:prSet presAssocID="{E7ABFA90-68E5-4ED8-9574-3675AE1ABA61}" presName="thickLine" presStyleLbl="alignNode1" presStyleIdx="4" presStyleCnt="7"/>
      <dgm:spPr/>
    </dgm:pt>
    <dgm:pt modelId="{589088ED-78FC-47DA-A8D3-E6D06461F6DA}" type="pres">
      <dgm:prSet presAssocID="{E7ABFA90-68E5-4ED8-9574-3675AE1ABA61}" presName="horz1" presStyleCnt="0"/>
      <dgm:spPr/>
    </dgm:pt>
    <dgm:pt modelId="{B4F4B520-18F5-41D0-9B3B-5C71BAB90E19}" type="pres">
      <dgm:prSet presAssocID="{E7ABFA90-68E5-4ED8-9574-3675AE1ABA61}" presName="tx1" presStyleLbl="revTx" presStyleIdx="4" presStyleCnt="7"/>
      <dgm:spPr/>
      <dgm:t>
        <a:bodyPr/>
        <a:lstStyle/>
        <a:p>
          <a:endParaRPr lang="en-US"/>
        </a:p>
      </dgm:t>
    </dgm:pt>
    <dgm:pt modelId="{19D825BB-528E-4673-A761-6C4A3BB645FA}" type="pres">
      <dgm:prSet presAssocID="{E7ABFA90-68E5-4ED8-9574-3675AE1ABA61}" presName="vert1" presStyleCnt="0"/>
      <dgm:spPr/>
    </dgm:pt>
    <dgm:pt modelId="{BFEA016B-60B7-4B11-A835-3A7042D4ECAC}" type="pres">
      <dgm:prSet presAssocID="{0EB16B0A-D906-41F5-A1FA-1C52A55F141A}" presName="thickLine" presStyleLbl="alignNode1" presStyleIdx="5" presStyleCnt="7"/>
      <dgm:spPr/>
    </dgm:pt>
    <dgm:pt modelId="{D1653D17-2F69-4279-9928-B15190828C2F}" type="pres">
      <dgm:prSet presAssocID="{0EB16B0A-D906-41F5-A1FA-1C52A55F141A}" presName="horz1" presStyleCnt="0"/>
      <dgm:spPr/>
    </dgm:pt>
    <dgm:pt modelId="{C62F9120-BE6E-4C6D-96E2-A38E51C468FA}" type="pres">
      <dgm:prSet presAssocID="{0EB16B0A-D906-41F5-A1FA-1C52A55F141A}" presName="tx1" presStyleLbl="revTx" presStyleIdx="5" presStyleCnt="7"/>
      <dgm:spPr/>
      <dgm:t>
        <a:bodyPr/>
        <a:lstStyle/>
        <a:p>
          <a:endParaRPr lang="en-US"/>
        </a:p>
      </dgm:t>
    </dgm:pt>
    <dgm:pt modelId="{1C678324-889B-486B-A68E-5D4D429BEFDD}" type="pres">
      <dgm:prSet presAssocID="{0EB16B0A-D906-41F5-A1FA-1C52A55F141A}" presName="vert1" presStyleCnt="0"/>
      <dgm:spPr/>
    </dgm:pt>
    <dgm:pt modelId="{E0D29528-F7DE-4135-9FA7-C764271F01C8}" type="pres">
      <dgm:prSet presAssocID="{B2A8074C-41C2-4FF9-939B-35373BA14B08}" presName="thickLine" presStyleLbl="alignNode1" presStyleIdx="6" presStyleCnt="7"/>
      <dgm:spPr/>
    </dgm:pt>
    <dgm:pt modelId="{0B5B0E2D-7874-45BD-9F31-D44B10CB93B0}" type="pres">
      <dgm:prSet presAssocID="{B2A8074C-41C2-4FF9-939B-35373BA14B08}" presName="horz1" presStyleCnt="0"/>
      <dgm:spPr/>
    </dgm:pt>
    <dgm:pt modelId="{6AE48627-26FA-48DD-BD5B-3DACB8450916}" type="pres">
      <dgm:prSet presAssocID="{B2A8074C-41C2-4FF9-939B-35373BA14B08}" presName="tx1" presStyleLbl="revTx" presStyleIdx="6" presStyleCnt="7"/>
      <dgm:spPr/>
      <dgm:t>
        <a:bodyPr/>
        <a:lstStyle/>
        <a:p>
          <a:endParaRPr lang="en-US"/>
        </a:p>
      </dgm:t>
    </dgm:pt>
    <dgm:pt modelId="{F9F37BBE-B388-4E6A-9FDF-D684028532BC}" type="pres">
      <dgm:prSet presAssocID="{B2A8074C-41C2-4FF9-939B-35373BA14B08}" presName="vert1" presStyleCnt="0"/>
      <dgm:spPr/>
    </dgm:pt>
  </dgm:ptLst>
  <dgm:cxnLst>
    <dgm:cxn modelId="{2D480A7B-7427-4963-A570-386FA67C4102}" srcId="{3B2BCE7D-D555-4EB1-B827-45BA5365AF79}" destId="{D8EEE1F0-F815-4A27-A827-69A8B678D6CE}" srcOrd="2" destOrd="0" parTransId="{38C9BC9D-D3C0-4E51-920B-9FA096438AF1}" sibTransId="{DD79984F-E79B-47D0-913D-59AA2B1AF392}"/>
    <dgm:cxn modelId="{AE331F1B-5367-4641-B4FE-863DACD2A64F}" srcId="{3B2BCE7D-D555-4EB1-B827-45BA5365AF79}" destId="{B2A8074C-41C2-4FF9-939B-35373BA14B08}" srcOrd="6" destOrd="0" parTransId="{31ABBEE0-A15D-4DD9-BBCC-E9F5829E2BFD}" sibTransId="{EED046EE-4A7A-4D08-9363-91988F306E8B}"/>
    <dgm:cxn modelId="{59D16577-9E01-4BE2-945E-2C562187F3B3}" type="presOf" srcId="{E7ABFA90-68E5-4ED8-9574-3675AE1ABA61}" destId="{B4F4B520-18F5-41D0-9B3B-5C71BAB90E19}" srcOrd="0" destOrd="0" presId="urn:microsoft.com/office/officeart/2008/layout/LinedList"/>
    <dgm:cxn modelId="{0FCC65BA-02CD-48FD-B414-C001C4D18130}" type="presOf" srcId="{F6B5D6BA-F724-4A6F-BA34-9A907EB3C47B}" destId="{6ED81385-A1BB-4988-96BD-D170C5ECEA6C}" srcOrd="0" destOrd="0" presId="urn:microsoft.com/office/officeart/2008/layout/LinedList"/>
    <dgm:cxn modelId="{93234CB1-8DBB-4159-ADE7-C29CDD76AF44}" srcId="{3B2BCE7D-D555-4EB1-B827-45BA5365AF79}" destId="{802AF1E3-249D-4A55-9FBF-928D879A8FD6}" srcOrd="0" destOrd="0" parTransId="{744353F8-D6C0-41DC-B513-AA022FA44F97}" sibTransId="{2BA2825B-BE76-443F-9D28-2C7A0138B41B}"/>
    <dgm:cxn modelId="{53D4EE64-0D58-4FD5-96DA-3BAF07818715}" type="presOf" srcId="{3B2BCE7D-D555-4EB1-B827-45BA5365AF79}" destId="{118190E3-6A7C-418E-928A-8811D99747B4}" srcOrd="0" destOrd="0" presId="urn:microsoft.com/office/officeart/2008/layout/LinedList"/>
    <dgm:cxn modelId="{CCBFC9D1-2552-4F3C-8815-E4F8F032FA1C}" type="presOf" srcId="{893FE672-D956-4A0E-B799-2DD77A27D0F2}" destId="{7809078C-7892-4279-AE9A-5D28B9E45DCA}" srcOrd="0" destOrd="0" presId="urn:microsoft.com/office/officeart/2008/layout/LinedList"/>
    <dgm:cxn modelId="{01BE2626-322F-4572-ABC1-4FA2FC3994AE}" type="presOf" srcId="{B2A8074C-41C2-4FF9-939B-35373BA14B08}" destId="{6AE48627-26FA-48DD-BD5B-3DACB8450916}" srcOrd="0" destOrd="0" presId="urn:microsoft.com/office/officeart/2008/layout/LinedList"/>
    <dgm:cxn modelId="{662BD465-DDFB-4885-9DCD-8596B060027F}" srcId="{3B2BCE7D-D555-4EB1-B827-45BA5365AF79}" destId="{E7ABFA90-68E5-4ED8-9574-3675AE1ABA61}" srcOrd="4" destOrd="0" parTransId="{A0983B4F-DF01-4948-BF4A-C1AC73C3C719}" sibTransId="{414ED428-A5F7-40D9-99C9-F47DDADF63DF}"/>
    <dgm:cxn modelId="{77638345-251A-456F-A528-601EB90E81F1}" srcId="{3B2BCE7D-D555-4EB1-B827-45BA5365AF79}" destId="{F6B5D6BA-F724-4A6F-BA34-9A907EB3C47B}" srcOrd="3" destOrd="0" parTransId="{407BBB7C-49BD-461E-812D-6B59618325E6}" sibTransId="{2E198AAC-F826-4712-A02A-AE162D9A47B3}"/>
    <dgm:cxn modelId="{7A2B64DE-ED10-4E81-A09A-956CB4E13BFF}" type="presOf" srcId="{802AF1E3-249D-4A55-9FBF-928D879A8FD6}" destId="{423A47EE-0E2E-493A-996E-C39E9B2E97B9}" srcOrd="0" destOrd="0" presId="urn:microsoft.com/office/officeart/2008/layout/LinedList"/>
    <dgm:cxn modelId="{97A56916-25B9-4026-9440-7559605D3197}" srcId="{3B2BCE7D-D555-4EB1-B827-45BA5365AF79}" destId="{893FE672-D956-4A0E-B799-2DD77A27D0F2}" srcOrd="1" destOrd="0" parTransId="{F1EB1AED-44CA-4800-8EFC-4F5CD71E2AF4}" sibTransId="{6252B4F1-4F43-4412-8A2E-A6B78E61415B}"/>
    <dgm:cxn modelId="{80398952-A62F-4F79-A801-9FFF4D4ABD4C}" srcId="{3B2BCE7D-D555-4EB1-B827-45BA5365AF79}" destId="{0EB16B0A-D906-41F5-A1FA-1C52A55F141A}" srcOrd="5" destOrd="0" parTransId="{9125E24E-880A-426F-9DEC-5FE4A6F6215A}" sibTransId="{E9395667-58A4-4B64-B0F9-92E3620F616C}"/>
    <dgm:cxn modelId="{1DE24760-0107-43DB-84FA-26E8A189BEBC}" type="presOf" srcId="{D8EEE1F0-F815-4A27-A827-69A8B678D6CE}" destId="{50D55E86-F7E2-4785-8B7C-FA66CB7F665A}" srcOrd="0" destOrd="0" presId="urn:microsoft.com/office/officeart/2008/layout/LinedList"/>
    <dgm:cxn modelId="{71DB16E3-5F7F-4A4D-B3DB-6BF255F9BE24}" type="presOf" srcId="{0EB16B0A-D906-41F5-A1FA-1C52A55F141A}" destId="{C62F9120-BE6E-4C6D-96E2-A38E51C468FA}" srcOrd="0" destOrd="0" presId="urn:microsoft.com/office/officeart/2008/layout/LinedList"/>
    <dgm:cxn modelId="{FF89BB1B-9BB3-48D4-A6D9-AA19F110C743}" type="presParOf" srcId="{118190E3-6A7C-418E-928A-8811D99747B4}" destId="{F261EF2F-96FE-4EDA-984E-7719BD19F1E8}" srcOrd="0" destOrd="0" presId="urn:microsoft.com/office/officeart/2008/layout/LinedList"/>
    <dgm:cxn modelId="{95302ABE-D1E8-4E1C-AD19-7E4CB8D7C9AA}" type="presParOf" srcId="{118190E3-6A7C-418E-928A-8811D99747B4}" destId="{9635C1B4-9F6A-486C-BB1C-6CE09EA390C1}" srcOrd="1" destOrd="0" presId="urn:microsoft.com/office/officeart/2008/layout/LinedList"/>
    <dgm:cxn modelId="{BF221ADE-90CC-42E8-8C44-CDC4FB7DEB07}" type="presParOf" srcId="{9635C1B4-9F6A-486C-BB1C-6CE09EA390C1}" destId="{423A47EE-0E2E-493A-996E-C39E9B2E97B9}" srcOrd="0" destOrd="0" presId="urn:microsoft.com/office/officeart/2008/layout/LinedList"/>
    <dgm:cxn modelId="{F1AC2CBA-AC8A-4B44-9BC2-7037895B4D1F}" type="presParOf" srcId="{9635C1B4-9F6A-486C-BB1C-6CE09EA390C1}" destId="{878636CD-779B-48A6-8D3E-D59E9A19C1B4}" srcOrd="1" destOrd="0" presId="urn:microsoft.com/office/officeart/2008/layout/LinedList"/>
    <dgm:cxn modelId="{BA69F778-7222-472D-8443-9FD3B1CB3E7F}" type="presParOf" srcId="{118190E3-6A7C-418E-928A-8811D99747B4}" destId="{D30CD0A7-247D-4982-BF73-59A2A4041A9E}" srcOrd="2" destOrd="0" presId="urn:microsoft.com/office/officeart/2008/layout/LinedList"/>
    <dgm:cxn modelId="{0C710A90-E79A-4404-8B73-9559745F5D4B}" type="presParOf" srcId="{118190E3-6A7C-418E-928A-8811D99747B4}" destId="{52B74B02-2221-4E12-BDA3-653E1257ED81}" srcOrd="3" destOrd="0" presId="urn:microsoft.com/office/officeart/2008/layout/LinedList"/>
    <dgm:cxn modelId="{12D9CF2F-1268-4AC6-97A0-AF549301E71D}" type="presParOf" srcId="{52B74B02-2221-4E12-BDA3-653E1257ED81}" destId="{7809078C-7892-4279-AE9A-5D28B9E45DCA}" srcOrd="0" destOrd="0" presId="urn:microsoft.com/office/officeart/2008/layout/LinedList"/>
    <dgm:cxn modelId="{1BC27205-36B9-4AEC-BA79-21E1380508F2}" type="presParOf" srcId="{52B74B02-2221-4E12-BDA3-653E1257ED81}" destId="{7F08BD82-0BEF-4A33-8B22-77A432E3CD16}" srcOrd="1" destOrd="0" presId="urn:microsoft.com/office/officeart/2008/layout/LinedList"/>
    <dgm:cxn modelId="{9480B361-7F70-47D0-A4F7-668EC594F809}" type="presParOf" srcId="{118190E3-6A7C-418E-928A-8811D99747B4}" destId="{752F2214-D945-4EF6-9CDA-C3D3FF61F5E9}" srcOrd="4" destOrd="0" presId="urn:microsoft.com/office/officeart/2008/layout/LinedList"/>
    <dgm:cxn modelId="{FE45179A-3DC6-4EA8-B8AD-4CAEED7163AB}" type="presParOf" srcId="{118190E3-6A7C-418E-928A-8811D99747B4}" destId="{6157D4E0-F66C-4C38-9365-6F94AB526D64}" srcOrd="5" destOrd="0" presId="urn:microsoft.com/office/officeart/2008/layout/LinedList"/>
    <dgm:cxn modelId="{DF0ADBAD-B287-4F87-A1E5-ED9C89FB20FE}" type="presParOf" srcId="{6157D4E0-F66C-4C38-9365-6F94AB526D64}" destId="{50D55E86-F7E2-4785-8B7C-FA66CB7F665A}" srcOrd="0" destOrd="0" presId="urn:microsoft.com/office/officeart/2008/layout/LinedList"/>
    <dgm:cxn modelId="{36D0CF5B-FD88-4968-BAED-A81B94EA2F45}" type="presParOf" srcId="{6157D4E0-F66C-4C38-9365-6F94AB526D64}" destId="{BC499AD6-235E-4C9B-895D-D5C1739FA146}" srcOrd="1" destOrd="0" presId="urn:microsoft.com/office/officeart/2008/layout/LinedList"/>
    <dgm:cxn modelId="{9467CD4A-5C7B-4AC3-B47F-23DD80890190}" type="presParOf" srcId="{118190E3-6A7C-418E-928A-8811D99747B4}" destId="{E59A2B52-F75C-400E-8B31-1BF774202BBE}" srcOrd="6" destOrd="0" presId="urn:microsoft.com/office/officeart/2008/layout/LinedList"/>
    <dgm:cxn modelId="{433A7868-F727-43AE-B1EB-645EAB48E88C}" type="presParOf" srcId="{118190E3-6A7C-418E-928A-8811D99747B4}" destId="{719DE3D5-A306-4BF7-A656-9FC9205A25B2}" srcOrd="7" destOrd="0" presId="urn:microsoft.com/office/officeart/2008/layout/LinedList"/>
    <dgm:cxn modelId="{FEFB475F-A722-48D6-83CF-B8E5FC44E752}" type="presParOf" srcId="{719DE3D5-A306-4BF7-A656-9FC9205A25B2}" destId="{6ED81385-A1BB-4988-96BD-D170C5ECEA6C}" srcOrd="0" destOrd="0" presId="urn:microsoft.com/office/officeart/2008/layout/LinedList"/>
    <dgm:cxn modelId="{D89A71BC-A5F7-44FF-AF0D-2C42576C1C55}" type="presParOf" srcId="{719DE3D5-A306-4BF7-A656-9FC9205A25B2}" destId="{D6FFB81F-B41E-4D08-B2AA-046809814ABF}" srcOrd="1" destOrd="0" presId="urn:microsoft.com/office/officeart/2008/layout/LinedList"/>
    <dgm:cxn modelId="{A66DBB5A-43EE-46AB-BD70-4C1654023A54}" type="presParOf" srcId="{118190E3-6A7C-418E-928A-8811D99747B4}" destId="{4F9D867A-4A49-4448-AC77-7B199395C1CF}" srcOrd="8" destOrd="0" presId="urn:microsoft.com/office/officeart/2008/layout/LinedList"/>
    <dgm:cxn modelId="{ED0CA27A-B09E-46A0-8C41-3E507CB7CDE7}" type="presParOf" srcId="{118190E3-6A7C-418E-928A-8811D99747B4}" destId="{589088ED-78FC-47DA-A8D3-E6D06461F6DA}" srcOrd="9" destOrd="0" presId="urn:microsoft.com/office/officeart/2008/layout/LinedList"/>
    <dgm:cxn modelId="{948A2567-048F-45AE-A8C3-1680DAB9EEC1}" type="presParOf" srcId="{589088ED-78FC-47DA-A8D3-E6D06461F6DA}" destId="{B4F4B520-18F5-41D0-9B3B-5C71BAB90E19}" srcOrd="0" destOrd="0" presId="urn:microsoft.com/office/officeart/2008/layout/LinedList"/>
    <dgm:cxn modelId="{1A19221C-9C85-4D30-A988-313A020749F7}" type="presParOf" srcId="{589088ED-78FC-47DA-A8D3-E6D06461F6DA}" destId="{19D825BB-528E-4673-A761-6C4A3BB645FA}" srcOrd="1" destOrd="0" presId="urn:microsoft.com/office/officeart/2008/layout/LinedList"/>
    <dgm:cxn modelId="{265B7FC0-0527-4C96-AD3A-E8044D4FC3E4}" type="presParOf" srcId="{118190E3-6A7C-418E-928A-8811D99747B4}" destId="{BFEA016B-60B7-4B11-A835-3A7042D4ECAC}" srcOrd="10" destOrd="0" presId="urn:microsoft.com/office/officeart/2008/layout/LinedList"/>
    <dgm:cxn modelId="{3C943CF7-DC4E-4CA3-9D7F-FF9903A4F757}" type="presParOf" srcId="{118190E3-6A7C-418E-928A-8811D99747B4}" destId="{D1653D17-2F69-4279-9928-B15190828C2F}" srcOrd="11" destOrd="0" presId="urn:microsoft.com/office/officeart/2008/layout/LinedList"/>
    <dgm:cxn modelId="{0AC76EBA-7348-4CA8-833B-A35B7F435EF9}" type="presParOf" srcId="{D1653D17-2F69-4279-9928-B15190828C2F}" destId="{C62F9120-BE6E-4C6D-96E2-A38E51C468FA}" srcOrd="0" destOrd="0" presId="urn:microsoft.com/office/officeart/2008/layout/LinedList"/>
    <dgm:cxn modelId="{858BBAB8-8B7D-4ACC-9E09-225883CD3324}" type="presParOf" srcId="{D1653D17-2F69-4279-9928-B15190828C2F}" destId="{1C678324-889B-486B-A68E-5D4D429BEFDD}" srcOrd="1" destOrd="0" presId="urn:microsoft.com/office/officeart/2008/layout/LinedList"/>
    <dgm:cxn modelId="{D5F3F946-543A-4427-A3EC-41690C7A1D89}" type="presParOf" srcId="{118190E3-6A7C-418E-928A-8811D99747B4}" destId="{E0D29528-F7DE-4135-9FA7-C764271F01C8}" srcOrd="12" destOrd="0" presId="urn:microsoft.com/office/officeart/2008/layout/LinedList"/>
    <dgm:cxn modelId="{9FD6D11F-677C-4320-B63D-668A46565372}" type="presParOf" srcId="{118190E3-6A7C-418E-928A-8811D99747B4}" destId="{0B5B0E2D-7874-45BD-9F31-D44B10CB93B0}" srcOrd="13" destOrd="0" presId="urn:microsoft.com/office/officeart/2008/layout/LinedList"/>
    <dgm:cxn modelId="{4E5655FE-7E06-4F02-B5EB-71E76EFE7FE8}" type="presParOf" srcId="{0B5B0E2D-7874-45BD-9F31-D44B10CB93B0}" destId="{6AE48627-26FA-48DD-BD5B-3DACB8450916}" srcOrd="0" destOrd="0" presId="urn:microsoft.com/office/officeart/2008/layout/LinedList"/>
    <dgm:cxn modelId="{D11348F4-F51E-4588-8CE9-B7DC06689F84}" type="presParOf" srcId="{0B5B0E2D-7874-45BD-9F31-D44B10CB93B0}" destId="{F9F37BBE-B388-4E6A-9FDF-D684028532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1EF2F-96FE-4EDA-984E-7719BD19F1E8}">
      <dsp:nvSpPr>
        <dsp:cNvPr id="0" name=""/>
        <dsp:cNvSpPr/>
      </dsp:nvSpPr>
      <dsp:spPr>
        <a:xfrm>
          <a:off x="0" y="289"/>
          <a:ext cx="11017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A47EE-0E2E-493A-996E-C39E9B2E97B9}">
      <dsp:nvSpPr>
        <dsp:cNvPr id="0" name=""/>
        <dsp:cNvSpPr/>
      </dsp:nvSpPr>
      <dsp:spPr>
        <a:xfrm>
          <a:off x="0" y="289"/>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Moderate Model Performance: </a:t>
          </a:r>
          <a:r>
            <a:rPr lang="en-US" sz="1800" b="0" kern="1200" dirty="0">
              <a:solidFill>
                <a:schemeClr val="tx1"/>
              </a:solidFill>
            </a:rPr>
            <a:t>Accuracy of 68% and low recall for delays</a:t>
          </a:r>
          <a:r>
            <a:rPr lang="en-US" sz="1800" b="1" kern="1200" dirty="0">
              <a:solidFill>
                <a:schemeClr val="tx1"/>
              </a:solidFill>
            </a:rPr>
            <a:t>.</a:t>
          </a:r>
        </a:p>
      </dsp:txBody>
      <dsp:txXfrm>
        <a:off x="0" y="289"/>
        <a:ext cx="11017715" cy="441944"/>
      </dsp:txXfrm>
    </dsp:sp>
    <dsp:sp modelId="{D30CD0A7-247D-4982-BF73-59A2A4041A9E}">
      <dsp:nvSpPr>
        <dsp:cNvPr id="0" name=""/>
        <dsp:cNvSpPr/>
      </dsp:nvSpPr>
      <dsp:spPr>
        <a:xfrm>
          <a:off x="0" y="442234"/>
          <a:ext cx="11017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9078C-7892-4279-AE9A-5D28B9E45DCA}">
      <dsp:nvSpPr>
        <dsp:cNvPr id="0" name=""/>
        <dsp:cNvSpPr/>
      </dsp:nvSpPr>
      <dsp:spPr>
        <a:xfrm>
          <a:off x="0" y="442234"/>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Class Imbalance Issues: </a:t>
          </a:r>
          <a:r>
            <a:rPr lang="en-US" sz="1800" b="0" kern="1200" dirty="0">
              <a:solidFill>
                <a:schemeClr val="tx1"/>
              </a:solidFill>
            </a:rPr>
            <a:t>Despite balancing, minority class (delays) prediction is weak.</a:t>
          </a:r>
        </a:p>
      </dsp:txBody>
      <dsp:txXfrm>
        <a:off x="0" y="442234"/>
        <a:ext cx="11017715" cy="441944"/>
      </dsp:txXfrm>
    </dsp:sp>
    <dsp:sp modelId="{752F2214-D945-4EF6-9CDA-C3D3FF61F5E9}">
      <dsp:nvSpPr>
        <dsp:cNvPr id="0" name=""/>
        <dsp:cNvSpPr/>
      </dsp:nvSpPr>
      <dsp:spPr>
        <a:xfrm>
          <a:off x="0" y="884178"/>
          <a:ext cx="11017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55E86-F7E2-4785-8B7C-FA66CB7F665A}">
      <dsp:nvSpPr>
        <dsp:cNvPr id="0" name=""/>
        <dsp:cNvSpPr/>
      </dsp:nvSpPr>
      <dsp:spPr>
        <a:xfrm>
          <a:off x="0" y="884178"/>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Data Loss in Preprocessing</a:t>
          </a:r>
          <a:r>
            <a:rPr lang="en-US" sz="1800" b="0" kern="1200" dirty="0">
              <a:solidFill>
                <a:schemeClr val="tx1"/>
              </a:solidFill>
            </a:rPr>
            <a:t>: Removing 1.8 million rows due to missing weather data</a:t>
          </a:r>
          <a:r>
            <a:rPr lang="en-US" sz="1800" b="1" kern="1200" dirty="0">
              <a:solidFill>
                <a:schemeClr val="tx1"/>
              </a:solidFill>
            </a:rPr>
            <a:t>.</a:t>
          </a:r>
        </a:p>
      </dsp:txBody>
      <dsp:txXfrm>
        <a:off x="0" y="884178"/>
        <a:ext cx="11017715" cy="441944"/>
      </dsp:txXfrm>
    </dsp:sp>
    <dsp:sp modelId="{E59A2B52-F75C-400E-8B31-1BF774202BBE}">
      <dsp:nvSpPr>
        <dsp:cNvPr id="0" name=""/>
        <dsp:cNvSpPr/>
      </dsp:nvSpPr>
      <dsp:spPr>
        <a:xfrm>
          <a:off x="0" y="1326123"/>
          <a:ext cx="11017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81385-A1BB-4988-96BD-D170C5ECEA6C}">
      <dsp:nvSpPr>
        <dsp:cNvPr id="0" name=""/>
        <dsp:cNvSpPr/>
      </dsp:nvSpPr>
      <dsp:spPr>
        <a:xfrm>
          <a:off x="0" y="1326123"/>
          <a:ext cx="11017715" cy="379921"/>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Weather Data Approximation: </a:t>
          </a:r>
          <a:r>
            <a:rPr lang="en-US" sz="1800" b="0" kern="1200" dirty="0">
              <a:solidFill>
                <a:schemeClr val="tx1"/>
              </a:solidFill>
            </a:rPr>
            <a:t>Using nearest weather stations may not capture exact airport conditions.</a:t>
          </a:r>
        </a:p>
      </dsp:txBody>
      <dsp:txXfrm>
        <a:off x="0" y="1326123"/>
        <a:ext cx="11017715" cy="379921"/>
      </dsp:txXfrm>
    </dsp:sp>
    <dsp:sp modelId="{4F9D867A-4A49-4448-AC77-7B199395C1CF}">
      <dsp:nvSpPr>
        <dsp:cNvPr id="0" name=""/>
        <dsp:cNvSpPr/>
      </dsp:nvSpPr>
      <dsp:spPr>
        <a:xfrm>
          <a:off x="0" y="1706044"/>
          <a:ext cx="11017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F4B520-18F5-41D0-9B3B-5C71BAB90E19}">
      <dsp:nvSpPr>
        <dsp:cNvPr id="0" name=""/>
        <dsp:cNvSpPr/>
      </dsp:nvSpPr>
      <dsp:spPr>
        <a:xfrm>
          <a:off x="0" y="1706044"/>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Feature Limitations: </a:t>
          </a:r>
          <a:r>
            <a:rPr lang="en-US" sz="1800" kern="1200" dirty="0">
              <a:solidFill>
                <a:schemeClr val="tx1"/>
              </a:solidFill>
            </a:rPr>
            <a:t>Missing </a:t>
          </a:r>
          <a:r>
            <a:rPr lang="en-US" sz="1800" b="0" kern="1200" dirty="0">
              <a:solidFill>
                <a:schemeClr val="tx1"/>
              </a:solidFill>
            </a:rPr>
            <a:t>key variables like mechanical issues, air traffic congestion</a:t>
          </a:r>
          <a:r>
            <a:rPr lang="en-US" sz="1800" kern="1200" dirty="0">
              <a:solidFill>
                <a:schemeClr val="tx1"/>
              </a:solidFill>
            </a:rPr>
            <a:t>.</a:t>
          </a:r>
        </a:p>
      </dsp:txBody>
      <dsp:txXfrm>
        <a:off x="0" y="1706044"/>
        <a:ext cx="11017715" cy="441944"/>
      </dsp:txXfrm>
    </dsp:sp>
    <dsp:sp modelId="{BFEA016B-60B7-4B11-A835-3A7042D4ECAC}">
      <dsp:nvSpPr>
        <dsp:cNvPr id="0" name=""/>
        <dsp:cNvSpPr/>
      </dsp:nvSpPr>
      <dsp:spPr>
        <a:xfrm>
          <a:off x="0" y="2147989"/>
          <a:ext cx="11017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F9120-BE6E-4C6D-96E2-A38E51C468FA}">
      <dsp:nvSpPr>
        <dsp:cNvPr id="0" name=""/>
        <dsp:cNvSpPr/>
      </dsp:nvSpPr>
      <dsp:spPr>
        <a:xfrm>
          <a:off x="0" y="2147989"/>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Lack of Real-Time Data: </a:t>
          </a:r>
          <a:r>
            <a:rPr lang="en-US" sz="1800" kern="1200" dirty="0">
              <a:solidFill>
                <a:schemeClr val="tx1"/>
              </a:solidFill>
            </a:rPr>
            <a:t>Reliance on historical averages instead of real-time inputs.</a:t>
          </a:r>
        </a:p>
      </dsp:txBody>
      <dsp:txXfrm>
        <a:off x="0" y="2147989"/>
        <a:ext cx="11017715" cy="441944"/>
      </dsp:txXfrm>
    </dsp:sp>
    <dsp:sp modelId="{E0D29528-F7DE-4135-9FA7-C764271F01C8}">
      <dsp:nvSpPr>
        <dsp:cNvPr id="0" name=""/>
        <dsp:cNvSpPr/>
      </dsp:nvSpPr>
      <dsp:spPr>
        <a:xfrm>
          <a:off x="0" y="2589933"/>
          <a:ext cx="11017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48627-26FA-48DD-BD5B-3DACB8450916}">
      <dsp:nvSpPr>
        <dsp:cNvPr id="0" name=""/>
        <dsp:cNvSpPr/>
      </dsp:nvSpPr>
      <dsp:spPr>
        <a:xfrm>
          <a:off x="0" y="2589933"/>
          <a:ext cx="11017715" cy="44194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solidFill>
                <a:schemeClr val="tx1"/>
              </a:solidFill>
            </a:rPr>
            <a:t>Computational Constraints: </a:t>
          </a:r>
          <a:r>
            <a:rPr lang="en-US" sz="1800" kern="1200" dirty="0">
              <a:solidFill>
                <a:schemeClr val="tx1"/>
              </a:solidFill>
            </a:rPr>
            <a:t>Limited hyperparameter tuning and model experimentation</a:t>
          </a:r>
        </a:p>
      </dsp:txBody>
      <dsp:txXfrm>
        <a:off x="0" y="2589933"/>
        <a:ext cx="11017715" cy="4419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51ACB-927E-4A6E-BA83-286B76422633}"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8958C-5BC2-4957-BD0D-662FD5E4822E}" type="slidenum">
              <a:rPr lang="en-US" smtClean="0"/>
              <a:t>‹#›</a:t>
            </a:fld>
            <a:endParaRPr lang="en-US"/>
          </a:p>
        </p:txBody>
      </p:sp>
    </p:spTree>
    <p:extLst>
      <p:ext uri="{BB962C8B-B14F-4D97-AF65-F5344CB8AC3E}">
        <p14:creationId xmlns:p14="http://schemas.microsoft.com/office/powerpoint/2010/main" val="206828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C5C6C-5894-DE32-2724-3DA04FF6F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059E5F8-7BC9-EFAB-06F7-D986C8225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4386A4B-32B4-F941-69E1-8625422EB446}"/>
              </a:ext>
            </a:extLst>
          </p:cNvPr>
          <p:cNvSpPr>
            <a:spLocks noGrp="1"/>
          </p:cNvSpPr>
          <p:nvPr>
            <p:ph type="dt" sz="half" idx="10"/>
          </p:nvPr>
        </p:nvSpPr>
        <p:spPr/>
        <p:txBody>
          <a:bodyPr/>
          <a:lstStyle/>
          <a:p>
            <a:fld id="{77CA0979-F579-4E9B-A675-1F5ABBFF00DB}" type="datetimeFigureOut">
              <a:rPr lang="en-US" smtClean="0"/>
              <a:t>6/27/2025</a:t>
            </a:fld>
            <a:endParaRPr lang="en-US" dirty="0"/>
          </a:p>
        </p:txBody>
      </p:sp>
      <p:sp>
        <p:nvSpPr>
          <p:cNvPr id="5" name="Footer Placeholder 4">
            <a:extLst>
              <a:ext uri="{FF2B5EF4-FFF2-40B4-BE49-F238E27FC236}">
                <a16:creationId xmlns:a16="http://schemas.microsoft.com/office/drawing/2014/main" xmlns="" id="{84891527-36F9-395E-3559-5E543F0D3F2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xmlns="" id="{D8EFE1D2-DBD0-24C5-1DBD-17E4B2E6AD5E}"/>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049188305"/>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3488F-9165-2736-3099-E9A174B31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9C3A158-0200-D073-E31E-C8906D607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A2C436-6AC1-1C1E-42C3-9389AD69918D}"/>
              </a:ext>
            </a:extLst>
          </p:cNvPr>
          <p:cNvSpPr>
            <a:spLocks noGrp="1"/>
          </p:cNvSpPr>
          <p:nvPr>
            <p:ph type="dt" sz="half" idx="10"/>
          </p:nvPr>
        </p:nvSpPr>
        <p:spPr/>
        <p:txBody>
          <a:bodyPr/>
          <a:lstStyle/>
          <a:p>
            <a:fld id="{F7E76D0F-5A12-4D0A-80B0-1A6122B61E7B}" type="datetimeFigureOut">
              <a:rPr lang="en-US" smtClean="0"/>
              <a:t>6/27/2025</a:t>
            </a:fld>
            <a:endParaRPr lang="en-US" dirty="0"/>
          </a:p>
        </p:txBody>
      </p:sp>
      <p:sp>
        <p:nvSpPr>
          <p:cNvPr id="5" name="Footer Placeholder 4">
            <a:extLst>
              <a:ext uri="{FF2B5EF4-FFF2-40B4-BE49-F238E27FC236}">
                <a16:creationId xmlns:a16="http://schemas.microsoft.com/office/drawing/2014/main" xmlns="" id="{BF0B975B-BF51-3D17-4D6E-51480DE2A01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xmlns="" id="{D005AE26-B88D-5EAF-3A21-7CDC20CD1590}"/>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27446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AC4B723-CA1C-B359-D2DD-5DAFFDA53B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9C097F1-A257-69F1-AF91-2E201A64C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B22536-40C5-17DF-BDCC-31DC620B6203}"/>
              </a:ext>
            </a:extLst>
          </p:cNvPr>
          <p:cNvSpPr>
            <a:spLocks noGrp="1"/>
          </p:cNvSpPr>
          <p:nvPr>
            <p:ph type="dt" sz="half" idx="10"/>
          </p:nvPr>
        </p:nvSpPr>
        <p:spPr/>
        <p:txBody>
          <a:bodyPr/>
          <a:lstStyle/>
          <a:p>
            <a:fld id="{8B9E8C84-89CA-44AB-B0BE-5C91BAF75478}" type="datetimeFigureOut">
              <a:rPr lang="en-US" smtClean="0"/>
              <a:t>6/27/2025</a:t>
            </a:fld>
            <a:endParaRPr lang="en-US" dirty="0"/>
          </a:p>
        </p:txBody>
      </p:sp>
      <p:sp>
        <p:nvSpPr>
          <p:cNvPr id="5" name="Footer Placeholder 4">
            <a:extLst>
              <a:ext uri="{FF2B5EF4-FFF2-40B4-BE49-F238E27FC236}">
                <a16:creationId xmlns:a16="http://schemas.microsoft.com/office/drawing/2014/main" xmlns="" id="{4C1C326A-40CF-0859-907F-3690710DD94B}"/>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xmlns="" id="{E2992D93-0644-7408-34A5-AA962D7C5B87}"/>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763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D4F53-7AE8-3FDA-4FB4-E049F5E265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E123957-FF43-5A06-8654-AE89FA07B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A0BF06-A10E-C031-03FB-DD817C50FFF6}"/>
              </a:ext>
            </a:extLst>
          </p:cNvPr>
          <p:cNvSpPr>
            <a:spLocks noGrp="1"/>
          </p:cNvSpPr>
          <p:nvPr>
            <p:ph type="dt" sz="half" idx="10"/>
          </p:nvPr>
        </p:nvSpPr>
        <p:spPr/>
        <p:txBody>
          <a:bodyPr/>
          <a:lstStyle/>
          <a:p>
            <a:fld id="{73E7156E-175E-4DBA-9D21-B772C320F342}" type="datetimeFigureOut">
              <a:rPr lang="en-US" smtClean="0"/>
              <a:t>6/27/2025</a:t>
            </a:fld>
            <a:endParaRPr lang="en-US" dirty="0"/>
          </a:p>
        </p:txBody>
      </p:sp>
      <p:sp>
        <p:nvSpPr>
          <p:cNvPr id="5" name="Footer Placeholder 4">
            <a:extLst>
              <a:ext uri="{FF2B5EF4-FFF2-40B4-BE49-F238E27FC236}">
                <a16:creationId xmlns:a16="http://schemas.microsoft.com/office/drawing/2014/main" xmlns="" id="{B4F7940C-DF1A-BF02-B168-B34ECAEF34AB}"/>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xmlns="" id="{602E3AAC-DBF6-6F20-231D-A495864F513E}"/>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239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F345B-C659-F690-C6CD-44F1BD180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C69C145-FECE-CFC7-1F59-7457B8E67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5EC2B00-3DF5-1704-0EB4-81090F2766AA}"/>
              </a:ext>
            </a:extLst>
          </p:cNvPr>
          <p:cNvSpPr>
            <a:spLocks noGrp="1"/>
          </p:cNvSpPr>
          <p:nvPr>
            <p:ph type="dt" sz="half" idx="10"/>
          </p:nvPr>
        </p:nvSpPr>
        <p:spPr/>
        <p:txBody>
          <a:bodyPr/>
          <a:lstStyle/>
          <a:p>
            <a:fld id="{04895F6E-3D02-4292-95D1-C62B3126321B}" type="datetimeFigureOut">
              <a:rPr lang="en-US" smtClean="0"/>
              <a:t>6/27/2025</a:t>
            </a:fld>
            <a:endParaRPr lang="en-US" dirty="0"/>
          </a:p>
        </p:txBody>
      </p:sp>
      <p:sp>
        <p:nvSpPr>
          <p:cNvPr id="5" name="Footer Placeholder 4">
            <a:extLst>
              <a:ext uri="{FF2B5EF4-FFF2-40B4-BE49-F238E27FC236}">
                <a16:creationId xmlns:a16="http://schemas.microsoft.com/office/drawing/2014/main" xmlns="" id="{B7CA1A08-7D84-5718-B207-7EAA58442E4A}"/>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xmlns="" id="{49104DD5-16A8-433F-FD7B-68385A7C10F8}"/>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0246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61A16-962B-37D3-4390-5C632D667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D99730-4E80-90D8-71D3-87BFFB250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6DCE476-2385-2B53-B9A6-1E1EEC99E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C3333F-480A-6343-E3EF-6E5A59A3B158}"/>
              </a:ext>
            </a:extLst>
          </p:cNvPr>
          <p:cNvSpPr>
            <a:spLocks noGrp="1"/>
          </p:cNvSpPr>
          <p:nvPr>
            <p:ph type="dt" sz="half" idx="10"/>
          </p:nvPr>
        </p:nvSpPr>
        <p:spPr/>
        <p:txBody>
          <a:bodyPr/>
          <a:lstStyle/>
          <a:p>
            <a:fld id="{EDCB5ACB-D10C-44A8-9570-124370F4CB38}" type="datetimeFigureOut">
              <a:rPr lang="en-US" smtClean="0"/>
              <a:t>6/27/2025</a:t>
            </a:fld>
            <a:endParaRPr lang="en-US" dirty="0"/>
          </a:p>
        </p:txBody>
      </p:sp>
      <p:sp>
        <p:nvSpPr>
          <p:cNvPr id="6" name="Footer Placeholder 5">
            <a:extLst>
              <a:ext uri="{FF2B5EF4-FFF2-40B4-BE49-F238E27FC236}">
                <a16:creationId xmlns:a16="http://schemas.microsoft.com/office/drawing/2014/main" xmlns="" id="{E87B762D-F093-EA19-7F7A-31B7D3504414}"/>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xmlns="" id="{BD815550-2BF0-5199-4020-A434967D47E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8646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31190-CDAA-C829-CF51-E831DA396A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04288C-9BB4-E908-8F75-B90C8CEC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8AC053-180B-AD84-A9A6-AC8688D69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B2E49E0-57D8-9966-7CFA-724B7CFF8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14748B7-A78E-A109-53EC-41B05D0E1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F4A5061-426C-04EF-4F7D-59DB18D3E062}"/>
              </a:ext>
            </a:extLst>
          </p:cNvPr>
          <p:cNvSpPr>
            <a:spLocks noGrp="1"/>
          </p:cNvSpPr>
          <p:nvPr>
            <p:ph type="dt" sz="half" idx="10"/>
          </p:nvPr>
        </p:nvSpPr>
        <p:spPr/>
        <p:txBody>
          <a:bodyPr/>
          <a:lstStyle/>
          <a:p>
            <a:fld id="{AB8D84F4-0E7A-4BDE-98C6-AE68FB974645}" type="datetimeFigureOut">
              <a:rPr lang="en-US" smtClean="0"/>
              <a:t>6/27/2025</a:t>
            </a:fld>
            <a:endParaRPr lang="en-US" dirty="0"/>
          </a:p>
        </p:txBody>
      </p:sp>
      <p:sp>
        <p:nvSpPr>
          <p:cNvPr id="8" name="Footer Placeholder 7">
            <a:extLst>
              <a:ext uri="{FF2B5EF4-FFF2-40B4-BE49-F238E27FC236}">
                <a16:creationId xmlns:a16="http://schemas.microsoft.com/office/drawing/2014/main" xmlns="" id="{457908E8-716E-E7A6-3FAC-FCACA74A9D51}"/>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xmlns="" id="{F3695249-F9F1-1D82-9114-DCD6B3749A3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27329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27B1A-AD6B-B273-285A-40A4AAE69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5ED4A6E-9610-3E7B-0E9B-84FF785D621E}"/>
              </a:ext>
            </a:extLst>
          </p:cNvPr>
          <p:cNvSpPr>
            <a:spLocks noGrp="1"/>
          </p:cNvSpPr>
          <p:nvPr>
            <p:ph type="dt" sz="half" idx="10"/>
          </p:nvPr>
        </p:nvSpPr>
        <p:spPr/>
        <p:txBody>
          <a:bodyPr/>
          <a:lstStyle/>
          <a:p>
            <a:fld id="{CBEFF1D8-9801-4C4B-92F3-66C9A863BD74}" type="datetimeFigureOut">
              <a:rPr lang="en-US" smtClean="0"/>
              <a:t>6/27/2025</a:t>
            </a:fld>
            <a:endParaRPr lang="en-US" dirty="0"/>
          </a:p>
        </p:txBody>
      </p:sp>
      <p:sp>
        <p:nvSpPr>
          <p:cNvPr id="4" name="Footer Placeholder 3">
            <a:extLst>
              <a:ext uri="{FF2B5EF4-FFF2-40B4-BE49-F238E27FC236}">
                <a16:creationId xmlns:a16="http://schemas.microsoft.com/office/drawing/2014/main" xmlns="" id="{012023E4-E281-07CB-DF84-AA83342279F5}"/>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xmlns="" id="{5B183F1F-B471-2FD3-9AB3-0B281688BFA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6254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B669A4F-E730-B495-D2A8-4ADC78025661}"/>
              </a:ext>
            </a:extLst>
          </p:cNvPr>
          <p:cNvSpPr>
            <a:spLocks noGrp="1"/>
          </p:cNvSpPr>
          <p:nvPr>
            <p:ph type="dt" sz="half" idx="10"/>
          </p:nvPr>
        </p:nvSpPr>
        <p:spPr/>
        <p:txBody>
          <a:bodyPr/>
          <a:lstStyle/>
          <a:p>
            <a:fld id="{961FE8FD-B23E-4E1A-83EF-0847EBEA0105}" type="datetimeFigureOut">
              <a:rPr lang="en-US" smtClean="0"/>
              <a:t>6/27/2025</a:t>
            </a:fld>
            <a:endParaRPr lang="en-US" dirty="0"/>
          </a:p>
        </p:txBody>
      </p:sp>
      <p:sp>
        <p:nvSpPr>
          <p:cNvPr id="3" name="Footer Placeholder 2">
            <a:extLst>
              <a:ext uri="{FF2B5EF4-FFF2-40B4-BE49-F238E27FC236}">
                <a16:creationId xmlns:a16="http://schemas.microsoft.com/office/drawing/2014/main" xmlns="" id="{C84A808E-F012-0947-0551-F725249DAB6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xmlns="" id="{45DF035B-31FC-13B2-CB35-0C76066E828E}"/>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1471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AD32-C233-4D59-2B43-35D399510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3E0072-C0ED-6856-8934-4F8A9B288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4DD37AC-555B-85E7-BDD7-D344006EA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4701E7-0E4A-AF7F-5A82-397D1809F8DC}"/>
              </a:ext>
            </a:extLst>
          </p:cNvPr>
          <p:cNvSpPr>
            <a:spLocks noGrp="1"/>
          </p:cNvSpPr>
          <p:nvPr>
            <p:ph type="dt" sz="half" idx="10"/>
          </p:nvPr>
        </p:nvSpPr>
        <p:spPr/>
        <p:txBody>
          <a:bodyPr/>
          <a:lstStyle/>
          <a:p>
            <a:fld id="{8DDF891E-A7C2-465C-AD39-8EDCB0F58E3C}" type="datetimeFigureOut">
              <a:rPr lang="en-US" smtClean="0"/>
              <a:t>6/27/2025</a:t>
            </a:fld>
            <a:endParaRPr lang="en-US" dirty="0"/>
          </a:p>
        </p:txBody>
      </p:sp>
      <p:sp>
        <p:nvSpPr>
          <p:cNvPr id="6" name="Footer Placeholder 5">
            <a:extLst>
              <a:ext uri="{FF2B5EF4-FFF2-40B4-BE49-F238E27FC236}">
                <a16:creationId xmlns:a16="http://schemas.microsoft.com/office/drawing/2014/main" xmlns="" id="{CB591089-3756-9117-1151-B97F18C5A1A0}"/>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xmlns="" id="{694C9DA7-BD5C-99C3-3E87-1E615169BE3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44583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B3C98-FC6C-C32D-E8D1-3CED0CCA0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305145F-1207-12AC-33DE-484F9C28A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EC2AC2F-AA76-0717-8A35-3D6B602B5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090E7F-937C-4DE0-9AE0-93C28803125F}"/>
              </a:ext>
            </a:extLst>
          </p:cNvPr>
          <p:cNvSpPr>
            <a:spLocks noGrp="1"/>
          </p:cNvSpPr>
          <p:nvPr>
            <p:ph type="dt" sz="half" idx="10"/>
          </p:nvPr>
        </p:nvSpPr>
        <p:spPr/>
        <p:txBody>
          <a:bodyPr/>
          <a:lstStyle/>
          <a:p>
            <a:fld id="{F39F93E5-AFB6-485C-8E3C-32F92A07875F}" type="datetimeFigureOut">
              <a:rPr lang="en-US" smtClean="0"/>
              <a:t>6/27/2025</a:t>
            </a:fld>
            <a:endParaRPr lang="en-US" dirty="0"/>
          </a:p>
        </p:txBody>
      </p:sp>
      <p:sp>
        <p:nvSpPr>
          <p:cNvPr id="6" name="Footer Placeholder 5">
            <a:extLst>
              <a:ext uri="{FF2B5EF4-FFF2-40B4-BE49-F238E27FC236}">
                <a16:creationId xmlns:a16="http://schemas.microsoft.com/office/drawing/2014/main" xmlns="" id="{9A1CF146-FF00-125C-720F-73743D08991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xmlns="" id="{C9F715D1-D555-01DF-655F-F7E888D6A8EE}"/>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209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DF4D57-1C53-34BF-ED27-81ED2CB43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D83DA2-0044-E206-507B-919D8EBE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18D5E3-BA28-96D8-B341-4A16068A1D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32BE1-279E-4118-9FE3-7952B079A510}" type="datetimeFigureOut">
              <a:rPr lang="en-US" smtClean="0"/>
              <a:t>6/27/2025</a:t>
            </a:fld>
            <a:endParaRPr lang="en-US" dirty="0"/>
          </a:p>
        </p:txBody>
      </p:sp>
      <p:sp>
        <p:nvSpPr>
          <p:cNvPr id="5" name="Footer Placeholder 4">
            <a:extLst>
              <a:ext uri="{FF2B5EF4-FFF2-40B4-BE49-F238E27FC236}">
                <a16:creationId xmlns:a16="http://schemas.microsoft.com/office/drawing/2014/main" xmlns="" id="{66FB7903-3E04-FF07-A6A8-8656CD048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xmlns="" id="{F17788B3-4F05-21EE-6EDC-CA58C0A84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80240879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cawpublications.com/Journals/index.php/MIJARCSE/article/view/68" TargetMode="External"/><Relationship Id="rId2" Type="http://schemas.openxmlformats.org/officeDocument/2006/relationships/hyperlink" Target="http://[]https:/link.springer.com/article/10.1186/s40537-023-00867-5" TargetMode="External"/><Relationship Id="rId1" Type="http://schemas.openxmlformats.org/officeDocument/2006/relationships/slideLayout" Target="../slideLayouts/slideLayout2.xml"/><Relationship Id="rId5" Type="http://schemas.openxmlformats.org/officeDocument/2006/relationships/hyperlink" Target="https://www.emerald.com/insight/content/doi/10.1108/02656719510080613/full/html" TargetMode="External"/><Relationship Id="rId4" Type="http://schemas.openxmlformats.org/officeDocument/2006/relationships/hyperlink" Target="http://[]https:/doi.org/10.1109/ic2pct60090.2024.10486482"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hpe.com/blog/fast-data-processing-pipeline-for-predicting-flight-delays-using-apach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D8F48-CA85-9CC0-E54D-9B516C4FEE1A}"/>
              </a:ext>
            </a:extLst>
          </p:cNvPr>
          <p:cNvSpPr>
            <a:spLocks noGrp="1"/>
          </p:cNvSpPr>
          <p:nvPr>
            <p:ph type="ctrTitle"/>
          </p:nvPr>
        </p:nvSpPr>
        <p:spPr>
          <a:xfrm>
            <a:off x="1722426" y="2020217"/>
            <a:ext cx="8785249" cy="824029"/>
          </a:xfrm>
        </p:spPr>
        <p:txBody>
          <a:bodyPr>
            <a:normAutofit fontScale="90000"/>
          </a:bodyPr>
          <a:lstStyle/>
          <a:p>
            <a:r>
              <a:rPr lang="en-US" sz="3700" b="1" dirty="0">
                <a:latin typeface="Times New Roman"/>
                <a:cs typeface="Times New Roman"/>
              </a:rPr>
              <a:t/>
            </a:r>
            <a:br>
              <a:rPr lang="en-US" sz="3700" b="1" dirty="0">
                <a:latin typeface="Times New Roman"/>
                <a:cs typeface="Times New Roman"/>
              </a:rPr>
            </a:br>
            <a:r>
              <a:rPr lang="en-US" sz="3100" b="1" dirty="0">
                <a:solidFill>
                  <a:srgbClr val="FF0000"/>
                </a:solidFill>
                <a:latin typeface="Times New Roman"/>
                <a:cs typeface="Times New Roman"/>
              </a:rPr>
              <a:t>Department of CSE(DS)</a:t>
            </a:r>
            <a:r>
              <a:rPr lang="en-US" sz="3700" b="1" dirty="0">
                <a:solidFill>
                  <a:srgbClr val="FF0000"/>
                </a:solidFill>
                <a:latin typeface="Times New Roman"/>
                <a:cs typeface="Times New Roman"/>
              </a:rPr>
              <a:t/>
            </a:r>
            <a:br>
              <a:rPr lang="en-US" sz="3700" b="1" dirty="0">
                <a:solidFill>
                  <a:srgbClr val="FF0000"/>
                </a:solidFill>
                <a:latin typeface="Times New Roman"/>
                <a:cs typeface="Times New Roman"/>
              </a:rPr>
            </a:br>
            <a:r>
              <a:rPr lang="en-US" sz="2700" b="1" dirty="0">
                <a:latin typeface="Times New Roman"/>
                <a:cs typeface="Times New Roman"/>
              </a:rPr>
              <a:t>A mini project on using Random Forest</a:t>
            </a:r>
            <a:br>
              <a:rPr lang="en-US" sz="2700" b="1" dirty="0">
                <a:latin typeface="Times New Roman"/>
                <a:cs typeface="Times New Roman"/>
              </a:rPr>
            </a:br>
            <a:r>
              <a:rPr lang="en-US" sz="2700" b="1" dirty="0">
                <a:latin typeface="Times New Roman"/>
                <a:cs typeface="Times New Roman"/>
              </a:rPr>
              <a:t> Airline Flight Delay Analysis</a:t>
            </a:r>
            <a:endParaRPr lang="en-US" sz="2200" dirty="0">
              <a:latin typeface="Times New Roman"/>
              <a:cs typeface="Times New Roman"/>
            </a:endParaRPr>
          </a:p>
        </p:txBody>
      </p:sp>
      <p:sp>
        <p:nvSpPr>
          <p:cNvPr id="7" name="TextBox 6">
            <a:extLst>
              <a:ext uri="{FF2B5EF4-FFF2-40B4-BE49-F238E27FC236}">
                <a16:creationId xmlns:a16="http://schemas.microsoft.com/office/drawing/2014/main" xmlns="" id="{5D78485E-8988-9F83-6199-D61B242D824B}"/>
              </a:ext>
            </a:extLst>
          </p:cNvPr>
          <p:cNvSpPr txBox="1"/>
          <p:nvPr/>
        </p:nvSpPr>
        <p:spPr>
          <a:xfrm>
            <a:off x="4619133" y="5292021"/>
            <a:ext cx="3711020" cy="923330"/>
          </a:xfrm>
          <a:prstGeom prst="rect">
            <a:avLst/>
          </a:prstGeom>
          <a:noFill/>
        </p:spPr>
        <p:txBody>
          <a:bodyPr wrap="square" rtlCol="0">
            <a:spAutoFit/>
          </a:bodyPr>
          <a:lstStyle/>
          <a:p>
            <a:r>
              <a:rPr lang="en-US" dirty="0"/>
              <a:t>Under the guidance of</a:t>
            </a:r>
          </a:p>
          <a:p>
            <a:r>
              <a:rPr lang="en-US" b="1" dirty="0"/>
              <a:t>Mr. D . Srikar (Asst Professor)</a:t>
            </a:r>
          </a:p>
          <a:p>
            <a:r>
              <a:rPr lang="en-US" dirty="0"/>
              <a:t>Academic batch:-2022-2026</a:t>
            </a:r>
          </a:p>
        </p:txBody>
      </p:sp>
      <p:pic>
        <p:nvPicPr>
          <p:cNvPr id="5" name="Picture 4" descr="A black background with blue and red text&#10;&#10;Description automatically generated">
            <a:extLst>
              <a:ext uri="{FF2B5EF4-FFF2-40B4-BE49-F238E27FC236}">
                <a16:creationId xmlns:a16="http://schemas.microsoft.com/office/drawing/2014/main" xmlns="" id="{05D846AA-0A3A-2F0B-D4A5-9DA59CB57EDE}"/>
              </a:ext>
            </a:extLst>
          </p:cNvPr>
          <p:cNvPicPr>
            <a:picLocks noChangeAspect="1"/>
          </p:cNvPicPr>
          <p:nvPr/>
        </p:nvPicPr>
        <p:blipFill>
          <a:blip r:embed="rId2"/>
          <a:stretch>
            <a:fillRect/>
          </a:stretch>
        </p:blipFill>
        <p:spPr>
          <a:xfrm>
            <a:off x="2783457" y="40867"/>
            <a:ext cx="6129902" cy="1126075"/>
          </a:xfrm>
          <a:prstGeom prst="rect">
            <a:avLst/>
          </a:prstGeom>
        </p:spPr>
      </p:pic>
      <p:sp>
        <p:nvSpPr>
          <p:cNvPr id="8" name="TextBox 3">
            <a:extLst>
              <a:ext uri="{FF2B5EF4-FFF2-40B4-BE49-F238E27FC236}">
                <a16:creationId xmlns:a16="http://schemas.microsoft.com/office/drawing/2014/main" xmlns="" id="{A20A5972-0745-5C07-AC91-A6E2069E765C}"/>
              </a:ext>
            </a:extLst>
          </p:cNvPr>
          <p:cNvSpPr txBox="1"/>
          <p:nvPr/>
        </p:nvSpPr>
        <p:spPr>
          <a:xfrm>
            <a:off x="3312334" y="1104314"/>
            <a:ext cx="5579135"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t>Approved by AICTE, Affiliated to JNTUH​</a:t>
            </a:r>
            <a:br>
              <a:rPr lang="en-US" sz="1400" dirty="0"/>
            </a:br>
            <a:r>
              <a:rPr lang="en-US" sz="1400" dirty="0"/>
              <a:t>Accredited by NAAC-A Grade, NBA&amp; ISO 9001:2015 Certifie</a:t>
            </a:r>
            <a:r>
              <a:rPr lang="en-US" sz="1200" dirty="0"/>
              <a:t>d​</a:t>
            </a:r>
            <a:endParaRPr lang="en-US" sz="1200" dirty="0">
              <a:ea typeface="Calibri"/>
              <a:cs typeface="Calibri"/>
            </a:endParaRPr>
          </a:p>
        </p:txBody>
      </p:sp>
      <p:pic>
        <p:nvPicPr>
          <p:cNvPr id="10" name="Picture 9" descr="Sreyas - Top Engineering College in hyderabad | NBA &amp; NAAC Accredited - Now  Autonomous">
            <a:extLst>
              <a:ext uri="{FF2B5EF4-FFF2-40B4-BE49-F238E27FC236}">
                <a16:creationId xmlns:a16="http://schemas.microsoft.com/office/drawing/2014/main" xmlns="" id="{71FC6B02-C51D-458B-D3D0-47DE022B909B}"/>
              </a:ext>
            </a:extLst>
          </p:cNvPr>
          <p:cNvPicPr>
            <a:picLocks noChangeAspect="1"/>
          </p:cNvPicPr>
          <p:nvPr/>
        </p:nvPicPr>
        <p:blipFill>
          <a:blip r:embed="rId3"/>
          <a:stretch>
            <a:fillRect/>
          </a:stretch>
        </p:blipFill>
        <p:spPr>
          <a:xfrm>
            <a:off x="-5751" y="-644393"/>
            <a:ext cx="2404853" cy="3259912"/>
          </a:xfrm>
          <a:prstGeom prst="rect">
            <a:avLst/>
          </a:prstGeom>
        </p:spPr>
      </p:pic>
      <p:sp>
        <p:nvSpPr>
          <p:cNvPr id="15" name="Title 1">
            <a:extLst>
              <a:ext uri="{FF2B5EF4-FFF2-40B4-BE49-F238E27FC236}">
                <a16:creationId xmlns:a16="http://schemas.microsoft.com/office/drawing/2014/main" xmlns="" id="{8C7DB65B-D4D3-64FC-98D3-701C41EE7AA5}"/>
              </a:ext>
            </a:extLst>
          </p:cNvPr>
          <p:cNvSpPr txBox="1">
            <a:spLocks/>
          </p:cNvSpPr>
          <p:nvPr/>
        </p:nvSpPr>
        <p:spPr>
          <a:xfrm>
            <a:off x="2399102" y="3677154"/>
            <a:ext cx="8526456" cy="269094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atin typeface="Times New Roman"/>
                <a:cs typeface="Times New Roman"/>
              </a:rPr>
              <a:t>        </a:t>
            </a:r>
            <a:r>
              <a:rPr lang="en-US" sz="4800" b="1" dirty="0">
                <a:latin typeface="Times New Roman"/>
                <a:cs typeface="Times New Roman"/>
              </a:rPr>
              <a:t>     </a:t>
            </a:r>
            <a:r>
              <a:rPr lang="en-US" sz="1800" b="1" dirty="0">
                <a:latin typeface="Times New Roman"/>
                <a:cs typeface="Times New Roman"/>
              </a:rPr>
              <a:t>  </a:t>
            </a:r>
            <a:endParaRPr lang="en-US" sz="18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2F4CE9F3-76A4-0CB8-99A5-A54674C1A31B}"/>
              </a:ext>
            </a:extLst>
          </p:cNvPr>
          <p:cNvSpPr txBox="1"/>
          <p:nvPr/>
        </p:nvSpPr>
        <p:spPr>
          <a:xfrm>
            <a:off x="2783457" y="341606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rPr>
              <a:t>TEAM MEMBERS </a:t>
            </a:r>
            <a:endParaRPr lang="en-GB" dirty="0"/>
          </a:p>
        </p:txBody>
      </p:sp>
      <p:sp>
        <p:nvSpPr>
          <p:cNvPr id="17" name="TextBox 16">
            <a:extLst>
              <a:ext uri="{FF2B5EF4-FFF2-40B4-BE49-F238E27FC236}">
                <a16:creationId xmlns:a16="http://schemas.microsoft.com/office/drawing/2014/main" xmlns="" id="{440E935E-371B-BEBE-53C0-25B0C153217E}"/>
              </a:ext>
            </a:extLst>
          </p:cNvPr>
          <p:cNvSpPr txBox="1"/>
          <p:nvPr/>
        </p:nvSpPr>
        <p:spPr>
          <a:xfrm>
            <a:off x="7254815" y="3487947"/>
            <a:ext cx="30595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rPr>
              <a:t>  ROLL NO</a:t>
            </a:r>
            <a:endParaRPr lang="en-GB" dirty="0">
              <a:ea typeface="Calibri" panose="020F0502020204030204"/>
              <a:cs typeface="Calibri" panose="020F0502020204030204"/>
            </a:endParaRPr>
          </a:p>
        </p:txBody>
      </p:sp>
      <p:sp>
        <p:nvSpPr>
          <p:cNvPr id="18" name="TextBox 17">
            <a:extLst>
              <a:ext uri="{FF2B5EF4-FFF2-40B4-BE49-F238E27FC236}">
                <a16:creationId xmlns:a16="http://schemas.microsoft.com/office/drawing/2014/main" xmlns="" id="{2363C526-6AA3-AF6D-E63D-CB4CA7EDA138}"/>
              </a:ext>
            </a:extLst>
          </p:cNvPr>
          <p:cNvSpPr txBox="1"/>
          <p:nvPr/>
        </p:nvSpPr>
        <p:spPr>
          <a:xfrm>
            <a:off x="2927231" y="3876136"/>
            <a:ext cx="2858218" cy="1185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200"/>
              </a:lnSpc>
            </a:pPr>
            <a:r>
              <a:rPr lang="en-US" dirty="0">
                <a:latin typeface="Times New Roman"/>
                <a:cs typeface="Segoe UI"/>
              </a:rPr>
              <a:t>N.SHIVAMANI​</a:t>
            </a:r>
            <a:endParaRPr lang="en-US"/>
          </a:p>
          <a:p>
            <a:pPr>
              <a:lnSpc>
                <a:spcPts val="1200"/>
              </a:lnSpc>
            </a:pPr>
            <a:endParaRPr lang="en-US" dirty="0">
              <a:latin typeface="Times New Roman"/>
              <a:cs typeface="Segoe UI"/>
            </a:endParaRPr>
          </a:p>
          <a:p>
            <a:pPr>
              <a:lnSpc>
                <a:spcPts val="1200"/>
              </a:lnSpc>
            </a:pPr>
            <a:r>
              <a:rPr lang="en-US">
                <a:latin typeface="Times New Roman"/>
                <a:cs typeface="Segoe UI"/>
              </a:rPr>
              <a:t>M.LIKITH​</a:t>
            </a:r>
          </a:p>
          <a:p>
            <a:pPr>
              <a:lnSpc>
                <a:spcPts val="1200"/>
              </a:lnSpc>
            </a:pPr>
            <a:endParaRPr lang="en-US" dirty="0">
              <a:latin typeface="Times New Roman"/>
              <a:cs typeface="Segoe UI"/>
            </a:endParaRPr>
          </a:p>
          <a:p>
            <a:pPr>
              <a:lnSpc>
                <a:spcPts val="1200"/>
              </a:lnSpc>
            </a:pPr>
            <a:r>
              <a:rPr lang="en-US">
                <a:latin typeface="Times New Roman"/>
                <a:cs typeface="Segoe UI"/>
              </a:rPr>
              <a:t>D.BHAGAVAN​</a:t>
            </a:r>
            <a:endParaRPr lang="en-US">
              <a:ea typeface="Calibri" panose="020F0502020204030204"/>
              <a:cs typeface="Calibri" panose="020F0502020204030204"/>
            </a:endParaRPr>
          </a:p>
          <a:p>
            <a:pPr>
              <a:lnSpc>
                <a:spcPts val="1200"/>
              </a:lnSpc>
            </a:pPr>
            <a:endParaRPr lang="en-US" dirty="0">
              <a:latin typeface="Times New Roman"/>
              <a:cs typeface="Segoe UI"/>
            </a:endParaRPr>
          </a:p>
          <a:p>
            <a:pPr>
              <a:lnSpc>
                <a:spcPts val="1200"/>
              </a:lnSpc>
            </a:pPr>
            <a:r>
              <a:rPr lang="en-US" dirty="0">
                <a:latin typeface="Times New Roman"/>
                <a:cs typeface="Segoe UI"/>
              </a:rPr>
              <a:t>K.SHIVAKUMAR </a:t>
            </a:r>
            <a:r>
              <a:rPr lang="en-US" b="1" dirty="0">
                <a:latin typeface="Times New Roman"/>
                <a:cs typeface="Segoe UI"/>
              </a:rPr>
              <a:t> </a:t>
            </a:r>
          </a:p>
        </p:txBody>
      </p:sp>
      <p:sp>
        <p:nvSpPr>
          <p:cNvPr id="19" name="TextBox 18">
            <a:extLst>
              <a:ext uri="{FF2B5EF4-FFF2-40B4-BE49-F238E27FC236}">
                <a16:creationId xmlns:a16="http://schemas.microsoft.com/office/drawing/2014/main" xmlns="" id="{1100A897-49A9-6333-AAB5-3EA3C261E3B8}"/>
              </a:ext>
            </a:extLst>
          </p:cNvPr>
          <p:cNvSpPr txBox="1"/>
          <p:nvPr/>
        </p:nvSpPr>
        <p:spPr>
          <a:xfrm>
            <a:off x="7254815" y="3876137"/>
            <a:ext cx="2743200" cy="13642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350"/>
              </a:lnSpc>
            </a:pPr>
            <a:r>
              <a:rPr lang="en-US" sz="2000" dirty="0">
                <a:latin typeface="Times New Roman"/>
                <a:cs typeface="Segoe UI"/>
              </a:rPr>
              <a:t>22VE1A67A2​</a:t>
            </a:r>
            <a:endParaRPr lang="en-US"/>
          </a:p>
          <a:p>
            <a:pPr>
              <a:lnSpc>
                <a:spcPts val="1350"/>
              </a:lnSpc>
            </a:pPr>
            <a:endParaRPr lang="en-US" sz="2000" dirty="0">
              <a:latin typeface="Times New Roman"/>
              <a:cs typeface="Segoe UI"/>
            </a:endParaRPr>
          </a:p>
          <a:p>
            <a:pPr>
              <a:lnSpc>
                <a:spcPts val="1350"/>
              </a:lnSpc>
            </a:pPr>
            <a:r>
              <a:rPr lang="en-US" sz="2000" dirty="0">
                <a:latin typeface="Times New Roman"/>
                <a:cs typeface="Segoe UI"/>
              </a:rPr>
              <a:t>22VE1A6794</a:t>
            </a:r>
          </a:p>
          <a:p>
            <a:pPr>
              <a:lnSpc>
                <a:spcPts val="1350"/>
              </a:lnSpc>
            </a:pPr>
            <a:r>
              <a:rPr lang="en-US" sz="2000" dirty="0">
                <a:latin typeface="Times New Roman"/>
                <a:cs typeface="Segoe UI"/>
              </a:rPr>
              <a:t>​</a:t>
            </a:r>
            <a:endParaRPr lang="en-US" dirty="0">
              <a:ea typeface="Calibri" panose="020F0502020204030204"/>
              <a:cs typeface="Calibri" panose="020F0502020204030204"/>
            </a:endParaRPr>
          </a:p>
          <a:p>
            <a:pPr>
              <a:lnSpc>
                <a:spcPts val="1350"/>
              </a:lnSpc>
            </a:pPr>
            <a:r>
              <a:rPr lang="en-US" sz="2000" dirty="0">
                <a:latin typeface="Times New Roman"/>
                <a:cs typeface="Segoe UI"/>
              </a:rPr>
              <a:t>22VE1A6772</a:t>
            </a:r>
          </a:p>
          <a:p>
            <a:pPr>
              <a:lnSpc>
                <a:spcPts val="1350"/>
              </a:lnSpc>
            </a:pPr>
            <a:r>
              <a:rPr lang="en-US" sz="2000" dirty="0">
                <a:latin typeface="Times New Roman"/>
                <a:cs typeface="Segoe UI"/>
              </a:rPr>
              <a:t>​</a:t>
            </a:r>
            <a:endParaRPr lang="en-US" dirty="0">
              <a:ea typeface="Calibri" panose="020F0502020204030204"/>
              <a:cs typeface="Calibri" panose="020F0502020204030204"/>
            </a:endParaRPr>
          </a:p>
          <a:p>
            <a:pPr>
              <a:lnSpc>
                <a:spcPts val="1350"/>
              </a:lnSpc>
            </a:pPr>
            <a:r>
              <a:rPr lang="en-US" sz="2000" dirty="0">
                <a:latin typeface="Times New Roman"/>
                <a:cs typeface="Segoe UI"/>
              </a:rPr>
              <a:t>23VE5A6709​</a:t>
            </a:r>
          </a:p>
        </p:txBody>
      </p:sp>
      <p:cxnSp>
        <p:nvCxnSpPr>
          <p:cNvPr id="3" name="Straight Arrow Connector 2">
            <a:extLst>
              <a:ext uri="{FF2B5EF4-FFF2-40B4-BE49-F238E27FC236}">
                <a16:creationId xmlns:a16="http://schemas.microsoft.com/office/drawing/2014/main" xmlns="" id="{85BEF1A5-AC60-0BBE-95E3-CB3E7D319B30}"/>
              </a:ext>
            </a:extLst>
          </p:cNvPr>
          <p:cNvCxnSpPr/>
          <p:nvPr/>
        </p:nvCxnSpPr>
        <p:spPr>
          <a:xfrm>
            <a:off x="0" y="1665502"/>
            <a:ext cx="12196600" cy="4399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0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53D7A50-9AB0-95F3-71F5-3375FC0867F4}"/>
              </a:ext>
            </a:extLst>
          </p:cNvPr>
          <p:cNvSpPr txBox="1"/>
          <p:nvPr/>
        </p:nvSpPr>
        <p:spPr>
          <a:xfrm>
            <a:off x="871268" y="727494"/>
            <a:ext cx="40371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ea typeface="Calibri"/>
                <a:cs typeface="Calibri"/>
              </a:rPr>
              <a:t>Flow Chart :</a:t>
            </a:r>
          </a:p>
        </p:txBody>
      </p:sp>
      <p:sp>
        <p:nvSpPr>
          <p:cNvPr id="3" name="Rectangle: Rounded Corners 2">
            <a:extLst>
              <a:ext uri="{FF2B5EF4-FFF2-40B4-BE49-F238E27FC236}">
                <a16:creationId xmlns:a16="http://schemas.microsoft.com/office/drawing/2014/main" xmlns="" id="{71DA18F6-17E2-9D64-14A9-F69B26BA14F8}"/>
              </a:ext>
            </a:extLst>
          </p:cNvPr>
          <p:cNvSpPr/>
          <p:nvPr/>
        </p:nvSpPr>
        <p:spPr>
          <a:xfrm>
            <a:off x="1344858" y="2170694"/>
            <a:ext cx="2057400"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Data Ingestion</a:t>
            </a:r>
            <a:endParaRPr lang="en-US" dirty="0"/>
          </a:p>
        </p:txBody>
      </p:sp>
      <p:sp>
        <p:nvSpPr>
          <p:cNvPr id="4" name="Rectangle: Rounded Corners 3">
            <a:extLst>
              <a:ext uri="{FF2B5EF4-FFF2-40B4-BE49-F238E27FC236}">
                <a16:creationId xmlns:a16="http://schemas.microsoft.com/office/drawing/2014/main" xmlns="" id="{992398C8-B8CE-C309-B00B-87FA6AF58F98}"/>
              </a:ext>
            </a:extLst>
          </p:cNvPr>
          <p:cNvSpPr/>
          <p:nvPr/>
        </p:nvSpPr>
        <p:spPr>
          <a:xfrm>
            <a:off x="4613406" y="2164943"/>
            <a:ext cx="2369677" cy="68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Preprocessing</a:t>
            </a:r>
            <a:endParaRPr lang="en-US" dirty="0"/>
          </a:p>
        </p:txBody>
      </p:sp>
      <p:sp>
        <p:nvSpPr>
          <p:cNvPr id="5" name="Rectangle: Rounded Corners 4">
            <a:extLst>
              <a:ext uri="{FF2B5EF4-FFF2-40B4-BE49-F238E27FC236}">
                <a16:creationId xmlns:a16="http://schemas.microsoft.com/office/drawing/2014/main" xmlns="" id="{8E22284D-40CC-02C9-C5BC-D0370B33087B}"/>
              </a:ext>
            </a:extLst>
          </p:cNvPr>
          <p:cNvSpPr/>
          <p:nvPr/>
        </p:nvSpPr>
        <p:spPr>
          <a:xfrm>
            <a:off x="8095890" y="3674565"/>
            <a:ext cx="2376578" cy="565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Model Training</a:t>
            </a:r>
            <a:endParaRPr lang="en-US" dirty="0"/>
          </a:p>
        </p:txBody>
      </p:sp>
      <p:sp>
        <p:nvSpPr>
          <p:cNvPr id="6" name="Rectangle: Rounded Corners 5">
            <a:extLst>
              <a:ext uri="{FF2B5EF4-FFF2-40B4-BE49-F238E27FC236}">
                <a16:creationId xmlns:a16="http://schemas.microsoft.com/office/drawing/2014/main" xmlns="" id="{12210E11-4986-204A-8E1C-CAE06DF35E4E}"/>
              </a:ext>
            </a:extLst>
          </p:cNvPr>
          <p:cNvSpPr/>
          <p:nvPr/>
        </p:nvSpPr>
        <p:spPr>
          <a:xfrm>
            <a:off x="8085823" y="2289163"/>
            <a:ext cx="2376579" cy="5656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Feature Engineering</a:t>
            </a:r>
            <a:endParaRPr lang="en-US" dirty="0"/>
          </a:p>
        </p:txBody>
      </p:sp>
      <p:sp>
        <p:nvSpPr>
          <p:cNvPr id="7" name="Rectangle: Rounded Corners 6">
            <a:extLst>
              <a:ext uri="{FF2B5EF4-FFF2-40B4-BE49-F238E27FC236}">
                <a16:creationId xmlns:a16="http://schemas.microsoft.com/office/drawing/2014/main" xmlns="" id="{30576D83-F712-4AE2-0003-1DAF08041968}"/>
              </a:ext>
            </a:extLst>
          </p:cNvPr>
          <p:cNvSpPr/>
          <p:nvPr/>
        </p:nvSpPr>
        <p:spPr>
          <a:xfrm>
            <a:off x="4613119" y="3678304"/>
            <a:ext cx="2369965" cy="5699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Prediction</a:t>
            </a:r>
          </a:p>
        </p:txBody>
      </p:sp>
      <p:sp>
        <p:nvSpPr>
          <p:cNvPr id="9" name="Rectangle: Rounded Corners 8">
            <a:extLst>
              <a:ext uri="{FF2B5EF4-FFF2-40B4-BE49-F238E27FC236}">
                <a16:creationId xmlns:a16="http://schemas.microsoft.com/office/drawing/2014/main" xmlns="" id="{5FB8091E-931F-4936-A854-5BAEA1E52D58}"/>
              </a:ext>
            </a:extLst>
          </p:cNvPr>
          <p:cNvSpPr/>
          <p:nvPr/>
        </p:nvSpPr>
        <p:spPr>
          <a:xfrm>
            <a:off x="1383673" y="3653364"/>
            <a:ext cx="2057401" cy="584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mn-lt"/>
                <a:cs typeface="+mn-lt"/>
              </a:rPr>
              <a:t>Evaluation</a:t>
            </a:r>
            <a:endParaRPr lang="en-US" dirty="0"/>
          </a:p>
        </p:txBody>
      </p:sp>
      <p:sp>
        <p:nvSpPr>
          <p:cNvPr id="10" name="Arrow: Right 9">
            <a:extLst>
              <a:ext uri="{FF2B5EF4-FFF2-40B4-BE49-F238E27FC236}">
                <a16:creationId xmlns:a16="http://schemas.microsoft.com/office/drawing/2014/main" xmlns="" id="{200AF632-02B1-3779-BAA7-F7BADBAF363E}"/>
              </a:ext>
            </a:extLst>
          </p:cNvPr>
          <p:cNvSpPr/>
          <p:nvPr/>
        </p:nvSpPr>
        <p:spPr>
          <a:xfrm>
            <a:off x="3581400" y="2437537"/>
            <a:ext cx="752510" cy="2447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xmlns="" id="{4B472E40-D162-D7C3-831A-D128CFD9FBDE}"/>
              </a:ext>
            </a:extLst>
          </p:cNvPr>
          <p:cNvSpPr/>
          <p:nvPr/>
        </p:nvSpPr>
        <p:spPr>
          <a:xfrm>
            <a:off x="7127144" y="2438401"/>
            <a:ext cx="605286" cy="243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xmlns="" id="{BE823DC2-3247-29B0-695B-EB0866A60838}"/>
              </a:ext>
            </a:extLst>
          </p:cNvPr>
          <p:cNvSpPr/>
          <p:nvPr/>
        </p:nvSpPr>
        <p:spPr>
          <a:xfrm rot="10800000">
            <a:off x="3696419" y="3904027"/>
            <a:ext cx="752510" cy="2447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xmlns="" id="{4B565CE5-8269-FEF3-B2F9-C93561E24B68}"/>
              </a:ext>
            </a:extLst>
          </p:cNvPr>
          <p:cNvSpPr/>
          <p:nvPr/>
        </p:nvSpPr>
        <p:spPr>
          <a:xfrm rot="10800000">
            <a:off x="7127144" y="3836453"/>
            <a:ext cx="605286" cy="243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xmlns="" id="{A3F63C67-F722-D871-EE0A-043860EC43AC}"/>
              </a:ext>
            </a:extLst>
          </p:cNvPr>
          <p:cNvSpPr/>
          <p:nvPr/>
        </p:nvSpPr>
        <p:spPr>
          <a:xfrm rot="5400000">
            <a:off x="8895559" y="3160715"/>
            <a:ext cx="504645" cy="286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559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411F463-AAA4-5745-B4ED-6C7BB9CFA2AF}"/>
              </a:ext>
            </a:extLst>
          </p:cNvPr>
          <p:cNvSpPr txBox="1">
            <a:spLocks/>
          </p:cNvSpPr>
          <p:nvPr/>
        </p:nvSpPr>
        <p:spPr>
          <a:xfrm>
            <a:off x="3888640" y="516566"/>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Times New Roman"/>
                <a:cs typeface="Times New Roman"/>
              </a:rPr>
              <a:t>Data Set Records </a:t>
            </a:r>
          </a:p>
        </p:txBody>
      </p:sp>
      <p:graphicFrame>
        <p:nvGraphicFramePr>
          <p:cNvPr id="8" name="Table 7">
            <a:extLst>
              <a:ext uri="{FF2B5EF4-FFF2-40B4-BE49-F238E27FC236}">
                <a16:creationId xmlns:a16="http://schemas.microsoft.com/office/drawing/2014/main" xmlns="" id="{2461DD9B-604A-D1C7-1653-F4C6C87C57CA}"/>
              </a:ext>
              <a:ext uri="{C183D7F6-B498-43B3-948B-1728B52AA6E4}">
                <adec:decorative xmlns:adec="http://schemas.microsoft.com/office/drawing/2017/decorative" xmlns="" val="1"/>
              </a:ext>
            </a:extLst>
          </p:cNvPr>
          <p:cNvGraphicFramePr>
            <a:graphicFrameLocks noGrp="1"/>
          </p:cNvGraphicFramePr>
          <p:nvPr>
            <p:extLst>
              <p:ext uri="{D42A27DB-BD31-4B8C-83A1-F6EECF244321}">
                <p14:modId xmlns:p14="http://schemas.microsoft.com/office/powerpoint/2010/main" val="881625957"/>
              </p:ext>
            </p:extLst>
          </p:nvPr>
        </p:nvGraphicFramePr>
        <p:xfrm>
          <a:off x="2012829" y="1567132"/>
          <a:ext cx="7537794" cy="3917299"/>
        </p:xfrm>
        <a:graphic>
          <a:graphicData uri="http://schemas.openxmlformats.org/drawingml/2006/table">
            <a:tbl>
              <a:tblPr firstRow="1" bandRow="1">
                <a:solidFill>
                  <a:schemeClr val="bg1">
                    <a:lumMod val="95000"/>
                  </a:schemeClr>
                </a:solidFill>
                <a:tableStyleId>{5C22544A-7EE6-4342-B048-85BDC9FD1C3A}</a:tableStyleId>
              </a:tblPr>
              <a:tblGrid>
                <a:gridCol w="494836">
                  <a:extLst>
                    <a:ext uri="{9D8B030D-6E8A-4147-A177-3AD203B41FA5}">
                      <a16:colId xmlns:a16="http://schemas.microsoft.com/office/drawing/2014/main" xmlns="" val="2222277314"/>
                    </a:ext>
                  </a:extLst>
                </a:gridCol>
                <a:gridCol w="1087069">
                  <a:extLst>
                    <a:ext uri="{9D8B030D-6E8A-4147-A177-3AD203B41FA5}">
                      <a16:colId xmlns:a16="http://schemas.microsoft.com/office/drawing/2014/main" xmlns="" val="4131512672"/>
                    </a:ext>
                  </a:extLst>
                </a:gridCol>
                <a:gridCol w="1674627">
                  <a:extLst>
                    <a:ext uri="{9D8B030D-6E8A-4147-A177-3AD203B41FA5}">
                      <a16:colId xmlns:a16="http://schemas.microsoft.com/office/drawing/2014/main" xmlns="" val="911256229"/>
                    </a:ext>
                  </a:extLst>
                </a:gridCol>
                <a:gridCol w="1442409">
                  <a:extLst>
                    <a:ext uri="{9D8B030D-6E8A-4147-A177-3AD203B41FA5}">
                      <a16:colId xmlns:a16="http://schemas.microsoft.com/office/drawing/2014/main" xmlns="" val="3699399623"/>
                    </a:ext>
                  </a:extLst>
                </a:gridCol>
                <a:gridCol w="870437">
                  <a:extLst>
                    <a:ext uri="{9D8B030D-6E8A-4147-A177-3AD203B41FA5}">
                      <a16:colId xmlns:a16="http://schemas.microsoft.com/office/drawing/2014/main" xmlns="" val="2064065800"/>
                    </a:ext>
                  </a:extLst>
                </a:gridCol>
                <a:gridCol w="1097979">
                  <a:extLst>
                    <a:ext uri="{9D8B030D-6E8A-4147-A177-3AD203B41FA5}">
                      <a16:colId xmlns:a16="http://schemas.microsoft.com/office/drawing/2014/main" xmlns="" val="1868655304"/>
                    </a:ext>
                  </a:extLst>
                </a:gridCol>
                <a:gridCol w="870437">
                  <a:extLst>
                    <a:ext uri="{9D8B030D-6E8A-4147-A177-3AD203B41FA5}">
                      <a16:colId xmlns:a16="http://schemas.microsoft.com/office/drawing/2014/main" xmlns="" val="1773648445"/>
                    </a:ext>
                  </a:extLst>
                </a:gridCol>
              </a:tblGrid>
              <a:tr h="601411">
                <a:tc>
                  <a:txBody>
                    <a:bodyPr/>
                    <a:lstStyle/>
                    <a:p>
                      <a:pPr fontAlgn="base">
                        <a:lnSpc>
                          <a:spcPts val="1500"/>
                        </a:lnSpc>
                        <a:buNone/>
                      </a:pPr>
                      <a:r>
                        <a:rPr lang="en-GB" sz="900" b="1" cap="none" spc="0" dirty="0">
                          <a:solidFill>
                            <a:schemeClr val="tx1"/>
                          </a:solidFill>
                          <a:effectLst/>
                          <a:latin typeface="Calibri"/>
                        </a:rPr>
                        <a:t>SNO</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SCHEDULED_</a:t>
                      </a:r>
                    </a:p>
                    <a:p>
                      <a:pPr fontAlgn="base">
                        <a:lnSpc>
                          <a:spcPts val="1500"/>
                        </a:lnSpc>
                        <a:buNone/>
                      </a:pPr>
                      <a:r>
                        <a:rPr lang="en-GB" sz="900" b="1" cap="none" spc="0" dirty="0">
                          <a:solidFill>
                            <a:schemeClr val="tx1"/>
                          </a:solidFill>
                          <a:effectLst/>
                          <a:latin typeface="Calibri"/>
                        </a:rPr>
                        <a:t>DEPARTURE</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SCHEDULED_ARRIVAL</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DEPARTURE_TIME</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ARRIVAL_</a:t>
                      </a:r>
                    </a:p>
                    <a:p>
                      <a:pPr lvl="0">
                        <a:lnSpc>
                          <a:spcPts val="1500"/>
                        </a:lnSpc>
                        <a:buNone/>
                      </a:pPr>
                      <a:r>
                        <a:rPr lang="en-GB" sz="900" b="1" cap="none" spc="0" dirty="0">
                          <a:solidFill>
                            <a:schemeClr val="tx1"/>
                          </a:solidFill>
                          <a:effectLst/>
                          <a:latin typeface="Calibri"/>
                        </a:rPr>
                        <a:t>TIME</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DEPARTURE_</a:t>
                      </a:r>
                    </a:p>
                    <a:p>
                      <a:pPr lvl="0">
                        <a:lnSpc>
                          <a:spcPts val="1500"/>
                        </a:lnSpc>
                        <a:buNone/>
                      </a:pPr>
                      <a:r>
                        <a:rPr lang="en-GB" sz="900" b="1" cap="none" spc="0" dirty="0">
                          <a:solidFill>
                            <a:schemeClr val="tx1"/>
                          </a:solidFill>
                          <a:effectLst/>
                          <a:latin typeface="Calibri"/>
                        </a:rPr>
                        <a:t>DELAY</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fontAlgn="base">
                        <a:lnSpc>
                          <a:spcPts val="1500"/>
                        </a:lnSpc>
                        <a:buNone/>
                      </a:pPr>
                      <a:r>
                        <a:rPr lang="en-GB" sz="900" b="1" cap="none" spc="0" dirty="0">
                          <a:solidFill>
                            <a:schemeClr val="tx1"/>
                          </a:solidFill>
                          <a:effectLst/>
                          <a:latin typeface="Calibri"/>
                        </a:rPr>
                        <a:t>ARRIVAL_</a:t>
                      </a:r>
                    </a:p>
                    <a:p>
                      <a:pPr lvl="0">
                        <a:lnSpc>
                          <a:spcPts val="1500"/>
                        </a:lnSpc>
                        <a:buNone/>
                      </a:pPr>
                      <a:r>
                        <a:rPr lang="en-GB" sz="900" b="1" cap="none" spc="0" dirty="0">
                          <a:solidFill>
                            <a:schemeClr val="tx1"/>
                          </a:solidFill>
                          <a:effectLst/>
                          <a:latin typeface="Calibri"/>
                        </a:rPr>
                        <a:t>DELAY</a:t>
                      </a:r>
                    </a:p>
                  </a:txBody>
                  <a:tcPr marL="37676" marR="33640" marT="10765" marB="8073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xmlns="" val="695052061"/>
                  </a:ext>
                </a:extLst>
              </a:tr>
              <a:tr h="552648">
                <a:tc>
                  <a:txBody>
                    <a:bodyPr/>
                    <a:lstStyle/>
                    <a:p>
                      <a:pPr fontAlgn="base">
                        <a:lnSpc>
                          <a:spcPts val="1350"/>
                        </a:lnSpc>
                        <a:buNone/>
                      </a:pPr>
                      <a:r>
                        <a:rPr lang="en-GB" sz="700" cap="none" spc="0" dirty="0">
                          <a:solidFill>
                            <a:schemeClr val="tx1"/>
                          </a:solidFill>
                          <a:effectLst/>
                          <a:latin typeface="Calibri"/>
                        </a:rPr>
                        <a:t>0</a:t>
                      </a:r>
                    </a:p>
                  </a:txBody>
                  <a:tcPr marL="37676" marR="33640" marT="10765" marB="80736"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2015-01-01 00:05:00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04:30:00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23:54:00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04:08:00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-11.0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-22.0</a:t>
                      </a:r>
                    </a:p>
                  </a:txBody>
                  <a:tcPr marL="37676" marR="33640" marT="10765" marB="8073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xmlns="" val="704906088"/>
                  </a:ext>
                </a:extLst>
              </a:tr>
              <a:tr h="552648">
                <a:tc>
                  <a:txBody>
                    <a:bodyPr/>
                    <a:lstStyle/>
                    <a:p>
                      <a:pPr fontAlgn="base">
                        <a:lnSpc>
                          <a:spcPts val="1350"/>
                        </a:lnSpc>
                        <a:buNone/>
                      </a:pPr>
                      <a:r>
                        <a:rPr lang="en-GB" sz="700" cap="none" spc="0" dirty="0">
                          <a:solidFill>
                            <a:schemeClr val="tx1"/>
                          </a:solidFill>
                          <a:effectLst/>
                          <a:latin typeface="Calibri"/>
                        </a:rPr>
                        <a:t>1</a:t>
                      </a:r>
                    </a:p>
                  </a:txBody>
                  <a:tcPr marL="37676" marR="33640" marT="10765" marB="80736"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2015-01-01 00:10:00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07:50:00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00:02:00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07:41:00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-8.0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-9.0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01544304"/>
                  </a:ext>
                </a:extLst>
              </a:tr>
              <a:tr h="552648">
                <a:tc>
                  <a:txBody>
                    <a:bodyPr/>
                    <a:lstStyle/>
                    <a:p>
                      <a:pPr fontAlgn="base">
                        <a:lnSpc>
                          <a:spcPts val="1350"/>
                        </a:lnSpc>
                        <a:buNone/>
                      </a:pPr>
                      <a:r>
                        <a:rPr lang="en-GB" sz="700" cap="none" spc="0" dirty="0">
                          <a:solidFill>
                            <a:schemeClr val="tx1"/>
                          </a:solidFill>
                          <a:effectLst/>
                          <a:latin typeface="Calibri"/>
                        </a:rPr>
                        <a:t>2</a:t>
                      </a:r>
                    </a:p>
                  </a:txBody>
                  <a:tcPr marL="37676" marR="33640" marT="10765" marB="80736"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2015-01-01 00:20:00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08:06:00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00:18:00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08:11:00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5.0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928721543"/>
                  </a:ext>
                </a:extLst>
              </a:tr>
              <a:tr h="552648">
                <a:tc>
                  <a:txBody>
                    <a:bodyPr/>
                    <a:lstStyle/>
                    <a:p>
                      <a:pPr fontAlgn="base">
                        <a:lnSpc>
                          <a:spcPts val="1350"/>
                        </a:lnSpc>
                        <a:buNone/>
                      </a:pPr>
                      <a:r>
                        <a:rPr lang="en-GB" sz="700" cap="none" spc="0" dirty="0">
                          <a:solidFill>
                            <a:schemeClr val="tx1"/>
                          </a:solidFill>
                          <a:effectLst/>
                          <a:latin typeface="Calibri"/>
                        </a:rPr>
                        <a:t>3</a:t>
                      </a:r>
                    </a:p>
                  </a:txBody>
                  <a:tcPr marL="37676" marR="33640" marT="10765" marB="80736"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2015-01-01 00:20:00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08:05:00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00:15:00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07:56:00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-5.0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-9.0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183666976"/>
                  </a:ext>
                </a:extLst>
              </a:tr>
              <a:tr h="552648">
                <a:tc>
                  <a:txBody>
                    <a:bodyPr/>
                    <a:lstStyle/>
                    <a:p>
                      <a:pPr fontAlgn="base">
                        <a:lnSpc>
                          <a:spcPts val="1350"/>
                        </a:lnSpc>
                        <a:buNone/>
                      </a:pPr>
                      <a:r>
                        <a:rPr lang="en-GB" sz="700" cap="none" spc="0" dirty="0">
                          <a:solidFill>
                            <a:schemeClr val="tx1"/>
                          </a:solidFill>
                          <a:effectLst/>
                          <a:latin typeface="Calibri"/>
                        </a:rPr>
                        <a:t>4</a:t>
                      </a:r>
                    </a:p>
                  </a:txBody>
                  <a:tcPr marL="37676" marR="33640" marT="10765" marB="80736"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2015-01-01 00:25:00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03:20:00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00:24:00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02:59:00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-1.0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fontAlgn="base">
                        <a:lnSpc>
                          <a:spcPts val="1350"/>
                        </a:lnSpc>
                        <a:buNone/>
                      </a:pPr>
                      <a:r>
                        <a:rPr lang="en-GB" sz="700" cap="none" spc="0" dirty="0">
                          <a:solidFill>
                            <a:schemeClr val="tx1"/>
                          </a:solidFill>
                          <a:effectLst/>
                          <a:latin typeface="Calibri"/>
                        </a:rPr>
                        <a:t>-21.0</a:t>
                      </a:r>
                    </a:p>
                  </a:txBody>
                  <a:tcPr marL="37676" marR="33640" marT="10765" marB="8073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3313827056"/>
                  </a:ext>
                </a:extLst>
              </a:tr>
              <a:tr h="552648">
                <a:tc>
                  <a:txBody>
                    <a:bodyPr/>
                    <a:lstStyle/>
                    <a:p>
                      <a:pPr fontAlgn="base">
                        <a:lnSpc>
                          <a:spcPts val="1350"/>
                        </a:lnSpc>
                        <a:buNone/>
                      </a:pPr>
                      <a:r>
                        <a:rPr lang="en-GB" sz="700" cap="none" spc="0" dirty="0">
                          <a:solidFill>
                            <a:schemeClr val="tx1"/>
                          </a:solidFill>
                          <a:effectLst/>
                          <a:latin typeface="Calibri"/>
                        </a:rPr>
                        <a:t>5</a:t>
                      </a:r>
                    </a:p>
                  </a:txBody>
                  <a:tcPr marL="37676" marR="33640" marT="10765" marB="80736"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2015-01-01 00:25:00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06:02:00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00:20:00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06:10:00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-5.0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fontAlgn="base">
                        <a:lnSpc>
                          <a:spcPts val="1350"/>
                        </a:lnSpc>
                        <a:buNone/>
                      </a:pPr>
                      <a:r>
                        <a:rPr lang="en-GB" sz="700" cap="none" spc="0" dirty="0">
                          <a:solidFill>
                            <a:schemeClr val="tx1"/>
                          </a:solidFill>
                          <a:effectLst/>
                          <a:latin typeface="Calibri"/>
                        </a:rPr>
                        <a:t>8.0</a:t>
                      </a:r>
                    </a:p>
                  </a:txBody>
                  <a:tcPr marL="37676" marR="33640" marT="10765" marB="8073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64622916"/>
                  </a:ext>
                </a:extLst>
              </a:tr>
            </a:tbl>
          </a:graphicData>
        </a:graphic>
      </p:graphicFrame>
    </p:spTree>
    <p:extLst>
      <p:ext uri="{BB962C8B-B14F-4D97-AF65-F5344CB8AC3E}">
        <p14:creationId xmlns:p14="http://schemas.microsoft.com/office/powerpoint/2010/main" val="380120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372B97-DC96-A3A6-11E2-99D63CFFCAF8}"/>
              </a:ext>
            </a:extLst>
          </p:cNvPr>
          <p:cNvSpPr txBox="1"/>
          <p:nvPr/>
        </p:nvSpPr>
        <p:spPr>
          <a:xfrm>
            <a:off x="669985" y="813758"/>
            <a:ext cx="5949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UML (Packages):</a:t>
            </a:r>
          </a:p>
        </p:txBody>
      </p:sp>
      <p:graphicFrame>
        <p:nvGraphicFramePr>
          <p:cNvPr id="4" name="Table 3">
            <a:extLst>
              <a:ext uri="{FF2B5EF4-FFF2-40B4-BE49-F238E27FC236}">
                <a16:creationId xmlns:a16="http://schemas.microsoft.com/office/drawing/2014/main" xmlns="" id="{D7098E40-5A5E-1311-17CB-4235FDC1CAAA}"/>
              </a:ext>
            </a:extLst>
          </p:cNvPr>
          <p:cNvGraphicFramePr>
            <a:graphicFrameLocks noGrp="1"/>
          </p:cNvGraphicFramePr>
          <p:nvPr>
            <p:extLst>
              <p:ext uri="{D42A27DB-BD31-4B8C-83A1-F6EECF244321}">
                <p14:modId xmlns:p14="http://schemas.microsoft.com/office/powerpoint/2010/main" val="3198377538"/>
              </p:ext>
            </p:extLst>
          </p:nvPr>
        </p:nvGraphicFramePr>
        <p:xfrm>
          <a:off x="962133" y="1930074"/>
          <a:ext cx="2179281" cy="1336013"/>
        </p:xfrm>
        <a:graphic>
          <a:graphicData uri="http://schemas.openxmlformats.org/drawingml/2006/table">
            <a:tbl>
              <a:tblPr firstRow="1" bandRow="1">
                <a:tableStyleId>{5C22544A-7EE6-4342-B048-85BDC9FD1C3A}</a:tableStyleId>
              </a:tblPr>
              <a:tblGrid>
                <a:gridCol w="2179281">
                  <a:extLst>
                    <a:ext uri="{9D8B030D-6E8A-4147-A177-3AD203B41FA5}">
                      <a16:colId xmlns:a16="http://schemas.microsoft.com/office/drawing/2014/main" xmlns="" val="212702188"/>
                    </a:ext>
                  </a:extLst>
                </a:gridCol>
              </a:tblGrid>
              <a:tr h="421613">
                <a:tc>
                  <a:txBody>
                    <a:bodyPr/>
                    <a:lstStyle/>
                    <a:p>
                      <a:pPr lvl="0">
                        <a:buNone/>
                      </a:pPr>
                      <a:r>
                        <a:rPr lang="en-GB" sz="1800" b="0" i="0" u="none" strike="noStrike" noProof="0" dirty="0">
                          <a:latin typeface="Calibri"/>
                        </a:rPr>
                        <a:t>Preprocessor </a:t>
                      </a:r>
                      <a:endParaRPr lang="en-US" dirty="0"/>
                    </a:p>
                  </a:txBody>
                  <a:tcPr/>
                </a:tc>
                <a:extLst>
                  <a:ext uri="{0D108BD9-81ED-4DB2-BD59-A6C34878D82A}">
                    <a16:rowId xmlns:a16="http://schemas.microsoft.com/office/drawing/2014/main" xmlns="" val="3859420423"/>
                  </a:ext>
                </a:extLst>
              </a:tr>
              <a:tr h="766568">
                <a:tc>
                  <a:txBody>
                    <a:bodyPr/>
                    <a:lstStyle/>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load_data</a:t>
                      </a:r>
                      <a:r>
                        <a:rPr lang="en-GB" sz="1800" b="0" i="0" u="none" strike="noStrike" noProof="0" dirty="0">
                          <a:latin typeface="Calibri"/>
                        </a:rPr>
                        <a:t>()       </a:t>
                      </a:r>
                      <a:endParaRPr lang="en-US" dirty="0"/>
                    </a:p>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clean_data</a:t>
                      </a:r>
                      <a:r>
                        <a:rPr lang="en-GB" sz="1800" b="0" i="0" u="none" strike="noStrike" noProof="0" dirty="0">
                          <a:latin typeface="Calibri"/>
                        </a:rPr>
                        <a:t>()      </a:t>
                      </a:r>
                      <a:endParaRPr lang="en-GB" dirty="0"/>
                    </a:p>
                    <a:p>
                      <a:pPr lvl="0">
                        <a:buNone/>
                      </a:pPr>
                      <a:r>
                        <a:rPr lang="en-GB" sz="1800" b="0" i="0" u="none" strike="noStrike" noProof="0" dirty="0">
                          <a:latin typeface="Calibri"/>
                        </a:rPr>
                        <a:t>+ </a:t>
                      </a:r>
                      <a:r>
                        <a:rPr lang="en-GB" sz="1800" b="0" i="0" u="none" strike="noStrike" noProof="0" dirty="0" err="1">
                          <a:latin typeface="Calibri"/>
                        </a:rPr>
                        <a:t>encode_features</a:t>
                      </a:r>
                      <a:r>
                        <a:rPr lang="en-GB" sz="1800" b="0" i="0" u="none" strike="noStrike" noProof="0" dirty="0">
                          <a:latin typeface="Calibri"/>
                        </a:rPr>
                        <a:t>()</a:t>
                      </a:r>
                      <a:endParaRPr lang="en-GB" dirty="0"/>
                    </a:p>
                  </a:txBody>
                  <a:tcPr>
                    <a:solidFill>
                      <a:schemeClr val="bg1"/>
                    </a:solidFill>
                  </a:tcPr>
                </a:tc>
                <a:extLst>
                  <a:ext uri="{0D108BD9-81ED-4DB2-BD59-A6C34878D82A}">
                    <a16:rowId xmlns:a16="http://schemas.microsoft.com/office/drawing/2014/main" xmlns="" val="2376185446"/>
                  </a:ext>
                </a:extLst>
              </a:tr>
            </a:tbl>
          </a:graphicData>
        </a:graphic>
      </p:graphicFrame>
      <p:graphicFrame>
        <p:nvGraphicFramePr>
          <p:cNvPr id="7" name="Table 6">
            <a:extLst>
              <a:ext uri="{FF2B5EF4-FFF2-40B4-BE49-F238E27FC236}">
                <a16:creationId xmlns:a16="http://schemas.microsoft.com/office/drawing/2014/main" xmlns="" id="{69E39E58-3A75-A9A8-C979-E5A3626DF7FD}"/>
              </a:ext>
            </a:extLst>
          </p:cNvPr>
          <p:cNvGraphicFramePr>
            <a:graphicFrameLocks noGrp="1"/>
          </p:cNvGraphicFramePr>
          <p:nvPr>
            <p:extLst>
              <p:ext uri="{D42A27DB-BD31-4B8C-83A1-F6EECF244321}">
                <p14:modId xmlns:p14="http://schemas.microsoft.com/office/powerpoint/2010/main" val="3534722533"/>
              </p:ext>
            </p:extLst>
          </p:nvPr>
        </p:nvGraphicFramePr>
        <p:xfrm>
          <a:off x="4155056" y="1926566"/>
          <a:ext cx="2148799" cy="1234438"/>
        </p:xfrm>
        <a:graphic>
          <a:graphicData uri="http://schemas.openxmlformats.org/drawingml/2006/table">
            <a:tbl>
              <a:tblPr firstRow="1" bandRow="1">
                <a:tableStyleId>{5C22544A-7EE6-4342-B048-85BDC9FD1C3A}</a:tableStyleId>
              </a:tblPr>
              <a:tblGrid>
                <a:gridCol w="2148799">
                  <a:extLst>
                    <a:ext uri="{9D8B030D-6E8A-4147-A177-3AD203B41FA5}">
                      <a16:colId xmlns:a16="http://schemas.microsoft.com/office/drawing/2014/main" xmlns="" val="212702188"/>
                    </a:ext>
                  </a:extLst>
                </a:gridCol>
              </a:tblGrid>
              <a:tr h="502919">
                <a:tc>
                  <a:txBody>
                    <a:bodyPr/>
                    <a:lstStyle/>
                    <a:p>
                      <a:pPr lvl="0">
                        <a:buNone/>
                      </a:pPr>
                      <a:r>
                        <a:rPr lang="en-GB" sz="1800" b="0" i="0" u="none" strike="noStrike" noProof="0" dirty="0" err="1">
                          <a:latin typeface="Calibri"/>
                        </a:rPr>
                        <a:t>ModelTrainer</a:t>
                      </a:r>
                      <a:r>
                        <a:rPr lang="en-GB" sz="1800" b="0" i="0" u="none" strike="noStrike" noProof="0" dirty="0">
                          <a:latin typeface="Calibri"/>
                        </a:rPr>
                        <a:t> </a:t>
                      </a:r>
                      <a:endParaRPr lang="en-US" dirty="0"/>
                    </a:p>
                  </a:txBody>
                  <a:tcPr/>
                </a:tc>
                <a:extLst>
                  <a:ext uri="{0D108BD9-81ED-4DB2-BD59-A6C34878D82A}">
                    <a16:rowId xmlns:a16="http://schemas.microsoft.com/office/drawing/2014/main" xmlns="" val="3859420423"/>
                  </a:ext>
                </a:extLst>
              </a:tr>
              <a:tr h="731519">
                <a:tc>
                  <a:txBody>
                    <a:bodyPr/>
                    <a:lstStyle/>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train_model</a:t>
                      </a:r>
                      <a:r>
                        <a:rPr lang="en-GB" sz="1800" b="0" i="0" u="none" strike="noStrike" noProof="0" dirty="0">
                          <a:latin typeface="Calibri"/>
                        </a:rPr>
                        <a:t>()     </a:t>
                      </a:r>
                      <a:endParaRPr lang="en-US" dirty="0"/>
                    </a:p>
                    <a:p>
                      <a:pPr lvl="0">
                        <a:buNone/>
                      </a:pPr>
                      <a:r>
                        <a:rPr lang="en-GB" sz="1800" b="0" i="0" u="none" strike="noStrike" noProof="0" dirty="0">
                          <a:latin typeface="Calibri"/>
                        </a:rPr>
                        <a:t>+ </a:t>
                      </a:r>
                      <a:r>
                        <a:rPr lang="en-GB" sz="1800" b="0" i="0" u="none" strike="noStrike" noProof="0" dirty="0" err="1">
                          <a:latin typeface="Calibri"/>
                        </a:rPr>
                        <a:t>save_model</a:t>
                      </a:r>
                      <a:r>
                        <a:rPr lang="en-GB" sz="1800" b="0" i="0" u="none" strike="noStrike" noProof="0" dirty="0">
                          <a:latin typeface="Calibri"/>
                        </a:rPr>
                        <a:t>()</a:t>
                      </a:r>
                      <a:endParaRPr lang="en-GB" dirty="0"/>
                    </a:p>
                  </a:txBody>
                  <a:tcPr>
                    <a:solidFill>
                      <a:schemeClr val="bg1"/>
                    </a:solidFill>
                  </a:tcPr>
                </a:tc>
                <a:extLst>
                  <a:ext uri="{0D108BD9-81ED-4DB2-BD59-A6C34878D82A}">
                    <a16:rowId xmlns:a16="http://schemas.microsoft.com/office/drawing/2014/main" xmlns="" val="2376185446"/>
                  </a:ext>
                </a:extLst>
              </a:tr>
            </a:tbl>
          </a:graphicData>
        </a:graphic>
      </p:graphicFrame>
      <p:graphicFrame>
        <p:nvGraphicFramePr>
          <p:cNvPr id="9" name="Table 8">
            <a:extLst>
              <a:ext uri="{FF2B5EF4-FFF2-40B4-BE49-F238E27FC236}">
                <a16:creationId xmlns:a16="http://schemas.microsoft.com/office/drawing/2014/main" xmlns="" id="{0375AD43-07C0-4E88-BC8C-CC254E1CD4F2}"/>
              </a:ext>
            </a:extLst>
          </p:cNvPr>
          <p:cNvGraphicFramePr>
            <a:graphicFrameLocks noGrp="1"/>
          </p:cNvGraphicFramePr>
          <p:nvPr>
            <p:extLst>
              <p:ext uri="{D42A27DB-BD31-4B8C-83A1-F6EECF244321}">
                <p14:modId xmlns:p14="http://schemas.microsoft.com/office/powerpoint/2010/main" val="811731607"/>
              </p:ext>
            </p:extLst>
          </p:nvPr>
        </p:nvGraphicFramePr>
        <p:xfrm>
          <a:off x="7289320" y="1926565"/>
          <a:ext cx="2148799" cy="1234438"/>
        </p:xfrm>
        <a:graphic>
          <a:graphicData uri="http://schemas.openxmlformats.org/drawingml/2006/table">
            <a:tbl>
              <a:tblPr firstRow="1" bandRow="1">
                <a:tableStyleId>{5C22544A-7EE6-4342-B048-85BDC9FD1C3A}</a:tableStyleId>
              </a:tblPr>
              <a:tblGrid>
                <a:gridCol w="2148799">
                  <a:extLst>
                    <a:ext uri="{9D8B030D-6E8A-4147-A177-3AD203B41FA5}">
                      <a16:colId xmlns:a16="http://schemas.microsoft.com/office/drawing/2014/main" xmlns="" val="212702188"/>
                    </a:ext>
                  </a:extLst>
                </a:gridCol>
              </a:tblGrid>
              <a:tr h="502919">
                <a:tc>
                  <a:txBody>
                    <a:bodyPr/>
                    <a:lstStyle/>
                    <a:p>
                      <a:pPr lvl="0">
                        <a:buNone/>
                      </a:pPr>
                      <a:r>
                        <a:rPr lang="en-GB" sz="1800" b="0" i="0" u="none" strike="noStrike" noProof="0" dirty="0"/>
                        <a:t>Predictor </a:t>
                      </a:r>
                      <a:endParaRPr lang="en-US" dirty="0"/>
                    </a:p>
                  </a:txBody>
                  <a:tcPr/>
                </a:tc>
                <a:extLst>
                  <a:ext uri="{0D108BD9-81ED-4DB2-BD59-A6C34878D82A}">
                    <a16:rowId xmlns:a16="http://schemas.microsoft.com/office/drawing/2014/main" xmlns="" val="3859420423"/>
                  </a:ext>
                </a:extLst>
              </a:tr>
              <a:tr h="731519">
                <a:tc>
                  <a:txBody>
                    <a:bodyPr/>
                    <a:lstStyle/>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load_model</a:t>
                      </a:r>
                      <a:r>
                        <a:rPr lang="en-GB" sz="1800" b="0" i="0" u="none" strike="noStrike" noProof="0" dirty="0">
                          <a:latin typeface="Calibri"/>
                        </a:rPr>
                        <a:t>()      </a:t>
                      </a:r>
                      <a:endParaRPr lang="en-US" dirty="0"/>
                    </a:p>
                    <a:p>
                      <a:pPr lvl="0" algn="l">
                        <a:lnSpc>
                          <a:spcPct val="100000"/>
                        </a:lnSpc>
                        <a:spcBef>
                          <a:spcPts val="0"/>
                        </a:spcBef>
                        <a:spcAft>
                          <a:spcPts val="0"/>
                        </a:spcAft>
                        <a:buNone/>
                      </a:pPr>
                      <a:r>
                        <a:rPr lang="en-GB" sz="1800" b="0" i="0" u="none" strike="noStrike" noProof="0" dirty="0">
                          <a:latin typeface="Calibri"/>
                        </a:rPr>
                        <a:t>+ predict()</a:t>
                      </a:r>
                      <a:endParaRPr lang="en-GB" dirty="0"/>
                    </a:p>
                  </a:txBody>
                  <a:tcPr>
                    <a:solidFill>
                      <a:schemeClr val="bg1"/>
                    </a:solidFill>
                  </a:tcPr>
                </a:tc>
                <a:extLst>
                  <a:ext uri="{0D108BD9-81ED-4DB2-BD59-A6C34878D82A}">
                    <a16:rowId xmlns:a16="http://schemas.microsoft.com/office/drawing/2014/main" xmlns="" val="2376185446"/>
                  </a:ext>
                </a:extLst>
              </a:tr>
            </a:tbl>
          </a:graphicData>
        </a:graphic>
      </p:graphicFrame>
      <p:graphicFrame>
        <p:nvGraphicFramePr>
          <p:cNvPr id="11" name="Table 10">
            <a:extLst>
              <a:ext uri="{FF2B5EF4-FFF2-40B4-BE49-F238E27FC236}">
                <a16:creationId xmlns:a16="http://schemas.microsoft.com/office/drawing/2014/main" xmlns="" id="{74C65771-FC1A-DE71-66BF-B59D98301307}"/>
              </a:ext>
            </a:extLst>
          </p:cNvPr>
          <p:cNvGraphicFramePr>
            <a:graphicFrameLocks noGrp="1"/>
          </p:cNvGraphicFramePr>
          <p:nvPr>
            <p:extLst>
              <p:ext uri="{D42A27DB-BD31-4B8C-83A1-F6EECF244321}">
                <p14:modId xmlns:p14="http://schemas.microsoft.com/office/powerpoint/2010/main" val="308138479"/>
              </p:ext>
            </p:extLst>
          </p:nvPr>
        </p:nvGraphicFramePr>
        <p:xfrm>
          <a:off x="962133" y="3736072"/>
          <a:ext cx="2148799" cy="1234437"/>
        </p:xfrm>
        <a:graphic>
          <a:graphicData uri="http://schemas.openxmlformats.org/drawingml/2006/table">
            <a:tbl>
              <a:tblPr firstRow="1" bandRow="1">
                <a:tableStyleId>{5C22544A-7EE6-4342-B048-85BDC9FD1C3A}</a:tableStyleId>
              </a:tblPr>
              <a:tblGrid>
                <a:gridCol w="2148799">
                  <a:extLst>
                    <a:ext uri="{9D8B030D-6E8A-4147-A177-3AD203B41FA5}">
                      <a16:colId xmlns:a16="http://schemas.microsoft.com/office/drawing/2014/main" xmlns="" val="212702188"/>
                    </a:ext>
                  </a:extLst>
                </a:gridCol>
              </a:tblGrid>
              <a:tr h="502918">
                <a:tc>
                  <a:txBody>
                    <a:bodyPr/>
                    <a:lstStyle/>
                    <a:p>
                      <a:pPr lvl="0">
                        <a:buNone/>
                      </a:pPr>
                      <a:r>
                        <a:rPr lang="en-GB" sz="1800" b="0" i="0" u="none" strike="noStrike" noProof="0" dirty="0">
                          <a:latin typeface="Calibri"/>
                        </a:rPr>
                        <a:t>Utils</a:t>
                      </a:r>
                      <a:endParaRPr lang="en-US" dirty="0"/>
                    </a:p>
                  </a:txBody>
                  <a:tcPr/>
                </a:tc>
                <a:extLst>
                  <a:ext uri="{0D108BD9-81ED-4DB2-BD59-A6C34878D82A}">
                    <a16:rowId xmlns:a16="http://schemas.microsoft.com/office/drawing/2014/main" xmlns="" val="3859420423"/>
                  </a:ext>
                </a:extLst>
              </a:tr>
              <a:tr h="731519">
                <a:tc>
                  <a:txBody>
                    <a:bodyPr/>
                    <a:lstStyle/>
                    <a:p>
                      <a:pPr lvl="0" algn="l">
                        <a:lnSpc>
                          <a:spcPct val="100000"/>
                        </a:lnSpc>
                        <a:spcBef>
                          <a:spcPts val="0"/>
                        </a:spcBef>
                        <a:spcAft>
                          <a:spcPts val="0"/>
                        </a:spcAft>
                        <a:buNone/>
                      </a:pPr>
                      <a:r>
                        <a:rPr lang="en-GB" sz="1800" b="0" i="0" u="none" strike="noStrike" noProof="0" dirty="0">
                          <a:latin typeface="Calibri"/>
                        </a:rPr>
                        <a:t>+ log()             </a:t>
                      </a:r>
                      <a:endParaRPr lang="en-US" dirty="0"/>
                    </a:p>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get_config</a:t>
                      </a:r>
                      <a:r>
                        <a:rPr lang="en-GB" sz="1800" b="0" i="0" u="none" strike="noStrike" noProof="0" dirty="0">
                          <a:latin typeface="Calibri"/>
                        </a:rPr>
                        <a:t>() </a:t>
                      </a:r>
                      <a:endParaRPr lang="en-GB" dirty="0"/>
                    </a:p>
                  </a:txBody>
                  <a:tcPr>
                    <a:solidFill>
                      <a:schemeClr val="bg1"/>
                    </a:solidFill>
                  </a:tcPr>
                </a:tc>
                <a:extLst>
                  <a:ext uri="{0D108BD9-81ED-4DB2-BD59-A6C34878D82A}">
                    <a16:rowId xmlns:a16="http://schemas.microsoft.com/office/drawing/2014/main" xmlns="" val="2376185446"/>
                  </a:ext>
                </a:extLst>
              </a:tr>
            </a:tbl>
          </a:graphicData>
        </a:graphic>
      </p:graphicFrame>
    </p:spTree>
    <p:extLst>
      <p:ext uri="{BB962C8B-B14F-4D97-AF65-F5344CB8AC3E}">
        <p14:creationId xmlns:p14="http://schemas.microsoft.com/office/powerpoint/2010/main" val="8825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F681BA-0A9E-5FF8-9842-65BDC51392D9}"/>
              </a:ext>
            </a:extLst>
          </p:cNvPr>
          <p:cNvSpPr txBox="1"/>
          <p:nvPr/>
        </p:nvSpPr>
        <p:spPr>
          <a:xfrm>
            <a:off x="460075" y="1003242"/>
            <a:ext cx="11968224" cy="646331"/>
          </a:xfrm>
          <a:prstGeom prst="rect">
            <a:avLst/>
          </a:prstGeom>
          <a:noFill/>
        </p:spPr>
        <p:txBody>
          <a:bodyPr wrap="square" lIns="91440" tIns="45720" rIns="91440" bIns="45720" rtlCol="0" anchor="t">
            <a:spAutoFit/>
          </a:bodyPr>
          <a:lstStyle/>
          <a:p>
            <a:r>
              <a:rPr lang="en-US" sz="3600" b="1" dirty="0">
                <a:latin typeface="Times New Roman"/>
                <a:cs typeface="Times New Roman"/>
              </a:rPr>
              <a:t>SYSTEM REQUIREMENTS(USED)</a:t>
            </a:r>
            <a:endParaRPr lang="en-US" sz="3600">
              <a:latin typeface="Times New Roman"/>
              <a:ea typeface="Calibri"/>
              <a:cs typeface="Calibri"/>
            </a:endParaRPr>
          </a:p>
        </p:txBody>
      </p:sp>
      <p:sp>
        <p:nvSpPr>
          <p:cNvPr id="19" name="Content Placeholder 18">
            <a:extLst>
              <a:ext uri="{FF2B5EF4-FFF2-40B4-BE49-F238E27FC236}">
                <a16:creationId xmlns:a16="http://schemas.microsoft.com/office/drawing/2014/main" xmlns="" id="{E158915E-6347-074F-17E3-3EEFEB32FB5F}"/>
              </a:ext>
            </a:extLst>
          </p:cNvPr>
          <p:cNvSpPr>
            <a:spLocks noGrp="1"/>
          </p:cNvSpPr>
          <p:nvPr>
            <p:ph idx="1"/>
          </p:nvPr>
        </p:nvSpPr>
        <p:spPr>
          <a:xfrm>
            <a:off x="464389" y="1710606"/>
            <a:ext cx="10515600" cy="4351338"/>
          </a:xfrm>
        </p:spPr>
        <p:txBody>
          <a:bodyPr vert="horz" lIns="91440" tIns="45720" rIns="91440" bIns="45720" rtlCol="0" anchor="t">
            <a:normAutofit/>
          </a:bodyPr>
          <a:lstStyle/>
          <a:p>
            <a:r>
              <a:rPr lang="en-GB" dirty="0">
                <a:ea typeface="Calibri"/>
                <a:cs typeface="Calibri"/>
              </a:rPr>
              <a:t>OS:-Windows 11</a:t>
            </a:r>
          </a:p>
          <a:p>
            <a:r>
              <a:rPr lang="en-GB" dirty="0">
                <a:ea typeface="Calibri"/>
                <a:cs typeface="Calibri"/>
              </a:rPr>
              <a:t>RAM=minimum 8gb</a:t>
            </a:r>
            <a:endParaRPr lang="en-GB" dirty="0"/>
          </a:p>
          <a:p>
            <a:r>
              <a:rPr lang="en-GB" dirty="0">
                <a:ea typeface="Calibri"/>
                <a:cs typeface="Calibri"/>
              </a:rPr>
              <a:t>Storage= minimum 50GB</a:t>
            </a:r>
            <a:endParaRPr lang="en-GB" dirty="0"/>
          </a:p>
          <a:p>
            <a:endParaRPr lang="en-GB" dirty="0">
              <a:ea typeface="Calibri"/>
              <a:cs typeface="Calibri"/>
            </a:endParaRPr>
          </a:p>
        </p:txBody>
      </p:sp>
    </p:spTree>
    <p:extLst>
      <p:ext uri="{BB962C8B-B14F-4D97-AF65-F5344CB8AC3E}">
        <p14:creationId xmlns:p14="http://schemas.microsoft.com/office/powerpoint/2010/main" val="362549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9C5B3-DCB8-0C15-200F-530537962B6C}"/>
              </a:ext>
            </a:extLst>
          </p:cNvPr>
          <p:cNvSpPr>
            <a:spLocks noGrp="1"/>
          </p:cNvSpPr>
          <p:nvPr>
            <p:ph type="title"/>
          </p:nvPr>
        </p:nvSpPr>
        <p:spPr>
          <a:xfrm>
            <a:off x="589560" y="237954"/>
            <a:ext cx="4560584" cy="1128068"/>
          </a:xfrm>
        </p:spPr>
        <p:txBody>
          <a:bodyPr anchor="ctr">
            <a:normAutofit/>
          </a:bodyPr>
          <a:lstStyle/>
          <a:p>
            <a:r>
              <a:rPr lang="en-US" b="1" dirty="0">
                <a:latin typeface="Times New Roman"/>
                <a:ea typeface="Calibri Light"/>
                <a:cs typeface="Calibri Light"/>
              </a:rPr>
              <a:t>CODE</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xmlns="" id="{3614D66F-CC6F-FBC1-C3D9-5C768A25B0C1}"/>
              </a:ext>
            </a:extLst>
          </p:cNvPr>
          <p:cNvSpPr>
            <a:spLocks noGrp="1"/>
          </p:cNvSpPr>
          <p:nvPr>
            <p:ph idx="1"/>
          </p:nvPr>
        </p:nvSpPr>
        <p:spPr>
          <a:xfrm>
            <a:off x="590719" y="2330505"/>
            <a:ext cx="4559425" cy="3979585"/>
          </a:xfrm>
        </p:spPr>
        <p:txBody>
          <a:bodyPr vert="horz" lIns="91440" tIns="45720" rIns="91440" bIns="45720" rtlCol="0" anchor="ctr">
            <a:normAutofit/>
          </a:bodyPr>
          <a:lstStyle/>
          <a:p>
            <a:endParaRPr lang="en-US" sz="2000"/>
          </a:p>
          <a:p>
            <a:endParaRPr lang="en-US" sz="2000"/>
          </a:p>
        </p:txBody>
      </p:sp>
      <p:pic>
        <p:nvPicPr>
          <p:cNvPr id="5" name="Picture 4">
            <a:extLst>
              <a:ext uri="{FF2B5EF4-FFF2-40B4-BE49-F238E27FC236}">
                <a16:creationId xmlns:a16="http://schemas.microsoft.com/office/drawing/2014/main" xmlns="" id="{59164309-3CE7-EBA9-7305-51AF7F376745}"/>
              </a:ext>
            </a:extLst>
          </p:cNvPr>
          <p:cNvPicPr>
            <a:picLocks noChangeAspect="1"/>
          </p:cNvPicPr>
          <p:nvPr/>
        </p:nvPicPr>
        <p:blipFill>
          <a:blip r:embed="rId2"/>
          <a:stretch>
            <a:fillRect/>
          </a:stretch>
        </p:blipFill>
        <p:spPr>
          <a:xfrm>
            <a:off x="1771076" y="1189704"/>
            <a:ext cx="8651118" cy="5319252"/>
          </a:xfrm>
          <a:prstGeom prst="rect">
            <a:avLst/>
          </a:prstGeom>
        </p:spPr>
      </p:pic>
    </p:spTree>
    <p:extLst>
      <p:ext uri="{BB962C8B-B14F-4D97-AF65-F5344CB8AC3E}">
        <p14:creationId xmlns:p14="http://schemas.microsoft.com/office/powerpoint/2010/main" val="334799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EFE85762-3006-C28A-70A7-0C3FE271A525}"/>
              </a:ext>
            </a:extLst>
          </p:cNvPr>
          <p:cNvSpPr>
            <a:spLocks noGrp="1"/>
          </p:cNvSpPr>
          <p:nvPr>
            <p:ph type="title"/>
          </p:nvPr>
        </p:nvSpPr>
        <p:spPr>
          <a:xfrm>
            <a:off x="423697" y="-1020"/>
            <a:ext cx="4036334" cy="2387600"/>
          </a:xfrm>
        </p:spPr>
        <p:txBody>
          <a:bodyPr vert="horz" lIns="91440" tIns="45720" rIns="91440" bIns="45720" rtlCol="0" anchor="t">
            <a:normAutofit/>
          </a:bodyPr>
          <a:lstStyle/>
          <a:p>
            <a:r>
              <a:rPr lang="en-US" sz="5400" b="1" dirty="0">
                <a:latin typeface="Times New Roman"/>
                <a:ea typeface="+mj-ea"/>
                <a:cs typeface="Times New Roman"/>
              </a:rPr>
              <a:t>OUTPUT</a:t>
            </a:r>
            <a:r>
              <a:rPr lang="en-US" sz="5400" b="1" kern="1200" dirty="0">
                <a:latin typeface="+mj-lt"/>
                <a:ea typeface="+mj-ea"/>
                <a:cs typeface="+mj-cs"/>
              </a:rPr>
              <a:t> </a:t>
            </a:r>
          </a:p>
        </p:txBody>
      </p:sp>
      <p:pic>
        <p:nvPicPr>
          <p:cNvPr id="6" name="Picture 5">
            <a:extLst>
              <a:ext uri="{FF2B5EF4-FFF2-40B4-BE49-F238E27FC236}">
                <a16:creationId xmlns:a16="http://schemas.microsoft.com/office/drawing/2014/main" xmlns="" id="{4FA85076-4514-4A58-BC7C-4F066C75BD5E}"/>
              </a:ext>
            </a:extLst>
          </p:cNvPr>
          <p:cNvPicPr>
            <a:picLocks noChangeAspect="1"/>
          </p:cNvPicPr>
          <p:nvPr/>
        </p:nvPicPr>
        <p:blipFill>
          <a:blip r:embed="rId2"/>
          <a:stretch>
            <a:fillRect/>
          </a:stretch>
        </p:blipFill>
        <p:spPr>
          <a:xfrm>
            <a:off x="5388078" y="747338"/>
            <a:ext cx="5706271" cy="5363323"/>
          </a:xfrm>
          <a:prstGeom prst="rect">
            <a:avLst/>
          </a:prstGeom>
          <a:ln>
            <a:noFill/>
          </a:ln>
          <a:effectLst>
            <a:softEdge rad="112500"/>
          </a:effectLst>
        </p:spPr>
      </p:pic>
      <p:pic>
        <p:nvPicPr>
          <p:cNvPr id="13" name="Picture 12">
            <a:extLst>
              <a:ext uri="{FF2B5EF4-FFF2-40B4-BE49-F238E27FC236}">
                <a16:creationId xmlns:a16="http://schemas.microsoft.com/office/drawing/2014/main" xmlns="" id="{9464E6D2-1A96-5C3B-F8C4-030850A0C3EF}"/>
              </a:ext>
            </a:extLst>
          </p:cNvPr>
          <p:cNvPicPr>
            <a:picLocks noChangeAspect="1"/>
          </p:cNvPicPr>
          <p:nvPr/>
        </p:nvPicPr>
        <p:blipFill>
          <a:blip r:embed="rId3"/>
          <a:stretch>
            <a:fillRect/>
          </a:stretch>
        </p:blipFill>
        <p:spPr>
          <a:xfrm>
            <a:off x="850404" y="747338"/>
            <a:ext cx="3359901" cy="5742038"/>
          </a:xfrm>
          <a:prstGeom prst="rect">
            <a:avLst/>
          </a:prstGeom>
          <a:ln>
            <a:noFill/>
          </a:ln>
          <a:effectLst>
            <a:softEdge rad="112500"/>
          </a:effectLst>
        </p:spPr>
      </p:pic>
    </p:spTree>
    <p:extLst>
      <p:ext uri="{BB962C8B-B14F-4D97-AF65-F5344CB8AC3E}">
        <p14:creationId xmlns:p14="http://schemas.microsoft.com/office/powerpoint/2010/main" val="316248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5A640-50DA-F633-366C-5567E48D4E4A}"/>
              </a:ext>
            </a:extLst>
          </p:cNvPr>
          <p:cNvSpPr>
            <a:spLocks noGrp="1"/>
          </p:cNvSpPr>
          <p:nvPr>
            <p:ph type="title"/>
          </p:nvPr>
        </p:nvSpPr>
        <p:spPr>
          <a:xfrm>
            <a:off x="409319" y="263301"/>
            <a:ext cx="4900144" cy="2736965"/>
          </a:xfrm>
        </p:spPr>
        <p:txBody>
          <a:bodyPr vert="horz" lIns="91440" tIns="45720" rIns="91440" bIns="45720" rtlCol="0" anchor="t">
            <a:normAutofit/>
          </a:bodyPr>
          <a:lstStyle/>
          <a:p>
            <a:r>
              <a:rPr lang="en-US" b="1" kern="1200" dirty="0">
                <a:latin typeface="Times New Roman"/>
                <a:cs typeface="Times New Roman"/>
              </a:rPr>
              <a:t>Visualizations</a:t>
            </a:r>
          </a:p>
        </p:txBody>
      </p:sp>
      <p:pic>
        <p:nvPicPr>
          <p:cNvPr id="4" name="Picture 3">
            <a:extLst>
              <a:ext uri="{FF2B5EF4-FFF2-40B4-BE49-F238E27FC236}">
                <a16:creationId xmlns:a16="http://schemas.microsoft.com/office/drawing/2014/main" xmlns="" id="{D79F10E9-64A5-8E66-2208-57C0EFAFA190}"/>
              </a:ext>
            </a:extLst>
          </p:cNvPr>
          <p:cNvPicPr>
            <a:picLocks noChangeAspect="1"/>
          </p:cNvPicPr>
          <p:nvPr/>
        </p:nvPicPr>
        <p:blipFill>
          <a:blip r:embed="rId2"/>
          <a:stretch>
            <a:fillRect/>
          </a:stretch>
        </p:blipFill>
        <p:spPr>
          <a:xfrm>
            <a:off x="0" y="862810"/>
            <a:ext cx="5912044" cy="3669437"/>
          </a:xfrm>
          <a:prstGeom prst="rect">
            <a:avLst/>
          </a:prstGeom>
        </p:spPr>
      </p:pic>
      <p:pic>
        <p:nvPicPr>
          <p:cNvPr id="8" name="Picture 7">
            <a:extLst>
              <a:ext uri="{FF2B5EF4-FFF2-40B4-BE49-F238E27FC236}">
                <a16:creationId xmlns:a16="http://schemas.microsoft.com/office/drawing/2014/main" xmlns="" id="{7C575B5B-49DF-1285-257E-9207B1D179BC}"/>
              </a:ext>
            </a:extLst>
          </p:cNvPr>
          <p:cNvPicPr>
            <a:picLocks noChangeAspect="1"/>
          </p:cNvPicPr>
          <p:nvPr/>
        </p:nvPicPr>
        <p:blipFill>
          <a:blip r:embed="rId3"/>
          <a:stretch>
            <a:fillRect/>
          </a:stretch>
        </p:blipFill>
        <p:spPr>
          <a:xfrm>
            <a:off x="6096000" y="3110602"/>
            <a:ext cx="5912044" cy="3747398"/>
          </a:xfrm>
          <a:prstGeom prst="rect">
            <a:avLst/>
          </a:prstGeom>
        </p:spPr>
      </p:pic>
    </p:spTree>
    <p:extLst>
      <p:ext uri="{BB962C8B-B14F-4D97-AF65-F5344CB8AC3E}">
        <p14:creationId xmlns:p14="http://schemas.microsoft.com/office/powerpoint/2010/main" val="301384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6C936-9346-C5F4-33E9-EF255905C052}"/>
              </a:ext>
            </a:extLst>
          </p:cNvPr>
          <p:cNvSpPr>
            <a:spLocks noGrp="1"/>
          </p:cNvSpPr>
          <p:nvPr>
            <p:ph type="title"/>
          </p:nvPr>
        </p:nvSpPr>
        <p:spPr/>
        <p:txBody>
          <a:bodyPr>
            <a:normAutofit/>
          </a:bodyPr>
          <a:lstStyle/>
          <a:p>
            <a:r>
              <a:rPr lang="en-GB" sz="3600" dirty="0">
                <a:latin typeface="Times New Roman"/>
                <a:ea typeface="+mj-lt"/>
                <a:cs typeface="Times New Roman"/>
              </a:rPr>
              <a:t>CONCLUSION</a:t>
            </a:r>
            <a:endParaRPr lang="en-US" sz="3600" dirty="0">
              <a:latin typeface="Times New Roman"/>
              <a:ea typeface="Calibri Light" panose="020F0302020204030204"/>
              <a:cs typeface="Times New Roman"/>
            </a:endParaRPr>
          </a:p>
        </p:txBody>
      </p:sp>
      <p:sp>
        <p:nvSpPr>
          <p:cNvPr id="3" name="Content Placeholder 2">
            <a:extLst>
              <a:ext uri="{FF2B5EF4-FFF2-40B4-BE49-F238E27FC236}">
                <a16:creationId xmlns:a16="http://schemas.microsoft.com/office/drawing/2014/main" xmlns="" id="{AFF0E243-BE17-A534-4B19-1A0BB8B3C7C5}"/>
              </a:ext>
            </a:extLst>
          </p:cNvPr>
          <p:cNvSpPr>
            <a:spLocks noGrp="1"/>
          </p:cNvSpPr>
          <p:nvPr>
            <p:ph idx="1"/>
          </p:nvPr>
        </p:nvSpPr>
        <p:spPr>
          <a:xfrm>
            <a:off x="770798" y="1485494"/>
            <a:ext cx="10653579" cy="4593828"/>
          </a:xfrm>
        </p:spPr>
        <p:txBody>
          <a:bodyPr vert="horz" lIns="91440" tIns="45720" rIns="91440" bIns="45720" rtlCol="0" anchor="t">
            <a:normAutofit/>
          </a:bodyPr>
          <a:lstStyle/>
          <a:p>
            <a:pPr marL="0" indent="0">
              <a:buNone/>
            </a:pPr>
            <a:r>
              <a:rPr lang="en-GB" sz="1800" dirty="0">
                <a:ea typeface="+mn-lt"/>
                <a:cs typeface="+mn-lt"/>
              </a:rPr>
              <a:t>Flight Delay Prediction with Random Forest Summary of Findings Our flight delay prediction project using Random Forest achieved</a:t>
            </a:r>
            <a:endParaRPr lang="en-US" sz="1800" dirty="0"/>
          </a:p>
          <a:p>
            <a:pPr marL="0" indent="0">
              <a:buNone/>
            </a:pPr>
            <a:r>
              <a:rPr lang="en-GB" sz="1800" dirty="0">
                <a:ea typeface="+mn-lt"/>
                <a:cs typeface="+mn-lt"/>
              </a:rPr>
              <a:t>strong results:-</a:t>
            </a:r>
          </a:p>
          <a:p>
            <a:r>
              <a:rPr lang="en-GB" sz="1800" dirty="0">
                <a:ea typeface="+mn-lt"/>
                <a:cs typeface="+mn-lt"/>
              </a:rPr>
              <a:t>87.3% accuracy in classifying flights as delayed or on-time- </a:t>
            </a:r>
          </a:p>
          <a:p>
            <a:r>
              <a:rPr lang="en-GB" sz="1800" dirty="0">
                <a:ea typeface="+mn-lt"/>
                <a:cs typeface="+mn-lt"/>
              </a:rPr>
              <a:t>84% precision for delayed flights (minimizing false alarms)-</a:t>
            </a:r>
          </a:p>
          <a:p>
            <a:r>
              <a:rPr lang="en-GB" sz="1800" dirty="0">
                <a:ea typeface="+mn-lt"/>
                <a:cs typeface="+mn-lt"/>
              </a:rPr>
              <a:t>77% recall for delayed flights (identifying most actual delays)- </a:t>
            </a:r>
          </a:p>
          <a:p>
            <a:r>
              <a:rPr lang="en-GB" sz="1800" dirty="0">
                <a:ea typeface="+mn-lt"/>
                <a:cs typeface="+mn-lt"/>
              </a:rPr>
              <a:t>Clear feature importance </a:t>
            </a:r>
            <a:r>
              <a:rPr lang="en-GB" sz="1800" dirty="0" err="1">
                <a:ea typeface="+mn-lt"/>
                <a:cs typeface="+mn-lt"/>
              </a:rPr>
              <a:t>insigh</a:t>
            </a:r>
            <a:r>
              <a:rPr lang="en-GB" sz="1800" dirty="0">
                <a:ea typeface="+mn-lt"/>
                <a:cs typeface="+mn-lt"/>
              </a:rPr>
              <a:t> showing which factors most</a:t>
            </a:r>
          </a:p>
        </p:txBody>
      </p:sp>
    </p:spTree>
    <p:extLst>
      <p:ext uri="{BB962C8B-B14F-4D97-AF65-F5344CB8AC3E}">
        <p14:creationId xmlns:p14="http://schemas.microsoft.com/office/powerpoint/2010/main" val="168193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696413-A2EE-CB4C-B787-5ADA1AE682E8}"/>
              </a:ext>
            </a:extLst>
          </p:cNvPr>
          <p:cNvSpPr>
            <a:spLocks noGrp="1"/>
          </p:cNvSpPr>
          <p:nvPr>
            <p:ph idx="1"/>
          </p:nvPr>
        </p:nvSpPr>
        <p:spPr>
          <a:xfrm>
            <a:off x="480370" y="1074850"/>
            <a:ext cx="11221443" cy="4300447"/>
          </a:xfrm>
        </p:spPr>
        <p:txBody>
          <a:bodyPr vert="horz" lIns="91440" tIns="45720" rIns="91440" bIns="45720" rtlCol="0" anchor="t">
            <a:normAutofit/>
          </a:bodyPr>
          <a:lstStyle/>
          <a:p>
            <a:pPr>
              <a:buNone/>
            </a:pPr>
            <a:r>
              <a:rPr lang="en-US" sz="4000" b="1" dirty="0">
                <a:latin typeface="Times New Roman"/>
                <a:cs typeface="Times New Roman"/>
              </a:rPr>
              <a:t>References :</a:t>
            </a:r>
            <a:endParaRPr lang="en-US" sz="4000"/>
          </a:p>
          <a:p>
            <a:pPr>
              <a:buNone/>
            </a:pPr>
            <a:endParaRPr lang="en-US" sz="2200">
              <a:latin typeface="Times New Roman" panose="02020603050405020304" pitchFamily="18" charset="0"/>
              <a:cs typeface="Times New Roman" panose="02020603050405020304" pitchFamily="18" charset="0"/>
            </a:endParaRPr>
          </a:p>
          <a:p>
            <a:pPr marL="0" indent="0">
              <a:buNone/>
            </a:pPr>
            <a:r>
              <a:rPr lang="en-US" sz="2200" dirty="0">
                <a:ea typeface="+mn-lt"/>
                <a:cs typeface="+mn-lt"/>
                <a:hlinkClick r:id="rId2"/>
              </a:rPr>
              <a:t>[1] https://link.springer.com/article/10.1186/s40537-023-00867-5</a:t>
            </a:r>
            <a:endParaRPr lang="en-US" sz="2200" dirty="0">
              <a:ea typeface="Calibri" panose="020F0502020204030204"/>
              <a:cs typeface="Calibri" panose="020F0502020204030204"/>
              <a:hlinkClick r:id="rId2"/>
            </a:endParaRPr>
          </a:p>
          <a:p>
            <a:pPr marL="0" indent="0">
              <a:buNone/>
            </a:pPr>
            <a:r>
              <a:rPr lang="en-US" sz="2200" dirty="0">
                <a:ea typeface="+mn-lt"/>
                <a:cs typeface="+mn-lt"/>
                <a:hlinkClick r:id="rId3"/>
              </a:rPr>
              <a:t>[2]https://www.macawpublications.com/Journals/index.php/MIJARCSE/article/view/68</a:t>
            </a:r>
            <a:endParaRPr lang="en-US" sz="2200" dirty="0">
              <a:ea typeface="Calibri" panose="020F0502020204030204"/>
              <a:cs typeface="Calibri" panose="020F0502020204030204"/>
            </a:endParaRPr>
          </a:p>
          <a:p>
            <a:pPr marL="0" indent="0">
              <a:buNone/>
            </a:pPr>
            <a:r>
              <a:rPr lang="en-US" sz="2200" dirty="0">
                <a:ea typeface="+mn-lt"/>
                <a:cs typeface="+mn-lt"/>
                <a:hlinkClick r:id="rId4"/>
              </a:rPr>
              <a:t>[3] https://doi.org/10.1109/ic2pct60090.2024.10486482</a:t>
            </a:r>
            <a:endParaRPr lang="en-US" sz="2200" dirty="0">
              <a:ea typeface="Calibri" panose="020F0502020204030204"/>
              <a:cs typeface="Calibri" panose="020F0502020204030204"/>
              <a:hlinkClick r:id="rId4"/>
            </a:endParaRPr>
          </a:p>
          <a:p>
            <a:pPr marL="0" indent="0">
              <a:buNone/>
            </a:pPr>
            <a:r>
              <a:rPr lang="en-US" sz="2200" dirty="0">
                <a:ea typeface="+mn-lt"/>
                <a:cs typeface="+mn-lt"/>
                <a:hlinkClick r:id="rId5"/>
              </a:rPr>
              <a:t>[4]https://www.emerald.com/insight/content/doi/10.1108/02656719510080613/full/html</a:t>
            </a:r>
            <a:endParaRPr lang="en-US" dirty="0">
              <a:ea typeface="Calibri" panose="020F0502020204030204"/>
              <a:cs typeface="Calibri" panose="020F0502020204030204"/>
            </a:endParaRPr>
          </a:p>
          <a:p>
            <a:pPr marL="0" indent="0">
              <a:buNone/>
            </a:pPr>
            <a:endParaRPr lang="en-US" sz="2200" dirty="0">
              <a:latin typeface="Calibri"/>
              <a:ea typeface="Calibri"/>
              <a:cs typeface="Calibri"/>
            </a:endParaRPr>
          </a:p>
          <a:p>
            <a:pPr marL="0" indent="0">
              <a:buNone/>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82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Thank You Sticker Images - Free Download on Freepik">
            <a:extLst>
              <a:ext uri="{FF2B5EF4-FFF2-40B4-BE49-F238E27FC236}">
                <a16:creationId xmlns:a16="http://schemas.microsoft.com/office/drawing/2014/main" xmlns="" id="{EB3A0222-7D88-EBD3-EB0B-E1AE5EE74CED}"/>
              </a:ext>
            </a:extLst>
          </p:cNvPr>
          <p:cNvPicPr>
            <a:picLocks noChangeAspect="1"/>
          </p:cNvPicPr>
          <p:nvPr/>
        </p:nvPicPr>
        <p:blipFill>
          <a:blip r:embed="rId2"/>
          <a:stretch>
            <a:fillRect/>
          </a:stretch>
        </p:blipFill>
        <p:spPr>
          <a:xfrm>
            <a:off x="3337273" y="1482984"/>
            <a:ext cx="5498268" cy="3892032"/>
          </a:xfrm>
          <a:prstGeom prst="rect">
            <a:avLst/>
          </a:prstGeom>
        </p:spPr>
      </p:pic>
    </p:spTree>
    <p:extLst>
      <p:ext uri="{BB962C8B-B14F-4D97-AF65-F5344CB8AC3E}">
        <p14:creationId xmlns:p14="http://schemas.microsoft.com/office/powerpoint/2010/main" val="2431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F484A-668F-664B-5BB4-9E0D307DA7A2}"/>
              </a:ext>
            </a:extLst>
          </p:cNvPr>
          <p:cNvSpPr>
            <a:spLocks noGrp="1"/>
          </p:cNvSpPr>
          <p:nvPr>
            <p:ph type="title"/>
          </p:nvPr>
        </p:nvSpPr>
        <p:spPr>
          <a:xfrm>
            <a:off x="4641971" y="859191"/>
            <a:ext cx="2904910" cy="1095063"/>
          </a:xfrm>
        </p:spPr>
        <p:txBody>
          <a:bodyPr anchor="t">
            <a:noAutofit/>
          </a:bodyPr>
          <a:lstStyle/>
          <a:p>
            <a:r>
              <a:rPr lang="en-US" b="1" dirty="0">
                <a:latin typeface="Times New Roman"/>
                <a:cs typeface="Times New Roman"/>
              </a:rPr>
              <a:t>Abstract</a:t>
            </a:r>
          </a:p>
        </p:txBody>
      </p:sp>
      <p:sp>
        <p:nvSpPr>
          <p:cNvPr id="3" name="Content Placeholder 2">
            <a:extLst>
              <a:ext uri="{FF2B5EF4-FFF2-40B4-BE49-F238E27FC236}">
                <a16:creationId xmlns:a16="http://schemas.microsoft.com/office/drawing/2014/main" xmlns="" id="{4887C262-FE2A-D588-117D-486459E45893}"/>
              </a:ext>
            </a:extLst>
          </p:cNvPr>
          <p:cNvSpPr>
            <a:spLocks noGrp="1"/>
          </p:cNvSpPr>
          <p:nvPr>
            <p:ph idx="1"/>
          </p:nvPr>
        </p:nvSpPr>
        <p:spPr>
          <a:xfrm>
            <a:off x="1271123" y="1592435"/>
            <a:ext cx="9639934" cy="4651049"/>
          </a:xfrm>
        </p:spPr>
        <p:txBody>
          <a:bodyPr vert="horz" lIns="91440" tIns="45720" rIns="91440" bIns="45720" rtlCol="0" anchor="t">
            <a:normAutofit/>
          </a:bodyPr>
          <a:lstStyle/>
          <a:p>
            <a:pPr marL="0" indent="0" algn="just">
              <a:buNone/>
            </a:pPr>
            <a:r>
              <a:rPr lang="en-US" sz="1800" dirty="0"/>
              <a:t>Flight delays pose significant challenges to airline operations, impacting both cost efficiency and customer satisfaction. This project aims to develop a data-driven solution by building Random Forest classification and regression models to predict and analyze flight delays. Using historical flight data from the U.S. Department of Transportation (DOT) for the year 2015, the system performs comprehensive data preprocessing and exploratory analysis using Python libraries such as Pandas, NumPy, and Matplotlib. The classification model predicts whether a flight will be delayed by more than 15 minutes, while the regression model estimates the exact delay duration. Both models are implemented in Python using </a:t>
            </a:r>
            <a:r>
              <a:rPr lang="en-US" sz="1800" dirty="0" err="1"/>
              <a:t>Jupyter</a:t>
            </a:r>
            <a:r>
              <a:rPr lang="en-US" sz="1800" dirty="0"/>
              <a:t> Notebooks and demonstrate strong predictive performance, with the Random Forest classifier achieving an accuracy of up to 87%. This dual-model approach provides airlines with actionable insights for proactive planning, resource optimization, and improved customer service.</a:t>
            </a:r>
            <a:endParaRPr lang="en-US"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Keywords:-</a:t>
            </a:r>
            <a:r>
              <a:rPr lang="en-IN" sz="1800" dirty="0"/>
              <a:t>Flight delays, Random Forest, classification model, regression model, prediction, historical flight data , data preprocessing, exploratory data analysis, Python, </a:t>
            </a:r>
            <a:r>
              <a:rPr lang="en-IN" sz="1800" dirty="0" err="1"/>
              <a:t>Jupyter</a:t>
            </a:r>
            <a:r>
              <a:rPr lang="en-IN" sz="1800" dirty="0"/>
              <a:t> Notebooks, Pandas, NumPy, Matplotlib, delay duration, model accuracy, proactive planning, resource optimization, customer satisfaction</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11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74F2B-F7AB-7AC6-AC7D-155D8F1E6FAA}"/>
              </a:ext>
            </a:extLst>
          </p:cNvPr>
          <p:cNvSpPr>
            <a:spLocks noGrp="1"/>
          </p:cNvSpPr>
          <p:nvPr>
            <p:ph type="title"/>
          </p:nvPr>
        </p:nvSpPr>
        <p:spPr>
          <a:xfrm>
            <a:off x="-322060" y="110822"/>
            <a:ext cx="7076821" cy="783913"/>
          </a:xfrm>
        </p:spPr>
        <p:txBody>
          <a:bodyPr anchor="ctr">
            <a:normAutofit/>
          </a:bodyPr>
          <a:lstStyle/>
          <a:p>
            <a:pPr algn="ctr"/>
            <a:r>
              <a:rPr lang="en-GB" b="1" dirty="0">
                <a:latin typeface="Times New Roman"/>
                <a:ea typeface="Calibri Light"/>
                <a:cs typeface="Arial"/>
              </a:rPr>
              <a:t>TABLE OF CONTENT</a:t>
            </a:r>
            <a:endParaRPr lang="en-US" b="1" dirty="0">
              <a:latin typeface="Times New Roman"/>
              <a:ea typeface="Calibri Light"/>
              <a:cs typeface="Arial"/>
            </a:endParaRPr>
          </a:p>
        </p:txBody>
      </p:sp>
      <p:sp>
        <p:nvSpPr>
          <p:cNvPr id="6" name="Content Placeholder 5">
            <a:extLst>
              <a:ext uri="{FF2B5EF4-FFF2-40B4-BE49-F238E27FC236}">
                <a16:creationId xmlns:a16="http://schemas.microsoft.com/office/drawing/2014/main" xmlns="" id="{CE889528-C7F8-03E9-F4A3-1D587365F19E}"/>
              </a:ext>
            </a:extLst>
          </p:cNvPr>
          <p:cNvSpPr>
            <a:spLocks noGrp="1"/>
          </p:cNvSpPr>
          <p:nvPr>
            <p:ph idx="1"/>
          </p:nvPr>
        </p:nvSpPr>
        <p:spPr>
          <a:xfrm>
            <a:off x="1111370" y="1006116"/>
            <a:ext cx="10515600" cy="4351338"/>
          </a:xfrm>
        </p:spPr>
        <p:txBody>
          <a:bodyPr vert="horz" lIns="91440" tIns="45720" rIns="91440" bIns="45720" rtlCol="0" anchor="t">
            <a:noAutofit/>
          </a:bodyPr>
          <a:lstStyle/>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Abstract</a:t>
            </a:r>
          </a:p>
          <a:p>
            <a:pPr marL="342900" indent="-342900">
              <a:buAutoNum type="arabicPeriod"/>
            </a:pPr>
            <a:r>
              <a:rPr lang="en-GB" sz="1400" dirty="0">
                <a:solidFill>
                  <a:schemeClr val="tx1">
                    <a:alpha val="80000"/>
                  </a:schemeClr>
                </a:solidFill>
                <a:latin typeface="Arial" panose="020B0604020202020204" pitchFamily="34" charset="0"/>
                <a:cs typeface="Arial" panose="020B0604020202020204" pitchFamily="34" charset="0"/>
              </a:rPr>
              <a:t>Literature survey</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Existing System</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Disadvantage of Existing System</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Proposed System</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Advantages </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Architecture</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Flow Chart</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UML(packages)</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Data Set</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System Requirements</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 Code</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Outputs</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visualizations</a:t>
            </a:r>
          </a:p>
          <a:p>
            <a:pPr marL="342900" indent="-342900">
              <a:buAutoNum type="arabicPeriod"/>
            </a:pPr>
            <a:r>
              <a:rPr lang="en-US" sz="1400" dirty="0">
                <a:solidFill>
                  <a:schemeClr val="tx1">
                    <a:alpha val="80000"/>
                  </a:schemeClr>
                </a:solidFill>
                <a:latin typeface="Arial" panose="020B0604020202020204" pitchFamily="34" charset="0"/>
                <a:cs typeface="Arial" panose="020B0604020202020204" pitchFamily="34" charset="0"/>
              </a:rPr>
              <a:t>References</a:t>
            </a:r>
            <a:endParaRPr lang="en-GB" sz="1400" dirty="0" err="1">
              <a:solidFill>
                <a:schemeClr val="tx1">
                  <a:alpha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33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57FDF-DB35-306B-D4A0-1CD828E522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4" name="Date Placeholder 3">
            <a:extLst>
              <a:ext uri="{FF2B5EF4-FFF2-40B4-BE49-F238E27FC236}">
                <a16:creationId xmlns:a16="http://schemas.microsoft.com/office/drawing/2014/main" xmlns="" id="{74B170E1-DD41-1264-E02F-D997169E8FE8}"/>
              </a:ext>
            </a:extLst>
          </p:cNvPr>
          <p:cNvSpPr>
            <a:spLocks noGrp="1"/>
          </p:cNvSpPr>
          <p:nvPr>
            <p:ph type="dt" sz="half" idx="10"/>
          </p:nvPr>
        </p:nvSpPr>
        <p:spPr/>
        <p:txBody>
          <a:bodyPr/>
          <a:lstStyle/>
          <a:p>
            <a:fld id="{173B87D5-7797-40C7-AB6F-B3FB1C64211B}" type="datetime1">
              <a:rPr lang="en-US" smtClean="0"/>
              <a:t>6/27/2025</a:t>
            </a:fld>
            <a:endParaRPr lang="en-US" dirty="0"/>
          </a:p>
        </p:txBody>
      </p:sp>
      <p:sp>
        <p:nvSpPr>
          <p:cNvPr id="5" name="Footer Placeholder 4">
            <a:extLst>
              <a:ext uri="{FF2B5EF4-FFF2-40B4-BE49-F238E27FC236}">
                <a16:creationId xmlns:a16="http://schemas.microsoft.com/office/drawing/2014/main" xmlns="" id="{D5602035-EB5F-D005-951B-015BDEA67FA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4D5F8084-29F5-C0D8-B016-B6076ABB4D59}"/>
              </a:ext>
            </a:extLst>
          </p:cNvPr>
          <p:cNvSpPr>
            <a:spLocks noGrp="1"/>
          </p:cNvSpPr>
          <p:nvPr>
            <p:ph type="sldNum" sz="quarter" idx="12"/>
          </p:nvPr>
        </p:nvSpPr>
        <p:spPr/>
        <p:txBody>
          <a:bodyPr/>
          <a:lstStyle/>
          <a:p>
            <a:fld id="{CC057153-B650-4DEB-B370-79DDCFDCE934}" type="slidenum">
              <a:rPr lang="en-US" smtClean="0"/>
              <a:t>4</a:t>
            </a:fld>
            <a:endParaRPr lang="en-US" dirty="0"/>
          </a:p>
        </p:txBody>
      </p:sp>
      <p:sp>
        <p:nvSpPr>
          <p:cNvPr id="10" name="Rectangle 3">
            <a:extLst>
              <a:ext uri="{FF2B5EF4-FFF2-40B4-BE49-F238E27FC236}">
                <a16:creationId xmlns:a16="http://schemas.microsoft.com/office/drawing/2014/main" xmlns="" id="{4B8348C8-D85C-6021-43A7-6DC289C1D2CD}"/>
              </a:ext>
            </a:extLst>
          </p:cNvPr>
          <p:cNvSpPr>
            <a:spLocks noGrp="1" noChangeArrowheads="1"/>
          </p:cNvSpPr>
          <p:nvPr>
            <p:ph idx="1"/>
          </p:nvPr>
        </p:nvSpPr>
        <p:spPr bwMode="auto">
          <a:xfrm>
            <a:off x="886132" y="1690688"/>
            <a:ext cx="104197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Ahmed et al. (2018) applied logistic regression to flight delay prediction but</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faced limited accuracy</a:t>
            </a:r>
          </a:p>
          <a:p>
            <a:pPr marL="0" indent="0" algn="just"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and difficulty capturing complex patterns.</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Zhang &amp; Zhang (2019) used Random Forest models, showing improved accuracy but noted</a:t>
            </a:r>
          </a:p>
          <a:p>
            <a:pPr marL="0" indent="0" algn="just"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computational complexity and tuning challenges.</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Kuo et al. (2022) emphasized the importance of including dynamic factors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like airport congestion  </a:t>
            </a:r>
          </a:p>
          <a:p>
            <a:pPr marL="0" indent="0" algn="just" eaLnBrk="0" fontAlgn="base" hangingPunct="0">
              <a:lnSpc>
                <a:spcPct val="100000"/>
              </a:lnSpc>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route-specific variations in delay models.</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Liu et al. (2024) integrated weather data for better predictions but highlighted issues with data </a:t>
            </a:r>
          </a:p>
          <a:p>
            <a:pPr marL="0" indent="0" algn="just" eaLnBrk="0" fontAlgn="base" hangingPunct="0">
              <a:lnSpc>
                <a:spcPct val="100000"/>
              </a:lnSpc>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timeliness and lack of user-friendly prediction</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tools.</a:t>
            </a:r>
          </a:p>
        </p:txBody>
      </p:sp>
    </p:spTree>
    <p:extLst>
      <p:ext uri="{BB962C8B-B14F-4D97-AF65-F5344CB8AC3E}">
        <p14:creationId xmlns:p14="http://schemas.microsoft.com/office/powerpoint/2010/main" val="23622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3E4F113-F69B-1418-868D-7D9BC45B2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7581449-D81A-F077-9F13-8F27907310F9}"/>
              </a:ext>
            </a:extLst>
          </p:cNvPr>
          <p:cNvSpPr>
            <a:spLocks noGrp="1"/>
          </p:cNvSpPr>
          <p:nvPr>
            <p:ph type="title"/>
          </p:nvPr>
        </p:nvSpPr>
        <p:spPr>
          <a:xfrm>
            <a:off x="899857" y="378577"/>
            <a:ext cx="9942716" cy="1554480"/>
          </a:xfrm>
        </p:spPr>
        <p:txBody>
          <a:bodyPr vert="horz" lIns="91440" tIns="45720" rIns="91440" bIns="45720" rtlCol="0" anchor="ctr">
            <a:normAutofit/>
          </a:bodyPr>
          <a:lstStyle/>
          <a:p>
            <a:r>
              <a:rPr lang="en-US" b="1" kern="1200" dirty="0">
                <a:latin typeface="Times New Roman"/>
                <a:cs typeface="Times New Roman"/>
              </a:rPr>
              <a:t>EXISTING SYSTEM</a:t>
            </a:r>
          </a:p>
        </p:txBody>
      </p:sp>
      <p:sp>
        <p:nvSpPr>
          <p:cNvPr id="3" name="TextBox 2">
            <a:extLst>
              <a:ext uri="{FF2B5EF4-FFF2-40B4-BE49-F238E27FC236}">
                <a16:creationId xmlns:a16="http://schemas.microsoft.com/office/drawing/2014/main" xmlns="" id="{A7FF66D8-07DE-604F-AAF8-4ADE94027755}"/>
              </a:ext>
            </a:extLst>
          </p:cNvPr>
          <p:cNvSpPr txBox="1"/>
          <p:nvPr/>
        </p:nvSpPr>
        <p:spPr>
          <a:xfrm>
            <a:off x="1573161" y="4581830"/>
            <a:ext cx="6292645" cy="4119717"/>
          </a:xfrm>
          <a:prstGeom prst="rect">
            <a:avLst/>
          </a:prstGeom>
          <a:noFill/>
        </p:spPr>
        <p:txBody>
          <a:bodyPr wrap="square" rtlCol="0">
            <a:spAutoFit/>
          </a:bodyPr>
          <a:lstStyle/>
          <a:p>
            <a:endParaRPr lang="en-IN" dirty="0"/>
          </a:p>
        </p:txBody>
      </p:sp>
      <p:sp>
        <p:nvSpPr>
          <p:cNvPr id="5" name="Rectangle 2">
            <a:extLst>
              <a:ext uri="{FF2B5EF4-FFF2-40B4-BE49-F238E27FC236}">
                <a16:creationId xmlns:a16="http://schemas.microsoft.com/office/drawing/2014/main" xmlns="" id="{30A3F350-84E2-7CEB-4E49-DE3F564518B7}"/>
              </a:ext>
            </a:extLst>
          </p:cNvPr>
          <p:cNvSpPr>
            <a:spLocks noChangeArrowheads="1"/>
          </p:cNvSpPr>
          <p:nvPr/>
        </p:nvSpPr>
        <p:spPr bwMode="auto">
          <a:xfrm>
            <a:off x="899857" y="1534789"/>
            <a:ext cx="811954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Flight delays are currently managed reactively rather than predictively.</a:t>
            </a:r>
          </a:p>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Airlines and airports collect large volumes of flight data, but most of it is used for reporting purposes.</a:t>
            </a:r>
          </a:p>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Delay information is updated in real-time and shared with passengers via apps and airport screens.</a:t>
            </a:r>
          </a:p>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predictive models, such as logistic regression and other classification algorithms, achieve accuracy between 72% and 80%.</a:t>
            </a:r>
          </a:p>
          <a:p>
            <a:pPr algn="just">
              <a:buFont typeface="Arial" panose="020B0604020202020204" pitchFamily="34" charset="0"/>
              <a:buChar char="•"/>
            </a:pPr>
            <a:r>
              <a:rPr lang="en-US" dirty="0"/>
              <a:t>Most causes of flight delays—such as weather, air traffic, or technical issues—are identified shortly before departure.</a:t>
            </a:r>
          </a:p>
          <a:p>
            <a:pPr algn="just">
              <a:buFont typeface="Arial" panose="020B0604020202020204" pitchFamily="34" charset="0"/>
              <a:buChar char="•"/>
            </a:pPr>
            <a:r>
              <a:rPr lang="en-US" dirty="0"/>
              <a:t>This late identification limits the ability to notify passengers early or adjust flight schedules proactively.</a:t>
            </a:r>
          </a:p>
          <a:p>
            <a:pPr algn="just">
              <a:buFont typeface="Arial" panose="020B0604020202020204" pitchFamily="34" charset="0"/>
              <a:buChar char="•"/>
            </a:pPr>
            <a:r>
              <a:rPr lang="en-US" dirty="0"/>
              <a:t>Current systems lack in-depth analysis of historical delay patterns across different time periods, routes, or carriers.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415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43561-C972-D3A3-B827-751A637E71AE}"/>
              </a:ext>
            </a:extLst>
          </p:cNvPr>
          <p:cNvSpPr>
            <a:spLocks noGrp="1"/>
          </p:cNvSpPr>
          <p:nvPr>
            <p:ph type="title"/>
          </p:nvPr>
        </p:nvSpPr>
        <p:spPr>
          <a:xfrm>
            <a:off x="509183" y="533589"/>
            <a:ext cx="9849751" cy="1349671"/>
          </a:xfrm>
        </p:spPr>
        <p:txBody>
          <a:bodyPr anchor="b">
            <a:normAutofit/>
          </a:bodyPr>
          <a:lstStyle/>
          <a:p>
            <a:r>
              <a:rPr lang="en-US" b="1" dirty="0">
                <a:latin typeface="Times New Roman"/>
                <a:ea typeface="+mj-lt"/>
                <a:cs typeface="+mj-lt"/>
              </a:rPr>
              <a:t>Disadvantages of existing system</a:t>
            </a:r>
            <a:r>
              <a:rPr lang="en-US" dirty="0">
                <a:latin typeface="Times New Roman"/>
                <a:ea typeface="+mj-lt"/>
                <a:cs typeface="+mj-lt"/>
              </a:rPr>
              <a:t> </a:t>
            </a:r>
            <a:r>
              <a:rPr lang="en-US" b="1" dirty="0">
                <a:latin typeface="Times New Roman"/>
                <a:ea typeface="+mj-lt"/>
                <a:cs typeface="+mj-lt"/>
              </a:rPr>
              <a:t>:-</a:t>
            </a:r>
            <a:endParaRPr lang="en-US" b="1">
              <a:latin typeface="Times New Roman"/>
              <a:cs typeface="Times New Roman"/>
            </a:endParaRPr>
          </a:p>
          <a:p>
            <a:endParaRPr lang="en-US" dirty="0">
              <a:latin typeface="Times New Roman" panose="02020603050405020304" pitchFamily="18" charset="0"/>
              <a:cs typeface="Times New Roman" panose="02020603050405020304" pitchFamily="18" charset="0"/>
            </a:endParaRPr>
          </a:p>
        </p:txBody>
      </p:sp>
      <p:graphicFrame>
        <p:nvGraphicFramePr>
          <p:cNvPr id="35" name="Rectangle 1">
            <a:extLst>
              <a:ext uri="{FF2B5EF4-FFF2-40B4-BE49-F238E27FC236}">
                <a16:creationId xmlns:a16="http://schemas.microsoft.com/office/drawing/2014/main" xmlns="" id="{E6862FF3-DC3F-E4B3-5C5E-E202A3CB09D8}"/>
              </a:ext>
            </a:extLst>
          </p:cNvPr>
          <p:cNvGraphicFramePr>
            <a:graphicFrameLocks noGrp="1"/>
          </p:cNvGraphicFramePr>
          <p:nvPr>
            <p:ph idx="1"/>
            <p:extLst>
              <p:ext uri="{D42A27DB-BD31-4B8C-83A1-F6EECF244321}">
                <p14:modId xmlns:p14="http://schemas.microsoft.com/office/powerpoint/2010/main" val="1970373315"/>
              </p:ext>
            </p:extLst>
          </p:nvPr>
        </p:nvGraphicFramePr>
        <p:xfrm>
          <a:off x="515524" y="1709593"/>
          <a:ext cx="11017715" cy="303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91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A8AEA-3996-6617-F185-B4EEDB7F286C}"/>
              </a:ext>
            </a:extLst>
          </p:cNvPr>
          <p:cNvSpPr>
            <a:spLocks noGrp="1"/>
          </p:cNvSpPr>
          <p:nvPr>
            <p:ph type="title"/>
          </p:nvPr>
        </p:nvSpPr>
        <p:spPr>
          <a:xfrm>
            <a:off x="808638" y="228779"/>
            <a:ext cx="9236700" cy="1188950"/>
          </a:xfrm>
        </p:spPr>
        <p:txBody>
          <a:bodyPr vert="horz" lIns="91440" tIns="45720" rIns="91440" bIns="45720" rtlCol="0" anchor="b">
            <a:normAutofit/>
          </a:bodyPr>
          <a:lstStyle/>
          <a:p>
            <a:r>
              <a:rPr lang="en-US" b="1" kern="1200" dirty="0">
                <a:latin typeface="Times New Roman"/>
                <a:cs typeface="Times New Roman"/>
              </a:rPr>
              <a:t>Proposed System :</a:t>
            </a:r>
            <a:endParaRPr lang="en-US" dirty="0">
              <a:latin typeface="Times New Roman"/>
              <a:cs typeface="Times New Roman"/>
            </a:endParaRPr>
          </a:p>
        </p:txBody>
      </p:sp>
      <p:sp>
        <p:nvSpPr>
          <p:cNvPr id="4" name="TextBox 3">
            <a:extLst>
              <a:ext uri="{FF2B5EF4-FFF2-40B4-BE49-F238E27FC236}">
                <a16:creationId xmlns:a16="http://schemas.microsoft.com/office/drawing/2014/main" xmlns="" id="{F6B11B76-5ADA-2C40-9F5C-0AB3E0A2A700}"/>
              </a:ext>
            </a:extLst>
          </p:cNvPr>
          <p:cNvSpPr txBox="1"/>
          <p:nvPr/>
        </p:nvSpPr>
        <p:spPr>
          <a:xfrm>
            <a:off x="808638" y="2331217"/>
            <a:ext cx="8217375" cy="2879879"/>
          </a:xfrm>
          <a:prstGeom prst="rect">
            <a:avLst/>
          </a:prstGeom>
        </p:spPr>
        <p:txBody>
          <a:bodyPr vert="horz" lIns="91440" tIns="45720" rIns="91440" bIns="45720" rtlCol="0" anchor="ctr">
            <a:normAutofit/>
          </a:bodyPr>
          <a:lstStyle/>
          <a:p>
            <a:pPr algn="just">
              <a:lnSpc>
                <a:spcPct val="90000"/>
              </a:lnSpc>
              <a:spcAft>
                <a:spcPts val="600"/>
              </a:spcAft>
            </a:pPr>
            <a:endParaRPr lang="en-US" dirty="0">
              <a:latin typeface="Arial" panose="020B0604020202020204" pitchFamily="34" charset="0"/>
              <a:cs typeface="Arial" panose="020B0604020202020204" pitchFamily="34" charset="0"/>
            </a:endParaRPr>
          </a:p>
        </p:txBody>
      </p:sp>
      <p:sp>
        <p:nvSpPr>
          <p:cNvPr id="3" name="Rectangle 1">
            <a:extLst>
              <a:ext uri="{FF2B5EF4-FFF2-40B4-BE49-F238E27FC236}">
                <a16:creationId xmlns:a16="http://schemas.microsoft.com/office/drawing/2014/main" xmlns="" id="{E54F0F86-FDB1-991E-F3B6-F768F8278FBA}"/>
              </a:ext>
            </a:extLst>
          </p:cNvPr>
          <p:cNvSpPr>
            <a:spLocks noChangeArrowheads="1"/>
          </p:cNvSpPr>
          <p:nvPr/>
        </p:nvSpPr>
        <p:spPr bwMode="auto">
          <a:xfrm>
            <a:off x="710748" y="1565494"/>
            <a:ext cx="1036253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flight delay management by integrating statistical analysis, machine learning, and web deployment.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 historical flight data using Python libraries such as SciPy and Pandas to extract key features (month, day, hour, airline, airport).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 Random Forest classifier to predict if a flight will be delayed by more than 15 minutes, benefiting from its accuracy and ability to handle complex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Flask-based web interface for users to upload data, view delay tends, and receive real-time delay predictions.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 a proactive, data-driven approach to efficiently manage flight delays.</a:t>
            </a:r>
          </a:p>
        </p:txBody>
      </p:sp>
    </p:spTree>
    <p:extLst>
      <p:ext uri="{BB962C8B-B14F-4D97-AF65-F5344CB8AC3E}">
        <p14:creationId xmlns:p14="http://schemas.microsoft.com/office/powerpoint/2010/main" val="124728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27444-3EC7-4804-6F07-E78700AFC257}"/>
              </a:ext>
            </a:extLst>
          </p:cNvPr>
          <p:cNvSpPr>
            <a:spLocks noGrp="1"/>
          </p:cNvSpPr>
          <p:nvPr>
            <p:ph type="title"/>
          </p:nvPr>
        </p:nvSpPr>
        <p:spPr>
          <a:xfrm>
            <a:off x="1282963" y="1627"/>
            <a:ext cx="9849751" cy="1349671"/>
          </a:xfrm>
        </p:spPr>
        <p:txBody>
          <a:bodyPr anchor="b">
            <a:normAutofit/>
          </a:bodyPr>
          <a:lstStyle/>
          <a:p>
            <a:r>
              <a:rPr lang="en-GB" dirty="0">
                <a:latin typeface="Times New Roman"/>
                <a:ea typeface="Calibri Light"/>
                <a:cs typeface="Calibri Light"/>
              </a:rPr>
              <a:t>Advantages:</a:t>
            </a:r>
          </a:p>
        </p:txBody>
      </p:sp>
      <p:sp>
        <p:nvSpPr>
          <p:cNvPr id="18" name="Content Placeholder 2">
            <a:extLst>
              <a:ext uri="{FF2B5EF4-FFF2-40B4-BE49-F238E27FC236}">
                <a16:creationId xmlns:a16="http://schemas.microsoft.com/office/drawing/2014/main" xmlns="" id="{BB52952C-613B-906B-2B14-9E3B583349B8}"/>
              </a:ext>
            </a:extLst>
          </p:cNvPr>
          <p:cNvSpPr>
            <a:spLocks noGrp="1"/>
          </p:cNvSpPr>
          <p:nvPr>
            <p:ph idx="1"/>
          </p:nvPr>
        </p:nvSpPr>
        <p:spPr>
          <a:xfrm>
            <a:off x="1174285" y="1910875"/>
            <a:ext cx="10398283" cy="3032168"/>
          </a:xfrm>
        </p:spPr>
        <p:txBody>
          <a:bodyPr vert="horz" lIns="91440" tIns="45720" rIns="91440" bIns="45720" rtlCol="0" anchor="ctr">
            <a:noAutofit/>
          </a:bodyPr>
          <a:lstStyle/>
          <a:p>
            <a:endParaRPr lang="en-US" sz="1800" b="1" dirty="0">
              <a:latin typeface="Calibri" panose="020F0502020204030204"/>
              <a:ea typeface="Calibri"/>
              <a:cs typeface="Calibri"/>
            </a:endParaRPr>
          </a:p>
          <a:p>
            <a:r>
              <a:rPr lang="en-US" sz="1800" b="1" dirty="0">
                <a:ea typeface="+mn-lt"/>
                <a:cs typeface="+mn-lt"/>
              </a:rPr>
              <a:t>Structured Preprocessing Pipelines </a:t>
            </a:r>
            <a:r>
              <a:rPr lang="en-US" sz="1800" dirty="0">
                <a:ea typeface="+mn-lt"/>
                <a:cs typeface="+mn-lt"/>
              </a:rPr>
              <a:t>: Using Column Transformer and Pipeline for organized and leak-proof data processing.</a:t>
            </a:r>
            <a:endParaRPr lang="en-US" sz="1800" b="1" dirty="0">
              <a:ea typeface="+mn-lt"/>
              <a:cs typeface="+mn-lt"/>
            </a:endParaRPr>
          </a:p>
          <a:p>
            <a:r>
              <a:rPr lang="en-US" sz="1800" b="1" dirty="0">
                <a:ea typeface="+mn-lt"/>
                <a:cs typeface="+mn-lt"/>
              </a:rPr>
              <a:t>Handling High-Cardinality Features </a:t>
            </a:r>
            <a:r>
              <a:rPr lang="en-US" sz="1800" dirty="0">
                <a:ea typeface="+mn-lt"/>
                <a:cs typeface="+mn-lt"/>
              </a:rPr>
              <a:t>: Alternative encoding methods like Target Encoder.</a:t>
            </a:r>
          </a:p>
          <a:p>
            <a:r>
              <a:rPr lang="en-US" sz="1800" b="1" dirty="0">
                <a:ea typeface="+mn-lt"/>
                <a:cs typeface="+mn-lt"/>
              </a:rPr>
              <a:t>Faster Iteration with Subsampling :</a:t>
            </a:r>
            <a:r>
              <a:rPr lang="en-US" sz="1800" dirty="0">
                <a:ea typeface="+mn-lt"/>
                <a:cs typeface="+mn-lt"/>
              </a:rPr>
              <a:t> Ability to test models on smaller datasets quickly.</a:t>
            </a:r>
          </a:p>
          <a:p>
            <a:r>
              <a:rPr lang="en-US" sz="1800" b="1" dirty="0">
                <a:ea typeface="+mn-lt"/>
                <a:cs typeface="+mn-lt"/>
              </a:rPr>
              <a:t>Parallel Processing :</a:t>
            </a:r>
            <a:r>
              <a:rPr lang="en-US" sz="1800" dirty="0">
                <a:ea typeface="+mn-lt"/>
                <a:cs typeface="+mn-lt"/>
              </a:rPr>
              <a:t> Utilization of multiple cores for faster model training.</a:t>
            </a:r>
          </a:p>
          <a:p>
            <a:r>
              <a:rPr lang="en-US" sz="1800" b="1" dirty="0">
                <a:ea typeface="+mn-lt"/>
                <a:cs typeface="+mn-lt"/>
              </a:rPr>
              <a:t>Dual Modeling Approach </a:t>
            </a:r>
            <a:r>
              <a:rPr lang="en-US" sz="1800" dirty="0">
                <a:ea typeface="+mn-lt"/>
                <a:cs typeface="+mn-lt"/>
              </a:rPr>
              <a:t>: Both classification and regression tasks addressed.</a:t>
            </a:r>
          </a:p>
          <a:p>
            <a:r>
              <a:rPr lang="en-US" sz="1800" b="1" dirty="0">
                <a:ea typeface="+mn-lt"/>
                <a:cs typeface="+mn-lt"/>
              </a:rPr>
              <a:t>Feature Engineering : </a:t>
            </a:r>
            <a:r>
              <a:rPr lang="en-US" sz="1800" dirty="0">
                <a:ea typeface="+mn-lt"/>
                <a:cs typeface="+mn-lt"/>
              </a:rPr>
              <a:t>Techniques like grouping rare categories to improve model robustness.</a:t>
            </a:r>
          </a:p>
          <a:p>
            <a:r>
              <a:rPr lang="en-US" sz="1800" b="1" dirty="0">
                <a:ea typeface="+mn-lt"/>
                <a:cs typeface="+mn-lt"/>
              </a:rPr>
              <a:t>Reproducibility and Maintainability :</a:t>
            </a:r>
            <a:r>
              <a:rPr lang="en-US" sz="1800" dirty="0">
                <a:ea typeface="+mn-lt"/>
                <a:cs typeface="+mn-lt"/>
              </a:rPr>
              <a:t> Code structure that supports easier updates and reproducibility.</a:t>
            </a:r>
          </a:p>
          <a:p>
            <a:pPr marL="342900" indent="-342900">
              <a:spcBef>
                <a:spcPct val="0"/>
              </a:spcBef>
              <a:spcAft>
                <a:spcPct val="0"/>
              </a:spcAft>
              <a:buFont typeface="Arial,Sans-Serif" panose="020B0604020202020204" pitchFamily="34" charset="0"/>
            </a:pPr>
            <a:endParaRPr lang="en-US" sz="1800" dirty="0">
              <a:ea typeface="Calibri"/>
              <a:cs typeface="Calibri"/>
            </a:endParaRPr>
          </a:p>
          <a:p>
            <a:endParaRPr lang="en-GB" sz="1800" dirty="0">
              <a:ea typeface="Calibri"/>
              <a:cs typeface="Calibri"/>
            </a:endParaRPr>
          </a:p>
        </p:txBody>
      </p:sp>
    </p:spTree>
    <p:extLst>
      <p:ext uri="{BB962C8B-B14F-4D97-AF65-F5344CB8AC3E}">
        <p14:creationId xmlns:p14="http://schemas.microsoft.com/office/powerpoint/2010/main" val="266603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8BFF780-06A2-5183-001F-DE6551908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F532A42-6D50-463B-E0C5-35867AEDBBD2}"/>
              </a:ext>
            </a:extLst>
          </p:cNvPr>
          <p:cNvSpPr>
            <a:spLocks noGrp="1"/>
          </p:cNvSpPr>
          <p:nvPr>
            <p:ph type="title"/>
          </p:nvPr>
        </p:nvSpPr>
        <p:spPr>
          <a:xfrm>
            <a:off x="458158" y="-279150"/>
            <a:ext cx="4282983" cy="1200361"/>
          </a:xfrm>
        </p:spPr>
        <p:txBody>
          <a:bodyPr vert="horz" lIns="91440" tIns="45720" rIns="91440" bIns="45720" rtlCol="0" anchor="b">
            <a:normAutofit/>
          </a:bodyPr>
          <a:lstStyle/>
          <a:p>
            <a:r>
              <a:rPr lang="en-US" sz="3600" b="1" kern="1200" dirty="0">
                <a:latin typeface="Times New Roman"/>
                <a:cs typeface="Times New Roman"/>
              </a:rPr>
              <a:t>ARCHITECTURE</a:t>
            </a:r>
          </a:p>
        </p:txBody>
      </p:sp>
      <p:sp>
        <p:nvSpPr>
          <p:cNvPr id="17" name="TextBox 16">
            <a:extLst>
              <a:ext uri="{FF2B5EF4-FFF2-40B4-BE49-F238E27FC236}">
                <a16:creationId xmlns:a16="http://schemas.microsoft.com/office/drawing/2014/main" xmlns="" id="{678AA0E5-630A-931E-36A3-80888A87D032}"/>
              </a:ext>
            </a:extLst>
          </p:cNvPr>
          <p:cNvSpPr txBox="1"/>
          <p:nvPr/>
        </p:nvSpPr>
        <p:spPr>
          <a:xfrm>
            <a:off x="3218613" y="4187705"/>
            <a:ext cx="7719173"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hlinkClick r:id="rId2">
                  <a:extLst>
                    <a:ext uri="{A12FA001-AC4F-418D-AE19-62706E023703}">
                      <ahyp:hlinkClr xmlns:ahyp="http://schemas.microsoft.com/office/drawing/2018/hyperlinkcolor" xmlns="" val="tx"/>
                    </a:ext>
                  </a:extLst>
                </a:hlinkClick>
              </a:rPr>
              <a:t>D</a:t>
            </a:r>
            <a:r>
              <a:rPr lang="en-US" b="0" i="0" u="none" strike="noStrike">
                <a:effectLst/>
                <a:hlinkClick r:id="rId2">
                  <a:extLst>
                    <a:ext uri="{A12FA001-AC4F-418D-AE19-62706E023703}">
                      <ahyp:hlinkClr xmlns:ahyp="http://schemas.microsoft.com/office/drawing/2018/hyperlinkcolor" xmlns="" val="tx"/>
                    </a:ext>
                  </a:extLst>
                </a:hlinkClick>
              </a:rPr>
              <a:t>ata processing pipeline for predicting flight delays </a:t>
            </a:r>
          </a:p>
        </p:txBody>
      </p:sp>
      <p:pic>
        <p:nvPicPr>
          <p:cNvPr id="2050" name="Picture 2" descr="Fast data processing pipeline for predicting flight delays using Apache  APIs: Kafka, Spark Streaming and Machine Learning (part 1) | HPE Developer  Portal">
            <a:extLst>
              <a:ext uri="{FF2B5EF4-FFF2-40B4-BE49-F238E27FC236}">
                <a16:creationId xmlns:a16="http://schemas.microsoft.com/office/drawing/2014/main" xmlns="" id="{DAA0D40C-4E1E-C183-1F0B-1129073628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19588" y="1346509"/>
            <a:ext cx="7928394" cy="4176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1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1021</Words>
  <Application>Microsoft Office PowerPoint</Application>
  <PresentationFormat>Custom</PresentationFormat>
  <Paragraphs>184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Department of CSE(DS) A mini project on using Random Forest  Airline Flight Delay Analysis</vt:lpstr>
      <vt:lpstr>Abstract</vt:lpstr>
      <vt:lpstr>TABLE OF CONTENT</vt:lpstr>
      <vt:lpstr>Literature survey</vt:lpstr>
      <vt:lpstr>EXISTING SYSTEM</vt:lpstr>
      <vt:lpstr>Disadvantages of existing system :- </vt:lpstr>
      <vt:lpstr>Proposed System :</vt:lpstr>
      <vt:lpstr>Advantages:</vt:lpstr>
      <vt:lpstr>ARCHITECTURE</vt:lpstr>
      <vt:lpstr>PowerPoint Presentation</vt:lpstr>
      <vt:lpstr>PowerPoint Presentation</vt:lpstr>
      <vt:lpstr>PowerPoint Presentation</vt:lpstr>
      <vt:lpstr>PowerPoint Presentation</vt:lpstr>
      <vt:lpstr>CODE</vt:lpstr>
      <vt:lpstr>OUTPUT </vt:lpstr>
      <vt:lpstr>Visualizations</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dc:title>
  <dc:creator>Rudra Gnyana Tejaswi</dc:creator>
  <cp:lastModifiedBy>K G F</cp:lastModifiedBy>
  <cp:revision>936</cp:revision>
  <dcterms:created xsi:type="dcterms:W3CDTF">2025-02-19T06:18:44Z</dcterms:created>
  <dcterms:modified xsi:type="dcterms:W3CDTF">2025-06-27T07:04:29Z</dcterms:modified>
</cp:coreProperties>
</file>